
<file path=[Content_Types].xml><?xml version="1.0" encoding="utf-8"?>
<Types xmlns="http://schemas.openxmlformats.org/package/2006/content-types">
  <Default ContentType="application/x-fontdata" Extension="fntdata"/>
  <Default ContentType="image/jpeg" Extension="jpg"/>
  <Default ContentType="image/png" Extension="png"/>
  <Default ContentType="application/vnd.openxmlformats-package.relationships+xml" Extension="rels"/>
  <Default ContentType="application/xml" Extension="xml"/>
  <Override ContentType="application/vnd.openxmlformats-officedocument.presentationml.presentation.main+xml" PartName="/ppt/presentation.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slide+xml" PartName="/ppt/slides/slide33.xml"/>
  <Override ContentType="application/vnd.openxmlformats-officedocument.presentationml.slide+xml" PartName="/ppt/slides/slide34.xml"/>
  <Override ContentType="application/vnd.openxmlformats-officedocument.presentationml.slide+xml" PartName="/ppt/slides/slide35.xml"/>
  <Override ContentType="application/vnd.openxmlformats-officedocument.presentationml.slide+xml" PartName="/ppt/slides/slide36.xml"/>
  <Override ContentType="application/vnd.openxmlformats-officedocument.presentationml.slide+xml" PartName="/ppt/slides/slide37.xml"/>
  <Override ContentType="application/vnd.openxmlformats-officedocument.presentationml.slide+xml" PartName="/ppt/slides/slide38.xml"/>
  <Override ContentType="application/vnd.openxmlformats-officedocument.presentationml.slide+xml" PartName="/ppt/slides/slide39.xml"/>
  <Override ContentType="application/vnd.openxmlformats-officedocument.presentationml.slide+xml" PartName="/ppt/slides/slide40.xml"/>
  <Override ContentType="application/vnd.openxmlformats-officedocument.presentationml.slide+xml" PartName="/ppt/slides/slide41.xml"/>
  <Override ContentType="application/vnd.openxmlformats-officedocument.presentationml.slide+xml" PartName="/ppt/slides/slide42.xml"/>
  <Override ContentType="application/vnd.openxmlformats-officedocument.presentationml.slide+xml" PartName="/ppt/slides/slide43.xml"/>
  <Override ContentType="application/vnd.openxmlformats-officedocument.presentationml.notesMaster+xml" PartName="/ppt/notesMasters/notesMaster1.xml"/>
  <Override ContentType="application/vnd.openxmlformats-officedocument.presentationml.presProps+xml" PartName="/ppt/presProps.xml"/>
  <Override ContentType="application/vnd.openxmlformats-officedocument.presentationml.viewProps+xml" PartName="/ppt/viewProps.xml"/>
  <Override ContentType="application/vnd.openxmlformats-officedocument.theme+xml" PartName="/ppt/theme/theme1.xml"/>
  <Override ContentType="application/vnd.openxmlformats-officedocument.presentationml.tableStyles+xml" PartName="/ppt/tableStyle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theme+xml" PartName="/ppt/theme/theme2.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notesSlide+xml" PartName="/ppt/notesSlides/notesSlide22.xml"/>
  <Override ContentType="application/vnd.openxmlformats-officedocument.presentationml.notesSlide+xml" PartName="/ppt/notesSlides/notesSlide23.xml"/>
  <Override ContentType="application/vnd.openxmlformats-officedocument.presentationml.notesSlide+xml" PartName="/ppt/notesSlides/notesSlide24.xml"/>
  <Override ContentType="application/vnd.openxmlformats-officedocument.presentationml.notesSlide+xml" PartName="/ppt/notesSlides/notesSlide25.xml"/>
  <Override ContentType="application/vnd.openxmlformats-officedocument.presentationml.notesSlide+xml" PartName="/ppt/notesSlides/notesSlide26.xml"/>
  <Override ContentType="application/vnd.openxmlformats-officedocument.presentationml.notesSlide+xml" PartName="/ppt/notesSlides/notesSlide27.xml"/>
  <Override ContentType="application/vnd.openxmlformats-officedocument.presentationml.notesSlide+xml" PartName="/ppt/notesSlides/notesSlide28.xml"/>
  <Override ContentType="application/vnd.openxmlformats-officedocument.presentationml.notesSlide+xml" PartName="/ppt/notesSlides/notesSlide29.xml"/>
  <Override ContentType="application/vnd.openxmlformats-officedocument.presentationml.notesSlide+xml" PartName="/ppt/notesSlides/notesSlide30.xml"/>
  <Override ContentType="application/vnd.openxmlformats-officedocument.presentationml.notesSlide+xml" PartName="/ppt/notesSlides/notesSlide31.xml"/>
  <Override ContentType="application/vnd.openxmlformats-officedocument.presentationml.notesSlide+xml" PartName="/ppt/notesSlides/notesSlide32.xml"/>
  <Override ContentType="application/vnd.openxmlformats-officedocument.presentationml.notesSlide+xml" PartName="/ppt/notesSlides/notesSlide33.xml"/>
  <Override ContentType="application/vnd.openxmlformats-officedocument.presentationml.notesSlide+xml" PartName="/ppt/notesSlides/notesSlide34.xml"/>
  <Override ContentType="application/vnd.openxmlformats-officedocument.presentationml.notesSlide+xml" PartName="/ppt/notesSlides/notesSlide35.xml"/>
  <Override ContentType="application/vnd.openxmlformats-officedocument.presentationml.notesSlide+xml" PartName="/ppt/notesSlides/notesSlide36.xml"/>
  <Override ContentType="application/vnd.openxmlformats-officedocument.presentationml.notesSlide+xml" PartName="/ppt/notesSlides/notesSlide37.xml"/>
  <Override ContentType="application/vnd.openxmlformats-officedocument.presentationml.notesSlide+xml" PartName="/ppt/notesSlides/notesSlide38.xml"/>
  <Override ContentType="application/vnd.openxmlformats-officedocument.presentationml.notesSlide+xml" PartName="/ppt/notesSlides/notesSlide39.xml"/>
  <Override ContentType="application/vnd.openxmlformats-officedocument.presentationml.notesSlide+xml" PartName="/ppt/notesSlides/notesSlide40.xml"/>
  <Override ContentType="application/vnd.openxmlformats-officedocument.presentationml.notesSlide+xml" PartName="/ppt/notesSlides/notesSlide41.xml"/>
  <Override ContentType="application/vnd.openxmlformats-officedocument.presentationml.notesSlide+xml" PartName="/ppt/notesSlides/notesSlide42.xml"/>
  <Override ContentType="application/vnd.openxmlformats-officedocument.presentationml.notesSlide+xml" PartName="/ppt/notesSlides/notesSlide43.xml"/>
  <Override ContentType="application/vnd.openxmlformats-package.core-properties+xml" PartName="/docProps/core.xml"/>
  <Override ContentType="application/vnd.openxmlformats-officedocument.extended-properties+xml" PartName="/docProps/app.xml"/>
  <Override ContentType="application/binary" PartName="/ppt/metadata"/>
  <Default ContentType="image/jpeg" Extension="jpeg"/>
  <Override ContentType="application/vnd.openxmlformats-officedocument.custom-properties+xml" PartName="/docProps/custom.xml"/>
</Types>
</file>

<file path=_rels/.rels><?xml version="1.0" encoding="UTF-8" standalone="yes" ?><Relationships xmlns="http://schemas.openxmlformats.org/package/2006/relationships"><Relationship Id="rId3" Target="docProps/app.xml" Type="http://schemas.openxmlformats.org/officeDocument/2006/relationships/extended-properties"/><Relationship Id="rId2" Target="docProps/core.xml" Type="http://schemas.openxmlformats.org/package/2006/relationships/metadata/core-properties"/><Relationship Id="rId1" Target="ppt/presentation.xml" Type="http://schemas.openxmlformats.org/officeDocument/2006/relationships/officeDocument"/><Relationship Id="rId4" Target="docProps/custom.xml" Type="http://schemas.openxmlformats.org/officeDocument/2006/relationships/custom-properties"/></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4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Lst>
  <p:sldSz cx="12192000" cy="6858000"/>
  <p:notesSz cx="6858000" cy="9144000"/>
  <p:embeddedFontLst>
    <p:embeddedFont>
      <p:font typeface="Arial Black" panose="020B0A04020102020204" pitchFamily="34" charset="0"/>
      <p:regular r:id="rId46"/>
      <p:bold r:id="rId47"/>
    </p:embeddedFont>
    <p:embeddedFont>
      <p:font typeface="Calibri" panose="020F0502020204030204" pitchFamily="34" charset="0"/>
      <p:regular r:id="rId48"/>
      <p:bold r:id="rId49"/>
      <p:italic r:id="rId50"/>
      <p:boldItalic r:id="rId51"/>
    </p:embeddedFont>
    <p:embeddedFont>
      <p:font typeface="Century Gothic" panose="020B0502020202020204" pitchFamily="34" charset="0"/>
      <p:regular r:id="rId52"/>
      <p:bold r:id="rId53"/>
      <p:italic r:id="rId54"/>
      <p:boldItalic r:id="rId55"/>
    </p:embeddedFont>
    <p:embeddedFont>
      <p:font typeface="Lato" panose="020F0502020204030203" pitchFamily="34" charset="0"/>
      <p:regular r:id="rId56"/>
      <p:bold r:id="rId57"/>
      <p:italic r:id="rId58"/>
      <p:boldItalic r:id="rId59"/>
    </p:embeddedFont>
    <p:embeddedFont>
      <p:font typeface="Open Sans" panose="020B0606030504020204" pitchFamily="34" charset="0"/>
      <p:regular r:id="rId60"/>
      <p:bold r:id="rId61"/>
      <p:italic r:id="rId62"/>
      <p:boldItalic r:id="rId63"/>
    </p:embeddedFont>
    <p:embeddedFont>
      <p:font typeface="Quattrocento Sans" panose="020B0502050000020003" pitchFamily="34" charset="0"/>
      <p:regular r:id="rId64"/>
      <p:bold r:id="rId65"/>
      <p:italic r:id="rId66"/>
      <p:boldItalic r:id="rId67"/>
    </p:embeddedFont>
    <p:embeddedFont>
      <p:font typeface="Roboto" panose="02000000000000000000" pitchFamily="2" charset="0"/>
      <p:regular r:id="rId68"/>
      <p:bold r:id="rId69"/>
      <p:italic r:id="rId70"/>
      <p:boldItalic r:id="rId7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72" roundtripDataSignature="AMtx7mics0re+3ePcX1fZULggXR/f7p8h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EAEA"/>
    <a:srgbClr val="DDDD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653" autoAdjust="0"/>
    <p:restoredTop sz="94660"/>
  </p:normalViewPr>
  <p:slideViewPr>
    <p:cSldViewPr snapToGrid="0">
      <p:cViewPr varScale="1">
        <p:scale>
          <a:sx n="79" d="100"/>
          <a:sy n="79" d="100"/>
        </p:scale>
        <p:origin x="58" y="10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2.fntdata"/><Relationship Id="rId50" Type="http://schemas.openxmlformats.org/officeDocument/2006/relationships/font" Target="fonts/font5.fntdata"/><Relationship Id="rId55" Type="http://schemas.openxmlformats.org/officeDocument/2006/relationships/font" Target="fonts/font10.fntdata"/><Relationship Id="rId63" Type="http://schemas.openxmlformats.org/officeDocument/2006/relationships/font" Target="fonts/font18.fntdata"/><Relationship Id="rId68" Type="http://schemas.openxmlformats.org/officeDocument/2006/relationships/font" Target="fonts/font23.fntdata"/><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font" Target="fonts/font26.fntdata"/><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3" Type="http://schemas.openxmlformats.org/officeDocument/2006/relationships/font" Target="fonts/font8.fntdata"/><Relationship Id="rId58" Type="http://schemas.openxmlformats.org/officeDocument/2006/relationships/font" Target="fonts/font13.fntdata"/><Relationship Id="rId66" Type="http://schemas.openxmlformats.org/officeDocument/2006/relationships/font" Target="fonts/font21.fntdata"/><Relationship Id="rId7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4.fntdata"/><Relationship Id="rId57" Type="http://schemas.openxmlformats.org/officeDocument/2006/relationships/font" Target="fonts/font12.fntdata"/><Relationship Id="rId61" Type="http://schemas.openxmlformats.org/officeDocument/2006/relationships/font" Target="fonts/font1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7.fntdata"/><Relationship Id="rId60" Type="http://schemas.openxmlformats.org/officeDocument/2006/relationships/font" Target="fonts/font15.fntdata"/><Relationship Id="rId65" Type="http://schemas.openxmlformats.org/officeDocument/2006/relationships/font" Target="fonts/font20.fntdata"/><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3.fntdata"/><Relationship Id="rId56" Type="http://schemas.openxmlformats.org/officeDocument/2006/relationships/font" Target="fonts/font11.fntdata"/><Relationship Id="rId64" Type="http://schemas.openxmlformats.org/officeDocument/2006/relationships/font" Target="fonts/font19.fntdata"/><Relationship Id="rId69" Type="http://schemas.openxmlformats.org/officeDocument/2006/relationships/font" Target="fonts/font24.fntdata"/><Relationship Id="rId8" Type="http://schemas.openxmlformats.org/officeDocument/2006/relationships/slide" Target="slides/slide7.xml"/><Relationship Id="rId51" Type="http://schemas.openxmlformats.org/officeDocument/2006/relationships/font" Target="fonts/font6.fntdata"/><Relationship Id="rId72" Type="http://customschemas.google.com/relationships/presentationmetadata" Target="meta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1.fntdata"/><Relationship Id="rId59" Type="http://schemas.openxmlformats.org/officeDocument/2006/relationships/font" Target="fonts/font14.fntdata"/><Relationship Id="rId67" Type="http://schemas.openxmlformats.org/officeDocument/2006/relationships/font" Target="fonts/font22.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9.fntdata"/><Relationship Id="rId62" Type="http://schemas.openxmlformats.org/officeDocument/2006/relationships/font" Target="fonts/font17.fntdata"/><Relationship Id="rId70" Type="http://schemas.openxmlformats.org/officeDocument/2006/relationships/font" Target="fonts/font25.fntdata"/><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0" name="Google Shape;210;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8" name="Google Shape;218;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6" name="Google Shape;226;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4" name="Google Shape;234;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2" name="Google Shape;242;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0" name="Google Shape;250;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9" name="Google Shape;259;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7" name="Google Shape;267;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6" name="Google Shape;276;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4" name="Google Shape;284;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4" name="Google Shape;104;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p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2" name="Google Shape;292;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p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0" name="Google Shape;300;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p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8" name="Google Shape;308;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p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7" name="Google Shape;317;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p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5" name="Google Shape;325;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p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3" name="Google Shape;333;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p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1" name="Google Shape;341;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p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9" name="Google Shape;349;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p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2" name="Google Shape;362;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p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9" name="Google Shape;369;p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9" name="Google Shape;109;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p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77" name="Google Shape;377;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p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85" name="Google Shape;385;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p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92" name="Google Shape;392;p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Google Shape;398;p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99" name="Google Shape;399;p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Google Shape;405;p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06" name="Google Shape;406;p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Google Shape;412;p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3" name="Google Shape;413;p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Google Shape;419;p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20" name="Google Shape;420;p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
        <p:cNvGrpSpPr/>
        <p:nvPr/>
      </p:nvGrpSpPr>
      <p:grpSpPr>
        <a:xfrm>
          <a:off x="0" y="0"/>
          <a:ext cx="0" cy="0"/>
          <a:chOff x="0" y="0"/>
          <a:chExt cx="0" cy="0"/>
        </a:xfrm>
      </p:grpSpPr>
      <p:sp>
        <p:nvSpPr>
          <p:cNvPr id="426" name="Google Shape;426;p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27" name="Google Shape;427;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2"/>
        <p:cNvGrpSpPr/>
        <p:nvPr/>
      </p:nvGrpSpPr>
      <p:grpSpPr>
        <a:xfrm>
          <a:off x="0" y="0"/>
          <a:ext cx="0" cy="0"/>
          <a:chOff x="0" y="0"/>
          <a:chExt cx="0" cy="0"/>
        </a:xfrm>
      </p:grpSpPr>
      <p:sp>
        <p:nvSpPr>
          <p:cNvPr id="433" name="Google Shape;433;p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34" name="Google Shape;434;p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9"/>
        <p:cNvGrpSpPr/>
        <p:nvPr/>
      </p:nvGrpSpPr>
      <p:grpSpPr>
        <a:xfrm>
          <a:off x="0" y="0"/>
          <a:ext cx="0" cy="0"/>
          <a:chOff x="0" y="0"/>
          <a:chExt cx="0" cy="0"/>
        </a:xfrm>
      </p:grpSpPr>
      <p:sp>
        <p:nvSpPr>
          <p:cNvPr id="440" name="Google Shape;440;p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41" name="Google Shape;441;p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1" name="Google Shape;121;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6"/>
        <p:cNvGrpSpPr/>
        <p:nvPr/>
      </p:nvGrpSpPr>
      <p:grpSpPr>
        <a:xfrm>
          <a:off x="0" y="0"/>
          <a:ext cx="0" cy="0"/>
          <a:chOff x="0" y="0"/>
          <a:chExt cx="0" cy="0"/>
        </a:xfrm>
      </p:grpSpPr>
      <p:sp>
        <p:nvSpPr>
          <p:cNvPr id="447" name="Google Shape;447;p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48" name="Google Shape;448;p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
        <p:cNvGrpSpPr/>
        <p:nvPr/>
      </p:nvGrpSpPr>
      <p:grpSpPr>
        <a:xfrm>
          <a:off x="0" y="0"/>
          <a:ext cx="0" cy="0"/>
          <a:chOff x="0" y="0"/>
          <a:chExt cx="0" cy="0"/>
        </a:xfrm>
      </p:grpSpPr>
      <p:sp>
        <p:nvSpPr>
          <p:cNvPr id="455" name="Google Shape;455;p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56" name="Google Shape;456;p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1"/>
        <p:cNvGrpSpPr/>
        <p:nvPr/>
      </p:nvGrpSpPr>
      <p:grpSpPr>
        <a:xfrm>
          <a:off x="0" y="0"/>
          <a:ext cx="0" cy="0"/>
          <a:chOff x="0" y="0"/>
          <a:chExt cx="0" cy="0"/>
        </a:xfrm>
      </p:grpSpPr>
      <p:sp>
        <p:nvSpPr>
          <p:cNvPr id="462" name="Google Shape;462;p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63" name="Google Shape;463;p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0"/>
        <p:cNvGrpSpPr/>
        <p:nvPr/>
      </p:nvGrpSpPr>
      <p:grpSpPr>
        <a:xfrm>
          <a:off x="0" y="0"/>
          <a:ext cx="0" cy="0"/>
          <a:chOff x="0" y="0"/>
          <a:chExt cx="0" cy="0"/>
        </a:xfrm>
      </p:grpSpPr>
      <p:sp>
        <p:nvSpPr>
          <p:cNvPr id="471" name="Google Shape;471;p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72" name="Google Shape;472;p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3" name="Google Shape;143;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5" name="Google Shape;185;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4" name="Google Shape;194;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2" name="Google Shape;202;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45"/>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45"/>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transition>
    <p:circl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5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5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5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5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5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transition>
    <p:circl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5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5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5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5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5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transition>
    <p:circl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7"/>
        <p:cNvGrpSpPr/>
        <p:nvPr/>
      </p:nvGrpSpPr>
      <p:grpSpPr>
        <a:xfrm>
          <a:off x="0" y="0"/>
          <a:ext cx="0" cy="0"/>
          <a:chOff x="0" y="0"/>
          <a:chExt cx="0" cy="0"/>
        </a:xfrm>
      </p:grpSpPr>
      <p:sp>
        <p:nvSpPr>
          <p:cNvPr id="18" name="Google Shape;18;p4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4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4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transition>
    <p:circl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4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4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4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4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4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transition>
    <p:circl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7"/>
        <p:cNvGrpSpPr/>
        <p:nvPr/>
      </p:nvGrpSpPr>
      <p:grpSpPr>
        <a:xfrm>
          <a:off x="0" y="0"/>
          <a:ext cx="0" cy="0"/>
          <a:chOff x="0" y="0"/>
          <a:chExt cx="0" cy="0"/>
        </a:xfrm>
      </p:grpSpPr>
      <p:sp>
        <p:nvSpPr>
          <p:cNvPr id="28" name="Google Shape;28;p4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48"/>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 name="Google Shape;30;p48"/>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 name="Google Shape;31;p4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4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4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transition>
    <p:circl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4"/>
        <p:cNvGrpSpPr/>
        <p:nvPr/>
      </p:nvGrpSpPr>
      <p:grpSpPr>
        <a:xfrm>
          <a:off x="0" y="0"/>
          <a:ext cx="0" cy="0"/>
          <a:chOff x="0" y="0"/>
          <a:chExt cx="0" cy="0"/>
        </a:xfrm>
      </p:grpSpPr>
      <p:sp>
        <p:nvSpPr>
          <p:cNvPr id="35" name="Google Shape;35;p49"/>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 name="Google Shape;36;p49"/>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7" name="Google Shape;37;p4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4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4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transition>
    <p:circl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50"/>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50"/>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50"/>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50"/>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50"/>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5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5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5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transition>
    <p:circl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5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5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5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5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transition>
    <p:circl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5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5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5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5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5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5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transition>
    <p:circl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5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53"/>
          <p:cNvSpPr>
            <a:spLocks noGrp="1"/>
          </p:cNvSpPr>
          <p:nvPr>
            <p:ph type="pic" idx="2"/>
          </p:nvPr>
        </p:nvSpPr>
        <p:spPr>
          <a:xfrm>
            <a:off x="5183188" y="987425"/>
            <a:ext cx="6172200" cy="4873625"/>
          </a:xfrm>
          <a:prstGeom prst="rect">
            <a:avLst/>
          </a:prstGeom>
          <a:noFill/>
          <a:ln>
            <a:noFill/>
          </a:ln>
        </p:spPr>
      </p:sp>
      <p:sp>
        <p:nvSpPr>
          <p:cNvPr id="64" name="Google Shape;64;p5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5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5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5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transition>
    <p:circl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3">
            <a:alphaModFix/>
          </a:blip>
          <a:stretch>
            <a:fillRect/>
          </a:stretch>
        </a:blipFill>
        <a:effectLst/>
      </p:bgPr>
    </p:bg>
    <p:spTree>
      <p:nvGrpSpPr>
        <p:cNvPr id="1" name="Shape 5"/>
        <p:cNvGrpSpPr/>
        <p:nvPr/>
      </p:nvGrpSpPr>
      <p:grpSpPr>
        <a:xfrm>
          <a:off x="0" y="0"/>
          <a:ext cx="0" cy="0"/>
          <a:chOff x="0" y="0"/>
          <a:chExt cx="0" cy="0"/>
        </a:xfrm>
      </p:grpSpPr>
      <p:sp>
        <p:nvSpPr>
          <p:cNvPr id="6" name="Google Shape;6;p4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4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circl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arget="../media/image2.jpg" Type="http://schemas.openxmlformats.org/officeDocument/2006/relationships/image"/><Relationship Id="rId7" Target="../media/image6.jpg" Type="http://schemas.openxmlformats.org/officeDocument/2006/relationships/image"/><Relationship Id="rId2" Target="../notesSlides/notesSlide1.xml" Type="http://schemas.openxmlformats.org/officeDocument/2006/relationships/notesSlide"/><Relationship Id="rId1" Target="../slideLayouts/slideLayout1.xml" Type="http://schemas.openxmlformats.org/officeDocument/2006/relationships/slideLayout"/><Relationship Id="rId6" Target="../media/image5.jpeg" Type="http://schemas.openxmlformats.org/officeDocument/2006/relationships/image"/><Relationship Id="rId5" Target="../media/image4.jpg" Type="http://schemas.openxmlformats.org/officeDocument/2006/relationships/image"/><Relationship Id="rId4" Target="../media/image3.png" Type="http://schemas.openxmlformats.org/officeDocument/2006/relationships/image"/></Relationships>
</file>

<file path=ppt/slides/_rels/slide10.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4.jpg"/></Relationships>
</file>

<file path=ppt/slides/_rels/slide11.xml.rels><?xml version="1.0" encoding="UTF-8" standalone="yes" ?><Relationships xmlns="http://schemas.openxmlformats.org/package/2006/relationships"><Relationship Id="rId3" Target="slide6.xml" Type="http://schemas.openxmlformats.org/officeDocument/2006/relationships/slide"/><Relationship Id="rId2" Target="../notesSlides/notesSlide11.xml" Type="http://schemas.openxmlformats.org/officeDocument/2006/relationships/notesSlide"/><Relationship Id="rId1" Target="../slideLayouts/slideLayout3.xml" Type="http://schemas.openxmlformats.org/officeDocument/2006/relationships/slideLayout"/><Relationship Id="rId4" Target="../media/image15.jpeg" Type="http://schemas.openxmlformats.org/officeDocument/2006/relationships/image"/></Relationships>
</file>

<file path=ppt/slides/_rels/slide12.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16.jpg"/></Relationships>
</file>

<file path=ppt/slides/_rels/slide13.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17.jpg"/></Relationships>
</file>

<file path=ppt/slides/_rels/slide14.xml.rels><?xml version="1.0" encoding="UTF-8" standalone="yes" ?><Relationships xmlns="http://schemas.openxmlformats.org/package/2006/relationships"><Relationship Id="rId3" Target="slide6.xml" Type="http://schemas.openxmlformats.org/officeDocument/2006/relationships/slide"/><Relationship Id="rId2" Target="../notesSlides/notesSlide14.xml" Type="http://schemas.openxmlformats.org/officeDocument/2006/relationships/notesSlide"/><Relationship Id="rId1" Target="../slideLayouts/slideLayout3.xml" Type="http://schemas.openxmlformats.org/officeDocument/2006/relationships/slideLayout"/><Relationship Id="rId4" Target="../media/image18.jpeg" Type="http://schemas.openxmlformats.org/officeDocument/2006/relationships/image"/></Relationships>
</file>

<file path=ppt/slides/_rels/slide15.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15.xml"/><Relationship Id="rId1" Type="http://schemas.openxmlformats.org/officeDocument/2006/relationships/slideLayout" Target="../slideLayouts/slideLayout3.xml"/><Relationship Id="rId5" Type="http://schemas.openxmlformats.org/officeDocument/2006/relationships/image" Target="../media/image20.jpg"/><Relationship Id="rId4" Type="http://schemas.openxmlformats.org/officeDocument/2006/relationships/image" Target="../media/image19.jpg"/></Relationships>
</file>

<file path=ppt/slides/_rels/slide16.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21.jpg"/></Relationships>
</file>

<file path=ppt/slides/_rels/slide17.xml.rels><?xml version="1.0" encoding="UTF-8" standalone="yes" ?><Relationships xmlns="http://schemas.openxmlformats.org/package/2006/relationships"><Relationship Id="rId3" Target="slide6.xml" Type="http://schemas.openxmlformats.org/officeDocument/2006/relationships/slide"/><Relationship Id="rId2" Target="../notesSlides/notesSlide17.xml" Type="http://schemas.openxmlformats.org/officeDocument/2006/relationships/notesSlide"/><Relationship Id="rId1" Target="../slideLayouts/slideLayout3.xml" Type="http://schemas.openxmlformats.org/officeDocument/2006/relationships/slideLayout"/><Relationship Id="rId5" Target="../media/image23.jpeg" Type="http://schemas.openxmlformats.org/officeDocument/2006/relationships/image"/><Relationship Id="rId4" Target="../media/image22.jpeg" Type="http://schemas.openxmlformats.org/officeDocument/2006/relationships/image"/></Relationships>
</file>

<file path=ppt/slides/_rels/slide18.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24.jpg"/></Relationships>
</file>

<file path=ppt/slides/_rels/slide19.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25.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arget="slide6.xml" Type="http://schemas.openxmlformats.org/officeDocument/2006/relationships/slide"/><Relationship Id="rId2" Target="../notesSlides/notesSlide20.xml" Type="http://schemas.openxmlformats.org/officeDocument/2006/relationships/notesSlide"/><Relationship Id="rId1" Target="../slideLayouts/slideLayout3.xml" Type="http://schemas.openxmlformats.org/officeDocument/2006/relationships/slideLayout"/><Relationship Id="rId4" Target="../media/image26.jpeg" Type="http://schemas.openxmlformats.org/officeDocument/2006/relationships/image"/></Relationships>
</file>

<file path=ppt/slides/_rels/slide21.xml.rels><?xml version="1.0" encoding="UTF-8" standalone="yes" ?><Relationships xmlns="http://schemas.openxmlformats.org/package/2006/relationships"><Relationship Id="rId3" Target="slide6.xml" Type="http://schemas.openxmlformats.org/officeDocument/2006/relationships/slide"/><Relationship Id="rId2" Target="../notesSlides/notesSlide21.xml" Type="http://schemas.openxmlformats.org/officeDocument/2006/relationships/notesSlide"/><Relationship Id="rId1" Target="../slideLayouts/slideLayout3.xml" Type="http://schemas.openxmlformats.org/officeDocument/2006/relationships/slideLayout"/><Relationship Id="rId4" Target="../media/image27.jpeg" Type="http://schemas.openxmlformats.org/officeDocument/2006/relationships/image"/></Relationships>
</file>

<file path=ppt/slides/_rels/slide22.xml.rels><?xml version="1.0" encoding="UTF-8" standalone="yes" ?><Relationships xmlns="http://schemas.openxmlformats.org/package/2006/relationships"><Relationship Id="rId3" Target="slide6.xml" Type="http://schemas.openxmlformats.org/officeDocument/2006/relationships/slide"/><Relationship Id="rId2" Target="../notesSlides/notesSlide22.xml" Type="http://schemas.openxmlformats.org/officeDocument/2006/relationships/notesSlide"/><Relationship Id="rId1" Target="../slideLayouts/slideLayout3.xml" Type="http://schemas.openxmlformats.org/officeDocument/2006/relationships/slideLayout"/><Relationship Id="rId5" Target="../media/image29.jpeg" Type="http://schemas.openxmlformats.org/officeDocument/2006/relationships/image"/><Relationship Id="rId4" Target="../media/image28.jpeg" Type="http://schemas.openxmlformats.org/officeDocument/2006/relationships/image"/></Relationships>
</file>

<file path=ppt/slides/_rels/slide23.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30.jpg"/></Relationships>
</file>

<file path=ppt/slides/_rels/slide24.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image" Target="../media/image31.jpg"/></Relationships>
</file>

<file path=ppt/slides/_rels/slide25.xml.rels><?xml version="1.0" encoding="UTF-8" standalone="yes" ?><Relationships xmlns="http://schemas.openxmlformats.org/package/2006/relationships"><Relationship Id="rId3" Target="slide6.xml" Type="http://schemas.openxmlformats.org/officeDocument/2006/relationships/slide"/><Relationship Id="rId2" Target="../notesSlides/notesSlide25.xml" Type="http://schemas.openxmlformats.org/officeDocument/2006/relationships/notesSlide"/><Relationship Id="rId1" Target="../slideLayouts/slideLayout3.xml" Type="http://schemas.openxmlformats.org/officeDocument/2006/relationships/slideLayout"/><Relationship Id="rId4" Target="../media/image32.jpeg" Type="http://schemas.openxmlformats.org/officeDocument/2006/relationships/image"/></Relationships>
</file>

<file path=ppt/slides/_rels/slide26.xml.rels><?xml version="1.0" encoding="UTF-8" standalone="yes" ?><Relationships xmlns="http://schemas.openxmlformats.org/package/2006/relationships"><Relationship Id="rId3" Target="slide6.xml" Type="http://schemas.openxmlformats.org/officeDocument/2006/relationships/slide"/><Relationship Id="rId2" Target="../notesSlides/notesSlide26.xml" Type="http://schemas.openxmlformats.org/officeDocument/2006/relationships/notesSlide"/><Relationship Id="rId1" Target="../slideLayouts/slideLayout3.xml" Type="http://schemas.openxmlformats.org/officeDocument/2006/relationships/slideLayout"/><Relationship Id="rId4" Target="../media/image33.jpeg" Type="http://schemas.openxmlformats.org/officeDocument/2006/relationships/image"/></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34.png"/></Relationships>
</file>

<file path=ppt/slides/_rels/slide28.xml.rels><?xml version="1.0" encoding="UTF-8" standalone="yes" ?><Relationships xmlns="http://schemas.openxmlformats.org/package/2006/relationships"><Relationship Id="rId3" Target="../media/image35.jpeg" Type="http://schemas.openxmlformats.org/officeDocument/2006/relationships/image"/><Relationship Id="rId2" Target="../notesSlides/notesSlide28.xml" Type="http://schemas.openxmlformats.org/officeDocument/2006/relationships/notesSlide"/><Relationship Id="rId1" Target="../slideLayouts/slideLayout3.xml" Type="http://schemas.openxmlformats.org/officeDocument/2006/relationships/slideLayout"/><Relationship Id="rId5" Target="../media/image36.png" Type="http://schemas.openxmlformats.org/officeDocument/2006/relationships/image"/><Relationship Id="rId4" Target="../media/image15.jpeg" Type="http://schemas.openxmlformats.org/officeDocument/2006/relationships/image"/></Relationships>
</file>

<file path=ppt/slides/_rels/slide29.xml.rels><?xml version="1.0" encoding="UTF-8" standalone="yes" ?><Relationships xmlns="http://schemas.openxmlformats.org/package/2006/relationships"><Relationship Id="rId3" Target="../media/image33.jpeg" Type="http://schemas.openxmlformats.org/officeDocument/2006/relationships/image"/><Relationship Id="rId2" Target="../notesSlides/notesSlide29.xml" Type="http://schemas.openxmlformats.org/officeDocument/2006/relationships/notesSlide"/><Relationship Id="rId1" Target="../slideLayouts/slideLayout2.xml" Type="http://schemas.openxmlformats.org/officeDocument/2006/relationships/slideLayout"/><Relationship Id="rId6" Target="../media/image39.png" Type="http://schemas.openxmlformats.org/officeDocument/2006/relationships/image"/><Relationship Id="rId5" Target="../media/image38.jpeg" Type="http://schemas.openxmlformats.org/officeDocument/2006/relationships/image"/><Relationship Id="rId4" Target="../media/image37.png" Type="http://schemas.openxmlformats.org/officeDocument/2006/relationships/image"/></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8.jpg"/></Relationships>
</file>

<file path=ppt/slides/_rels/slide30.xml.rels><?xml version="1.0" encoding="UTF-8" standalone="yes" ?><Relationships xmlns="http://schemas.openxmlformats.org/package/2006/relationships"><Relationship Id="rId3" Target="../media/image27.jpeg" Type="http://schemas.openxmlformats.org/officeDocument/2006/relationships/image"/><Relationship Id="rId2" Target="../notesSlides/notesSlide30.xml" Type="http://schemas.openxmlformats.org/officeDocument/2006/relationships/notesSlide"/><Relationship Id="rId1" Target="../slideLayouts/slideLayout2.xml" Type="http://schemas.openxmlformats.org/officeDocument/2006/relationships/slideLayout"/><Relationship Id="rId6" Target="../media/image42.jpeg" Type="http://schemas.openxmlformats.org/officeDocument/2006/relationships/image"/><Relationship Id="rId5" Target="../media/image41.png" Type="http://schemas.openxmlformats.org/officeDocument/2006/relationships/image"/><Relationship Id="rId4" Target="../media/image40.png" Type="http://schemas.openxmlformats.org/officeDocument/2006/relationships/image"/></Relationships>
</file>

<file path=ppt/slides/_rels/slide31.xml.rels><?xml version="1.0" encoding="UTF-8" standalone="yes" ?><Relationships xmlns="http://schemas.openxmlformats.org/package/2006/relationships"><Relationship Id="rId3" Target="../media/image32.jpeg" Type="http://schemas.openxmlformats.org/officeDocument/2006/relationships/image"/><Relationship Id="rId2" Target="../notesSlides/notesSlide31.xml" Type="http://schemas.openxmlformats.org/officeDocument/2006/relationships/notesSlide"/><Relationship Id="rId1" Target="../slideLayouts/slideLayout2.xml" Type="http://schemas.openxmlformats.org/officeDocument/2006/relationships/slideLayout"/></Relationships>
</file>

<file path=ppt/slides/_rels/slide32.xml.rels><?xml version="1.0" encoding="UTF-8" standalone="yes" ?><Relationships xmlns="http://schemas.openxmlformats.org/package/2006/relationships"><Relationship Id="rId3" Target="../media/image26.jpeg" Type="http://schemas.openxmlformats.org/officeDocument/2006/relationships/image"/><Relationship Id="rId2" Target="../notesSlides/notesSlide32.xml" Type="http://schemas.openxmlformats.org/officeDocument/2006/relationships/notesSlide"/><Relationship Id="rId1" Target="../slideLayouts/slideLayout2.xml" Type="http://schemas.openxmlformats.org/officeDocument/2006/relationships/slideLayout"/></Relationships>
</file>

<file path=ppt/slides/_rels/slide33.xml.rels><?xml version="1.0" encoding="UTF-8" standalone="yes" ?><Relationships xmlns="http://schemas.openxmlformats.org/package/2006/relationships"><Relationship Id="rId3" Target="../media/image43.jpeg" Type="http://schemas.openxmlformats.org/officeDocument/2006/relationships/image"/><Relationship Id="rId2" Target="../notesSlides/notesSlide33.xml" Type="http://schemas.openxmlformats.org/officeDocument/2006/relationships/notesSlide"/><Relationship Id="rId1" Target="../slideLayouts/slideLayout4.xml" Type="http://schemas.openxmlformats.org/officeDocument/2006/relationships/slideLayout"/></Relationships>
</file>

<file path=ppt/slides/_rels/slide34.xml.rels><?xml version="1.0" encoding="UTF-8" standalone="yes" ?><Relationships xmlns="http://schemas.openxmlformats.org/package/2006/relationships"><Relationship Id="rId3" Target="../media/image44.jpeg" Type="http://schemas.openxmlformats.org/officeDocument/2006/relationships/image"/><Relationship Id="rId2" Target="../notesSlides/notesSlide34.xml" Type="http://schemas.openxmlformats.org/officeDocument/2006/relationships/notesSlide"/><Relationship Id="rId1" Target="../slideLayouts/slideLayout4.xml" Type="http://schemas.openxmlformats.org/officeDocument/2006/relationships/slideLayout"/></Relationships>
</file>

<file path=ppt/slides/_rels/slide35.xml.rels><?xml version="1.0" encoding="UTF-8" standalone="yes" ?><Relationships xmlns="http://schemas.openxmlformats.org/package/2006/relationships"><Relationship Id="rId3" Target="../media/image45.jpeg" Type="http://schemas.openxmlformats.org/officeDocument/2006/relationships/image"/><Relationship Id="rId2" Target="../notesSlides/notesSlide35.xml" Type="http://schemas.openxmlformats.org/officeDocument/2006/relationships/notesSlide"/><Relationship Id="rId1" Target="../slideLayouts/slideLayout4.xml" Type="http://schemas.openxmlformats.org/officeDocument/2006/relationships/slideLayout"/></Relationships>
</file>

<file path=ppt/slides/_rels/slide36.xml.rels><?xml version="1.0" encoding="UTF-8" standalone="yes" ?><Relationships xmlns="http://schemas.openxmlformats.org/package/2006/relationships"><Relationship Id="rId3" Target="../media/image46.jpeg" Type="http://schemas.openxmlformats.org/officeDocument/2006/relationships/image"/><Relationship Id="rId2" Target="../notesSlides/notesSlide36.xml" Type="http://schemas.openxmlformats.org/officeDocument/2006/relationships/notesSlide"/><Relationship Id="rId1" Target="../slideLayouts/slideLayout4.xml" Type="http://schemas.openxmlformats.org/officeDocument/2006/relationships/slideLayout"/></Relationships>
</file>

<file path=ppt/slides/_rels/slide37.xml.rels><?xml version="1.0" encoding="UTF-8" standalone="yes" ?><Relationships xmlns="http://schemas.openxmlformats.org/package/2006/relationships"><Relationship Id="rId3" Target="../media/image47.jpeg" Type="http://schemas.openxmlformats.org/officeDocument/2006/relationships/image"/><Relationship Id="rId2" Target="../notesSlides/notesSlide37.xml" Type="http://schemas.openxmlformats.org/officeDocument/2006/relationships/notesSlide"/><Relationship Id="rId1" Target="../slideLayouts/slideLayout4.xml" Type="http://schemas.openxmlformats.org/officeDocument/2006/relationships/slideLayout"/></Relationships>
</file>

<file path=ppt/slides/_rels/slide38.xml.rels><?xml version="1.0" encoding="UTF-8" standalone="yes" ?><Relationships xmlns="http://schemas.openxmlformats.org/package/2006/relationships"><Relationship Id="rId3" Target="../media/image48.jpeg" Type="http://schemas.openxmlformats.org/officeDocument/2006/relationships/image"/><Relationship Id="rId2" Target="../notesSlides/notesSlide38.xml" Type="http://schemas.openxmlformats.org/officeDocument/2006/relationships/notesSlide"/><Relationship Id="rId1" Target="../slideLayouts/slideLayout4.xml" Type="http://schemas.openxmlformats.org/officeDocument/2006/relationships/slideLayout"/></Relationships>
</file>

<file path=ppt/slides/_rels/slide39.xml.rels><?xml version="1.0" encoding="UTF-8" standalone="yes" ?><Relationships xmlns="http://schemas.openxmlformats.org/package/2006/relationships"><Relationship Id="rId3" Target="../media/image49.jpeg" Type="http://schemas.openxmlformats.org/officeDocument/2006/relationships/image"/><Relationship Id="rId2" Target="../notesSlides/notesSlide39.xml" Type="http://schemas.openxmlformats.org/officeDocument/2006/relationships/notesSlide"/><Relationship Id="rId1" Target="../slideLayouts/slideLayout4.xml" Type="http://schemas.openxmlformats.org/officeDocument/2006/relationships/slideLayout"/></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arget="../media/image50.jpeg" Type="http://schemas.openxmlformats.org/officeDocument/2006/relationships/image"/><Relationship Id="rId2" Target="../notesSlides/notesSlide40.xml" Type="http://schemas.openxmlformats.org/officeDocument/2006/relationships/notesSlide"/><Relationship Id="rId1" Target="../slideLayouts/slideLayout4.xml" Type="http://schemas.openxmlformats.org/officeDocument/2006/relationships/slideLayout"/><Relationship Id="rId4" Target="../media/image51.jpeg" Type="http://schemas.openxmlformats.org/officeDocument/2006/relationships/image"/></Relationships>
</file>

<file path=ppt/slides/_rels/slide41.xml.rels><?xml version="1.0" encoding="UTF-8" standalone="yes" ?><Relationships xmlns="http://schemas.openxmlformats.org/package/2006/relationships"><Relationship Id="rId3" Target="../media/image52.jpeg" Type="http://schemas.openxmlformats.org/officeDocument/2006/relationships/image"/><Relationship Id="rId2" Target="../notesSlides/notesSlide41.xml" Type="http://schemas.openxmlformats.org/officeDocument/2006/relationships/notesSlide"/><Relationship Id="rId1" Target="../slideLayouts/slideLayout4.xml" Type="http://schemas.openxmlformats.org/officeDocument/2006/relationships/slideLayout"/></Relationships>
</file>

<file path=ppt/slides/_rels/slide42.xml.rels><?xml version="1.0" encoding="UTF-8" standalone="yes" ?><Relationships xmlns="http://schemas.openxmlformats.org/package/2006/relationships"><Relationship Id="rId3" Target="../media/image53.png" Type="http://schemas.openxmlformats.org/officeDocument/2006/relationships/image"/><Relationship Id="rId2" Target="../notesSlides/notesSlide42.xml" Type="http://schemas.openxmlformats.org/officeDocument/2006/relationships/notesSlide"/><Relationship Id="rId1" Target="../slideLayouts/slideLayout4.xml" Type="http://schemas.openxmlformats.org/officeDocument/2006/relationships/slideLayout"/><Relationship Id="rId5" Target="../media/image18.jpeg" Type="http://schemas.openxmlformats.org/officeDocument/2006/relationships/image"/><Relationship Id="rId4" Target="../media/image54.jpeg" Type="http://schemas.openxmlformats.org/officeDocument/2006/relationships/image"/></Relationships>
</file>

<file path=ppt/slides/_rels/slide43.xml.rels><?xml version="1.0" encoding="UTF-8" standalone="yes" ?><Relationships xmlns="http://schemas.openxmlformats.org/package/2006/relationships"><Relationship Id="rId3" Target="../media/image55.jpeg" Type="http://schemas.openxmlformats.org/officeDocument/2006/relationships/image"/><Relationship Id="rId2" Target="../notesSlides/notesSlide43.xml" Type="http://schemas.openxmlformats.org/officeDocument/2006/relationships/notesSlide"/><Relationship Id="rId1" Target="../slideLayouts/slideLayout4.xml" Type="http://schemas.openxmlformats.org/officeDocument/2006/relationships/slideLayout"/><Relationship Id="rId4" Target="../media/image56.jpeg" Type="http://schemas.openxmlformats.org/officeDocument/2006/relationships/image"/></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slide" Target="slide15.xml"/><Relationship Id="rId13" Type="http://schemas.openxmlformats.org/officeDocument/2006/relationships/slide" Target="slide19.xml"/><Relationship Id="rId18" Type="http://schemas.openxmlformats.org/officeDocument/2006/relationships/slide" Target="slide23.xml"/><Relationship Id="rId3" Type="http://schemas.openxmlformats.org/officeDocument/2006/relationships/image" Target="../media/image7.png"/><Relationship Id="rId21" Type="http://schemas.openxmlformats.org/officeDocument/2006/relationships/slide" Target="slide16.xml"/><Relationship Id="rId7" Type="http://schemas.openxmlformats.org/officeDocument/2006/relationships/slide" Target="slide7.xml"/><Relationship Id="rId12" Type="http://schemas.openxmlformats.org/officeDocument/2006/relationships/slide" Target="slide20.xml"/><Relationship Id="rId17" Type="http://schemas.openxmlformats.org/officeDocument/2006/relationships/slide" Target="slide24.xml"/><Relationship Id="rId2" Type="http://schemas.openxmlformats.org/officeDocument/2006/relationships/notesSlide" Target="../notesSlides/notesSlide6.xml"/><Relationship Id="rId16" Type="http://schemas.openxmlformats.org/officeDocument/2006/relationships/slide" Target="slide25.xml"/><Relationship Id="rId20" Type="http://schemas.openxmlformats.org/officeDocument/2006/relationships/slide" Target="slide11.xml"/><Relationship Id="rId1" Type="http://schemas.openxmlformats.org/officeDocument/2006/relationships/slideLayout" Target="../slideLayouts/slideLayout1.xml"/><Relationship Id="rId6" Type="http://schemas.openxmlformats.org/officeDocument/2006/relationships/slide" Target="slide8.xml"/><Relationship Id="rId11" Type="http://schemas.openxmlformats.org/officeDocument/2006/relationships/slide" Target="slide12.xml"/><Relationship Id="rId5" Type="http://schemas.openxmlformats.org/officeDocument/2006/relationships/slide" Target="slide9.xml"/><Relationship Id="rId15" Type="http://schemas.openxmlformats.org/officeDocument/2006/relationships/slide" Target="slide17.xml"/><Relationship Id="rId23" Type="http://schemas.openxmlformats.org/officeDocument/2006/relationships/slide" Target="slide26.xml"/><Relationship Id="rId10" Type="http://schemas.openxmlformats.org/officeDocument/2006/relationships/slide" Target="slide13.xml"/><Relationship Id="rId19" Type="http://schemas.openxmlformats.org/officeDocument/2006/relationships/slide" Target="slide22.xml"/><Relationship Id="rId4" Type="http://schemas.openxmlformats.org/officeDocument/2006/relationships/slide" Target="slide10.xml"/><Relationship Id="rId9" Type="http://schemas.openxmlformats.org/officeDocument/2006/relationships/slide" Target="slide14.xml"/><Relationship Id="rId14" Type="http://schemas.openxmlformats.org/officeDocument/2006/relationships/slide" Target="slide18.xml"/><Relationship Id="rId22" Type="http://schemas.openxmlformats.org/officeDocument/2006/relationships/slide" Target="slide21.xml"/></Relationships>
</file>

<file path=ppt/slides/_rels/slide7.xml.rels><?xml version="1.0" encoding="UTF-8" standalone="yes" ?><Relationships xmlns="http://schemas.openxmlformats.org/package/2006/relationships"><Relationship Id="rId3" Target="slide6.xml" Type="http://schemas.openxmlformats.org/officeDocument/2006/relationships/slide"/><Relationship Id="rId2" Target="../notesSlides/notesSlide7.xml" Type="http://schemas.openxmlformats.org/officeDocument/2006/relationships/notesSlide"/><Relationship Id="rId1" Target="../slideLayouts/slideLayout3.xml" Type="http://schemas.openxmlformats.org/officeDocument/2006/relationships/slideLayout"/><Relationship Id="rId5" Target="../media/image11.jpeg" Type="http://schemas.openxmlformats.org/officeDocument/2006/relationships/image"/><Relationship Id="rId4" Target="../media/image10.jpeg" Type="http://schemas.openxmlformats.org/officeDocument/2006/relationships/image"/></Relationships>
</file>

<file path=ppt/slides/_rels/slide8.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2.jpg"/></Relationships>
</file>

<file path=ppt/slides/_rels/slide9.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
          <p:cNvSpPr/>
          <p:nvPr/>
        </p:nvSpPr>
        <p:spPr>
          <a:xfrm>
            <a:off x="2248730" y="2529000"/>
            <a:ext cx="1800000" cy="1800000"/>
          </a:xfrm>
          <a:prstGeom prst="ellipse">
            <a:avLst/>
          </a:prstGeom>
          <a:solidFill>
            <a:schemeClr val="lt1">
              <a:alpha val="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85" name="Google Shape;85;p1"/>
          <p:cNvSpPr/>
          <p:nvPr/>
        </p:nvSpPr>
        <p:spPr>
          <a:xfrm rot="2071155">
            <a:off x="518448" y="2476009"/>
            <a:ext cx="1105539" cy="490831"/>
          </a:xfrm>
          <a:prstGeom prst="roundRect">
            <a:avLst>
              <a:gd name="adj" fmla="val 16667"/>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86" name="Google Shape;86;p1"/>
          <p:cNvSpPr/>
          <p:nvPr/>
        </p:nvSpPr>
        <p:spPr>
          <a:xfrm rot="-725322">
            <a:off x="3584465" y="6013762"/>
            <a:ext cx="1538783" cy="423347"/>
          </a:xfrm>
          <a:prstGeom prst="roundRect">
            <a:avLst>
              <a:gd name="adj" fmla="val 16667"/>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87" name="Google Shape;87;p1"/>
          <p:cNvSpPr/>
          <p:nvPr/>
        </p:nvSpPr>
        <p:spPr>
          <a:xfrm rot="2182937">
            <a:off x="155801" y="2525846"/>
            <a:ext cx="1830831" cy="48470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550" b="1" i="0" dirty="0">
                <a:solidFill>
                  <a:srgbClr val="202124"/>
                </a:solidFill>
                <a:effectLst/>
                <a:latin typeface="arial" panose="020B0604020202020204" pitchFamily="34" charset="0"/>
              </a:rPr>
              <a:t>MENAS</a:t>
            </a:r>
            <a:endParaRPr sz="2550" b="1" i="0" u="none" strike="noStrike" cap="none" dirty="0">
              <a:solidFill>
                <a:srgbClr val="000000"/>
              </a:solidFill>
              <a:latin typeface="Calibri"/>
              <a:ea typeface="Calibri"/>
              <a:cs typeface="Calibri"/>
              <a:sym typeface="Calibri"/>
            </a:endParaRPr>
          </a:p>
        </p:txBody>
      </p:sp>
      <p:sp>
        <p:nvSpPr>
          <p:cNvPr id="88" name="Google Shape;88;p1"/>
          <p:cNvSpPr/>
          <p:nvPr/>
        </p:nvSpPr>
        <p:spPr>
          <a:xfrm rot="6304227">
            <a:off x="9962197" y="3670874"/>
            <a:ext cx="2214283" cy="551190"/>
          </a:xfrm>
          <a:prstGeom prst="roundRect">
            <a:avLst>
              <a:gd name="adj" fmla="val 16667"/>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89" name="Google Shape;89;p1"/>
          <p:cNvSpPr/>
          <p:nvPr/>
        </p:nvSpPr>
        <p:spPr>
          <a:xfrm>
            <a:off x="7508785" y="5857325"/>
            <a:ext cx="1520577" cy="509777"/>
          </a:xfrm>
          <a:prstGeom prst="roundRect">
            <a:avLst>
              <a:gd name="adj" fmla="val 16667"/>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90" name="Google Shape;90;p1"/>
          <p:cNvSpPr/>
          <p:nvPr/>
        </p:nvSpPr>
        <p:spPr>
          <a:xfrm rot="4114100">
            <a:off x="-80866" y="4495613"/>
            <a:ext cx="1860897" cy="645773"/>
          </a:xfrm>
          <a:prstGeom prst="roundRect">
            <a:avLst>
              <a:gd name="adj" fmla="val 16667"/>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91" name="Google Shape;91;p1"/>
          <p:cNvSpPr/>
          <p:nvPr/>
        </p:nvSpPr>
        <p:spPr>
          <a:xfrm rot="6381977">
            <a:off x="10008563" y="3742736"/>
            <a:ext cx="2139581" cy="41545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100" b="1" i="0" u="none" strike="noStrike" cap="none" dirty="0">
                <a:solidFill>
                  <a:srgbClr val="000000"/>
                </a:solidFill>
                <a:latin typeface="Calibri"/>
                <a:ea typeface="Calibri"/>
                <a:cs typeface="Calibri"/>
                <a:sym typeface="Calibri"/>
              </a:rPr>
              <a:t>TECHNOLOGIJ</a:t>
            </a:r>
            <a:r>
              <a:rPr lang="lt-LT" sz="2100" b="1" dirty="0">
                <a:latin typeface="Calibri"/>
                <a:ea typeface="Calibri"/>
                <a:cs typeface="Calibri"/>
                <a:sym typeface="Calibri"/>
              </a:rPr>
              <a:t>OS</a:t>
            </a:r>
            <a:endParaRPr sz="2100" b="1" i="0" u="none" strike="noStrike" cap="none" dirty="0">
              <a:solidFill>
                <a:srgbClr val="000000"/>
              </a:solidFill>
              <a:latin typeface="Calibri"/>
              <a:ea typeface="Calibri"/>
              <a:cs typeface="Calibri"/>
              <a:sym typeface="Calibri"/>
            </a:endParaRPr>
          </a:p>
        </p:txBody>
      </p:sp>
      <p:sp>
        <p:nvSpPr>
          <p:cNvPr id="92" name="Google Shape;92;p1"/>
          <p:cNvSpPr/>
          <p:nvPr/>
        </p:nvSpPr>
        <p:spPr>
          <a:xfrm rot="222265">
            <a:off x="7196412" y="5904912"/>
            <a:ext cx="2029563" cy="40006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000" b="1" i="0" u="none" strike="noStrike" cap="none" dirty="0">
                <a:solidFill>
                  <a:srgbClr val="000000"/>
                </a:solidFill>
                <a:latin typeface="Calibri"/>
                <a:ea typeface="Calibri"/>
                <a:cs typeface="Calibri"/>
                <a:sym typeface="Calibri"/>
              </a:rPr>
              <a:t>MATEMATIKA</a:t>
            </a:r>
            <a:endParaRPr sz="2000" b="1" i="0" u="none" strike="noStrike" cap="none" dirty="0">
              <a:solidFill>
                <a:srgbClr val="000000"/>
              </a:solidFill>
              <a:latin typeface="Calibri"/>
              <a:ea typeface="Calibri"/>
              <a:cs typeface="Calibri"/>
              <a:sym typeface="Calibri"/>
            </a:endParaRPr>
          </a:p>
        </p:txBody>
      </p:sp>
      <p:sp>
        <p:nvSpPr>
          <p:cNvPr id="93" name="Google Shape;93;p1"/>
          <p:cNvSpPr/>
          <p:nvPr/>
        </p:nvSpPr>
        <p:spPr>
          <a:xfrm rot="2774021">
            <a:off x="37899" y="4469991"/>
            <a:ext cx="1970411" cy="49240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600" b="1" i="0" u="none" strike="noStrike" cap="none" dirty="0">
                <a:solidFill>
                  <a:srgbClr val="000000"/>
                </a:solidFill>
                <a:latin typeface="Calibri"/>
                <a:ea typeface="Calibri"/>
                <a:cs typeface="Calibri"/>
                <a:sym typeface="Calibri"/>
              </a:rPr>
              <a:t>INŽINERIJA</a:t>
            </a:r>
            <a:endParaRPr sz="2600" b="1" i="0" u="none" strike="noStrike" cap="none" dirty="0">
              <a:solidFill>
                <a:srgbClr val="000000"/>
              </a:solidFill>
              <a:latin typeface="Calibri"/>
              <a:ea typeface="Calibri"/>
              <a:cs typeface="Calibri"/>
              <a:sym typeface="Calibri"/>
            </a:endParaRPr>
          </a:p>
        </p:txBody>
      </p:sp>
      <p:sp>
        <p:nvSpPr>
          <p:cNvPr id="94" name="Google Shape;94;p1"/>
          <p:cNvSpPr/>
          <p:nvPr/>
        </p:nvSpPr>
        <p:spPr>
          <a:xfrm rot="-923115">
            <a:off x="3732532" y="5852221"/>
            <a:ext cx="1242648" cy="70784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lt-LT" sz="2000" b="1" i="0" u="none" strike="noStrike" cap="none" dirty="0">
                <a:solidFill>
                  <a:srgbClr val="000000"/>
                </a:solidFill>
                <a:latin typeface="Calibri"/>
                <a:ea typeface="Calibri"/>
                <a:cs typeface="Calibri"/>
                <a:sym typeface="Calibri"/>
              </a:rPr>
              <a:t>GAMTOS</a:t>
            </a:r>
            <a:r>
              <a:rPr lang="en-GB" sz="2000" b="1" i="0" u="none" strike="noStrike" cap="none" dirty="0">
                <a:solidFill>
                  <a:srgbClr val="000000"/>
                </a:solidFill>
                <a:latin typeface="Calibri"/>
                <a:ea typeface="Calibri"/>
                <a:cs typeface="Calibri"/>
                <a:sym typeface="Calibri"/>
              </a:rPr>
              <a:t>MOKSLA</a:t>
            </a:r>
            <a:r>
              <a:rPr lang="lt-LT" sz="2000" b="1" i="0" u="none" strike="noStrike" cap="none" dirty="0">
                <a:solidFill>
                  <a:srgbClr val="000000"/>
                </a:solidFill>
                <a:latin typeface="Calibri"/>
                <a:ea typeface="Calibri"/>
                <a:cs typeface="Calibri"/>
                <a:sym typeface="Calibri"/>
              </a:rPr>
              <a:t>I</a:t>
            </a:r>
            <a:endParaRPr sz="2000" b="1" i="0" u="none" strike="noStrike" cap="none" dirty="0">
              <a:solidFill>
                <a:srgbClr val="000000"/>
              </a:solidFill>
              <a:latin typeface="Calibri"/>
              <a:ea typeface="Calibri"/>
              <a:cs typeface="Calibri"/>
              <a:sym typeface="Calibri"/>
            </a:endParaRPr>
          </a:p>
        </p:txBody>
      </p:sp>
      <p:sp>
        <p:nvSpPr>
          <p:cNvPr id="95" name="Google Shape;95;p1"/>
          <p:cNvSpPr/>
          <p:nvPr/>
        </p:nvSpPr>
        <p:spPr>
          <a:xfrm>
            <a:off x="1241680" y="359517"/>
            <a:ext cx="9880600" cy="923289"/>
          </a:xfrm>
          <a:prstGeom prst="rect">
            <a:avLst/>
          </a:prstGeom>
          <a:noFill/>
          <a:ln>
            <a:noFill/>
          </a:ln>
        </p:spPr>
        <p:txBody>
          <a:bodyPr spcFirstLastPara="1" wrap="square" lIns="91425" tIns="45700" rIns="91425" bIns="45700" anchor="t" anchorCtr="0">
            <a:spAutoFit/>
          </a:bodyPr>
          <a:lstStyle/>
          <a:p>
            <a:pPr algn="ctr"/>
            <a:r>
              <a:rPr kumimoji="0" lang="lt-LT" altLang="en-US" sz="5400" i="0" u="none" strike="noStrike" cap="none" normalizeH="0" baseline="0" dirty="0">
                <a:ln>
                  <a:noFill/>
                </a:ln>
                <a:solidFill>
                  <a:srgbClr val="202124"/>
                </a:solidFill>
                <a:effectLst/>
                <a:latin typeface="Calibri" panose="020F0502020204030204" pitchFamily="34" charset="0"/>
                <a:ea typeface="Calibri" panose="020F0502020204030204" pitchFamily="34" charset="0"/>
                <a:cs typeface="Calibri" panose="020F0502020204030204" pitchFamily="34" charset="0"/>
              </a:rPr>
              <a:t>LYGYBĖ STEAM</a:t>
            </a:r>
            <a:r>
              <a:rPr kumimoji="0" lang="lt-LT" altLang="en-US" sz="540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p>
        </p:txBody>
      </p:sp>
      <p:pic>
        <p:nvPicPr>
          <p:cNvPr id="96" name="Google Shape;96;p1" descr="Diagram&#10;&#10;Description automatically generated"/>
          <p:cNvPicPr preferRelativeResize="0"/>
          <p:nvPr/>
        </p:nvPicPr>
        <p:blipFill rotWithShape="1">
          <a:blip r:embed="rId3">
            <a:alphaModFix/>
          </a:blip>
          <a:srcRect/>
          <a:stretch/>
        </p:blipFill>
        <p:spPr>
          <a:xfrm>
            <a:off x="2082674" y="1763132"/>
            <a:ext cx="8032111" cy="3749364"/>
          </a:xfrm>
          <a:prstGeom prst="rect">
            <a:avLst/>
          </a:prstGeom>
          <a:noFill/>
          <a:ln>
            <a:noFill/>
          </a:ln>
        </p:spPr>
      </p:pic>
      <p:pic>
        <p:nvPicPr>
          <p:cNvPr id="97" name="Google Shape;97;p1" descr="Graphical user interface, text&#10;&#10;Description automatically generated"/>
          <p:cNvPicPr preferRelativeResize="0"/>
          <p:nvPr/>
        </p:nvPicPr>
        <p:blipFill rotWithShape="1">
          <a:blip r:embed="rId4">
            <a:alphaModFix/>
          </a:blip>
          <a:srcRect/>
          <a:stretch/>
        </p:blipFill>
        <p:spPr>
          <a:xfrm>
            <a:off x="212653" y="6340628"/>
            <a:ext cx="1803961" cy="377079"/>
          </a:xfrm>
          <a:prstGeom prst="rect">
            <a:avLst/>
          </a:prstGeom>
          <a:noFill/>
          <a:ln>
            <a:noFill/>
          </a:ln>
        </p:spPr>
      </p:pic>
      <p:sp>
        <p:nvSpPr>
          <p:cNvPr id="98" name="Google Shape;98;p1"/>
          <p:cNvSpPr/>
          <p:nvPr/>
        </p:nvSpPr>
        <p:spPr>
          <a:xfrm>
            <a:off x="11440823" y="6577664"/>
            <a:ext cx="668453" cy="246221"/>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GB" sz="800" b="0" i="0" u="none" strike="noStrike" cap="none" dirty="0" err="1">
                <a:solidFill>
                  <a:srgbClr val="2B549F"/>
                </a:solidFill>
                <a:latin typeface="Century Gothic"/>
                <a:ea typeface="Century Gothic"/>
                <a:cs typeface="Century Gothic"/>
                <a:sym typeface="Century Gothic"/>
              </a:rPr>
              <a:t>Tekhnologic</a:t>
            </a:r>
            <a:r>
              <a:rPr lang="en-GB" sz="800" b="0" i="0" u="none" strike="noStrike" cap="none">
                <a:solidFill>
                  <a:srgbClr val="2B549F"/>
                </a:solidFill>
                <a:latin typeface="Century Gothic"/>
                <a:ea typeface="Century Gothic"/>
                <a:cs typeface="Century Gothic"/>
                <a:sym typeface="Century Gothic"/>
              </a:rPr>
              <a:t>- </a:t>
            </a:r>
            <a:endParaRPr/>
          </a:p>
          <a:p>
            <a:pPr marL="0" marR="0" lvl="0" indent="0" algn="ctr" rtl="0">
              <a:spcBef>
                <a:spcPts val="0"/>
              </a:spcBef>
              <a:spcAft>
                <a:spcPts val="0"/>
              </a:spcAft>
              <a:buNone/>
            </a:pPr>
            <a:r>
              <a:rPr lang="en-GB" sz="800" b="0" i="0" u="none" strike="noStrike" cap="none">
                <a:solidFill>
                  <a:srgbClr val="2B549F"/>
                </a:solidFill>
                <a:latin typeface="Century Gothic"/>
                <a:ea typeface="Century Gothic"/>
                <a:cs typeface="Century Gothic"/>
                <a:sym typeface="Century Gothic"/>
              </a:rPr>
              <a:t>ppt template</a:t>
            </a:r>
            <a:endParaRPr/>
          </a:p>
        </p:txBody>
      </p:sp>
      <p:pic>
        <p:nvPicPr>
          <p:cNvPr id="99" name="Google Shape;99;p1"/>
          <p:cNvPicPr preferRelativeResize="0"/>
          <p:nvPr/>
        </p:nvPicPr>
        <p:blipFill rotWithShape="1">
          <a:blip r:embed="rId5">
            <a:alphaModFix/>
          </a:blip>
          <a:srcRect/>
          <a:stretch/>
        </p:blipFill>
        <p:spPr>
          <a:xfrm>
            <a:off x="391185" y="257783"/>
            <a:ext cx="1143000" cy="1155700"/>
          </a:xfrm>
          <a:prstGeom prst="rect">
            <a:avLst/>
          </a:prstGeom>
          <a:noFill/>
          <a:ln>
            <a:noFill/>
          </a:ln>
        </p:spPr>
      </p:pic>
      <p:pic>
        <p:nvPicPr>
          <p:cNvPr id="100" name="Google Shape;100;p1"/>
          <p:cNvPicPr preferRelativeResize="0"/>
          <p:nvPr/>
        </p:nvPicPr>
        <p:blipFill rotWithShape="1">
          <a:blip r:embed="rId6">
            <a:alphaModFix/>
          </a:blip>
          <a:srcRect/>
          <a:stretch/>
        </p:blipFill>
        <p:spPr>
          <a:xfrm>
            <a:off x="218135" y="6339522"/>
            <a:ext cx="1864539" cy="378185"/>
          </a:xfrm>
          <a:prstGeom prst="rect">
            <a:avLst/>
          </a:prstGeom>
          <a:noFill/>
          <a:ln>
            <a:noFill/>
          </a:ln>
        </p:spPr>
      </p:pic>
      <p:pic>
        <p:nvPicPr>
          <p:cNvPr id="101" name="Google Shape;101;p1"/>
          <p:cNvPicPr preferRelativeResize="0"/>
          <p:nvPr/>
        </p:nvPicPr>
        <p:blipFill rotWithShape="1">
          <a:blip r:embed="rId7">
            <a:alphaModFix/>
          </a:blip>
          <a:srcRect/>
          <a:stretch/>
        </p:blipFill>
        <p:spPr>
          <a:xfrm>
            <a:off x="10332447" y="359517"/>
            <a:ext cx="1549400" cy="539750"/>
          </a:xfrm>
          <a:prstGeom prst="rect">
            <a:avLst/>
          </a:prstGeom>
          <a:noFill/>
          <a:ln>
            <a:noFill/>
          </a:ln>
        </p:spPr>
      </p:pic>
      <p:sp>
        <p:nvSpPr>
          <p:cNvPr id="2" name="Rectangle 1">
            <a:extLst>
              <a:ext uri="{FF2B5EF4-FFF2-40B4-BE49-F238E27FC236}">
                <a16:creationId xmlns:a16="http://schemas.microsoft.com/office/drawing/2014/main" id="{5029C962-68EB-9776-2C14-3438BE5C0E5C}"/>
              </a:ext>
            </a:extLst>
          </p:cNvPr>
          <p:cNvSpPr>
            <a:spLocks noChangeArrowheads="1"/>
          </p:cNvSpPr>
          <p:nvPr/>
        </p:nvSpPr>
        <p:spPr bwMode="auto">
          <a:xfrm>
            <a:off x="0" y="102920"/>
            <a:ext cx="65" cy="25135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lt-LT" altLang="en-US" sz="1800" b="0" i="0" u="none" strike="noStrike" cap="none" normalizeH="0" baseline="0" dirty="0">
              <a:ln>
                <a:noFill/>
              </a:ln>
              <a:solidFill>
                <a:schemeClr val="tx1"/>
              </a:solidFill>
              <a:effectLst/>
              <a:latin typeface="Arial" panose="020B0604020202020204" pitchFamily="34" charset="0"/>
            </a:endParaRPr>
          </a:p>
        </p:txBody>
      </p:sp>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fade">
                                      <p:cBhvr>
                                        <p:cTn id="7" dur="250"/>
                                        <p:tgtEl>
                                          <p:spTgt spid="84"/>
                                        </p:tgtEl>
                                      </p:cBhvr>
                                    </p:animEffect>
                                  </p:childTnLst>
                                </p:cTn>
                              </p:par>
                              <p:par>
                                <p:cTn id="8" presetID="10" presetClass="exit" presetSubtype="0" fill="hold" nodeType="withEffect">
                                  <p:stCondLst>
                                    <p:cond delay="0"/>
                                  </p:stCondLst>
                                  <p:childTnLst>
                                    <p:animEffect transition="out" filter="fade">
                                      <p:cBhvr>
                                        <p:cTn id="9" dur="250"/>
                                        <p:tgtEl>
                                          <p:spTgt spid="84"/>
                                        </p:tgtEl>
                                      </p:cBhvr>
                                    </p:animEffect>
                                    <p:set>
                                      <p:cBhvr>
                                        <p:cTn id="10" dur="1" fill="hold">
                                          <p:stCondLst>
                                            <p:cond delay="250"/>
                                          </p:stCondLst>
                                        </p:cTn>
                                        <p:tgtEl>
                                          <p:spTgt spid="8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Shape 211"/>
        <p:cNvGrpSpPr/>
        <p:nvPr/>
      </p:nvGrpSpPr>
      <p:grpSpPr>
        <a:xfrm>
          <a:off x="0" y="0"/>
          <a:ext cx="0" cy="0"/>
          <a:chOff x="0" y="0"/>
          <a:chExt cx="0" cy="0"/>
        </a:xfrm>
      </p:grpSpPr>
      <p:sp>
        <p:nvSpPr>
          <p:cNvPr id="212" name="Google Shape;212;p10">
            <a:hlinkClick r:id="rId3" action="ppaction://hlinksldjump"/>
          </p:cNvPr>
          <p:cNvSpPr/>
          <p:nvPr/>
        </p:nvSpPr>
        <p:spPr>
          <a:xfrm>
            <a:off x="696000" y="0"/>
            <a:ext cx="10800000" cy="6858000"/>
          </a:xfrm>
          <a:custGeom>
            <a:avLst/>
            <a:gdLst/>
            <a:ahLst/>
            <a:cxnLst/>
            <a:rect l="l" t="t" r="r" b="b"/>
            <a:pathLst>
              <a:path w="10800000" h="6858000" extrusionOk="0">
                <a:moveTo>
                  <a:pt x="1228459" y="0"/>
                </a:moveTo>
                <a:lnTo>
                  <a:pt x="9571541" y="0"/>
                </a:lnTo>
                <a:lnTo>
                  <a:pt x="9727211" y="198094"/>
                </a:lnTo>
                <a:cubicBezTo>
                  <a:pt x="10400991" y="1099044"/>
                  <a:pt x="10800000" y="2217425"/>
                  <a:pt x="10800000" y="3429000"/>
                </a:cubicBezTo>
                <a:cubicBezTo>
                  <a:pt x="10800000" y="4640575"/>
                  <a:pt x="10400991" y="5758956"/>
                  <a:pt x="9727211" y="6659906"/>
                </a:cubicBezTo>
                <a:lnTo>
                  <a:pt x="9571541" y="6858000"/>
                </a:lnTo>
                <a:lnTo>
                  <a:pt x="1228459" y="6858000"/>
                </a:lnTo>
                <a:lnTo>
                  <a:pt x="1072789" y="6659906"/>
                </a:lnTo>
                <a:cubicBezTo>
                  <a:pt x="399009" y="5758956"/>
                  <a:pt x="0" y="4640575"/>
                  <a:pt x="0" y="3429000"/>
                </a:cubicBezTo>
                <a:cubicBezTo>
                  <a:pt x="0" y="2217425"/>
                  <a:pt x="399009" y="1099044"/>
                  <a:pt x="1072789" y="198094"/>
                </a:cubicBezTo>
                <a:lnTo>
                  <a:pt x="1228459" y="0"/>
                </a:lnTo>
                <a:close/>
              </a:path>
            </a:pathLst>
          </a:custGeom>
          <a:solidFill>
            <a:srgbClr val="00B050"/>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lt-LT" sz="4000" b="0" i="0" u="none" strike="noStrike" cap="none" dirty="0">
                <a:solidFill>
                  <a:schemeClr val="dk1"/>
                </a:solidFill>
                <a:latin typeface="Arial"/>
                <a:ea typeface="Arial"/>
                <a:cs typeface="Arial"/>
                <a:sym typeface="Arial"/>
              </a:rPr>
              <a:t>Kas yra ši moteris</a:t>
            </a:r>
          </a:p>
          <a:p>
            <a:pPr marL="0" marR="0" lvl="0" indent="0" algn="ctr" rtl="0">
              <a:spcBef>
                <a:spcPts val="0"/>
              </a:spcBef>
              <a:spcAft>
                <a:spcPts val="0"/>
              </a:spcAft>
              <a:buNone/>
            </a:pPr>
            <a:r>
              <a:rPr lang="lt-LT" sz="4000" b="0" i="0" u="none" strike="noStrike" cap="none" dirty="0">
                <a:solidFill>
                  <a:schemeClr val="dk1"/>
                </a:solidFill>
                <a:latin typeface="Arial"/>
                <a:ea typeface="Arial"/>
                <a:cs typeface="Arial"/>
                <a:sym typeface="Arial"/>
              </a:rPr>
              <a:t>ir kuo ji garsi?</a:t>
            </a:r>
            <a:endParaRPr sz="4000" b="0" i="0" u="none" strike="noStrike" cap="none" dirty="0">
              <a:solidFill>
                <a:schemeClr val="dk1"/>
              </a:solidFill>
              <a:latin typeface="Arial"/>
              <a:ea typeface="Arial"/>
              <a:cs typeface="Arial"/>
              <a:sym typeface="Arial"/>
            </a:endParaRPr>
          </a:p>
          <a:p>
            <a:pPr marL="0" marR="0" lvl="0" indent="0" algn="ctr" rtl="0">
              <a:spcBef>
                <a:spcPts val="0"/>
              </a:spcBef>
              <a:spcAft>
                <a:spcPts val="0"/>
              </a:spcAft>
              <a:buNone/>
            </a:pPr>
            <a:endParaRPr lang="lt-LT" sz="4000" b="0" i="0" u="none" strike="noStrike" cap="none" dirty="0">
              <a:solidFill>
                <a:schemeClr val="dk1"/>
              </a:solidFill>
              <a:latin typeface="Arial"/>
              <a:ea typeface="Arial"/>
              <a:cs typeface="Arial"/>
              <a:sym typeface="Arial"/>
            </a:endParaRPr>
          </a:p>
          <a:p>
            <a:pPr marL="0" marR="0" lvl="0" indent="0" algn="ctr" rtl="0">
              <a:spcBef>
                <a:spcPts val="0"/>
              </a:spcBef>
              <a:spcAft>
                <a:spcPts val="0"/>
              </a:spcAft>
              <a:buNone/>
            </a:pPr>
            <a:endParaRPr sz="4000" b="0" i="0" u="none" strike="noStrike" cap="none" dirty="0">
              <a:solidFill>
                <a:schemeClr val="dk1"/>
              </a:solidFill>
              <a:latin typeface="Arial"/>
              <a:ea typeface="Arial"/>
              <a:cs typeface="Arial"/>
              <a:sym typeface="Arial"/>
            </a:endParaRPr>
          </a:p>
          <a:p>
            <a:pPr marL="0" marR="0" lvl="0" indent="0" algn="ctr" rtl="0">
              <a:spcBef>
                <a:spcPts val="0"/>
              </a:spcBef>
              <a:spcAft>
                <a:spcPts val="0"/>
              </a:spcAft>
              <a:buNone/>
            </a:pPr>
            <a:endParaRPr sz="4000" b="0" i="0" u="none" strike="noStrike" cap="none" dirty="0">
              <a:solidFill>
                <a:schemeClr val="dk1"/>
              </a:solidFill>
              <a:latin typeface="Arial"/>
              <a:ea typeface="Arial"/>
              <a:cs typeface="Arial"/>
              <a:sym typeface="Arial"/>
            </a:endParaRPr>
          </a:p>
          <a:p>
            <a:pPr marL="0" marR="0" lvl="0" indent="0" algn="ctr" rtl="0">
              <a:spcBef>
                <a:spcPts val="0"/>
              </a:spcBef>
              <a:spcAft>
                <a:spcPts val="0"/>
              </a:spcAft>
              <a:buNone/>
            </a:pPr>
            <a:endParaRPr sz="4000" b="0" i="0" u="none" strike="noStrike" cap="none" dirty="0">
              <a:solidFill>
                <a:schemeClr val="dk1"/>
              </a:solidFill>
              <a:latin typeface="Arial"/>
              <a:ea typeface="Arial"/>
              <a:cs typeface="Arial"/>
              <a:sym typeface="Arial"/>
            </a:endParaRPr>
          </a:p>
        </p:txBody>
      </p:sp>
      <p:sp>
        <p:nvSpPr>
          <p:cNvPr id="213" name="Google Shape;213;p10"/>
          <p:cNvSpPr/>
          <p:nvPr/>
        </p:nvSpPr>
        <p:spPr>
          <a:xfrm>
            <a:off x="5513145" y="512108"/>
            <a:ext cx="945002" cy="89251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3200" b="0" i="0" u="none" strike="noStrike" cap="none" dirty="0">
                <a:solidFill>
                  <a:schemeClr val="dk1"/>
                </a:solidFill>
                <a:latin typeface="Arial Black"/>
                <a:ea typeface="Arial Black"/>
                <a:cs typeface="Arial Black"/>
                <a:sym typeface="Arial Black"/>
              </a:rPr>
              <a:t>4</a:t>
            </a:r>
            <a:endParaRPr dirty="0"/>
          </a:p>
          <a:p>
            <a:pPr marL="0" marR="0" lvl="0" indent="0" algn="ctr" rtl="0">
              <a:spcBef>
                <a:spcPts val="0"/>
              </a:spcBef>
              <a:spcAft>
                <a:spcPts val="0"/>
              </a:spcAft>
              <a:buNone/>
            </a:pPr>
            <a:r>
              <a:rPr lang="en-GB" sz="2000" b="0" i="0" u="none" strike="noStrike" cap="none" dirty="0" err="1">
                <a:solidFill>
                  <a:schemeClr val="dk1"/>
                </a:solidFill>
                <a:latin typeface="Arial Black"/>
                <a:ea typeface="Arial Black"/>
                <a:cs typeface="Arial Black"/>
                <a:sym typeface="Arial Black"/>
              </a:rPr>
              <a:t>Žalia</a:t>
            </a:r>
            <a:endParaRPr sz="2000" b="0" i="0" u="none" strike="noStrike" cap="none" dirty="0">
              <a:solidFill>
                <a:schemeClr val="dk1"/>
              </a:solidFill>
              <a:latin typeface="Arial Black"/>
              <a:ea typeface="Arial Black"/>
              <a:cs typeface="Arial Black"/>
              <a:sym typeface="Arial Black"/>
            </a:endParaRPr>
          </a:p>
        </p:txBody>
      </p:sp>
      <p:sp>
        <p:nvSpPr>
          <p:cNvPr id="214" name="Google Shape;214;p10">
            <a:hlinkClick r:id="rId3" action="ppaction://hlinksldjump"/>
          </p:cNvPr>
          <p:cNvSpPr/>
          <p:nvPr/>
        </p:nvSpPr>
        <p:spPr>
          <a:xfrm>
            <a:off x="5376000" y="6058376"/>
            <a:ext cx="1440000" cy="540000"/>
          </a:xfrm>
          <a:prstGeom prst="roundRect">
            <a:avLst>
              <a:gd name="adj" fmla="val 50000"/>
            </a:avLst>
          </a:prstGeom>
          <a:solidFill>
            <a:srgbClr val="385623"/>
          </a:solidFill>
          <a:ln w="38100" cap="flat" cmpd="sng">
            <a:solidFill>
              <a:schemeClr val="dk1"/>
            </a:solidFill>
            <a:prstDash val="solid"/>
            <a:miter lim="800000"/>
            <a:headEnd type="none" w="sm" len="sm"/>
            <a:tailEnd type="none" w="sm" len="sm"/>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b="0" i="0" u="none" strike="noStrike" cap="none" dirty="0">
                <a:solidFill>
                  <a:schemeClr val="lt1"/>
                </a:solidFill>
                <a:latin typeface="Arial Black"/>
                <a:ea typeface="Arial Black"/>
                <a:cs typeface="Arial Black"/>
                <a:sym typeface="Arial Black"/>
              </a:rPr>
              <a:t>ATGAL</a:t>
            </a:r>
            <a:endParaRPr dirty="0"/>
          </a:p>
        </p:txBody>
      </p:sp>
      <p:pic>
        <p:nvPicPr>
          <p:cNvPr id="215" name="Google Shape;215;p10"/>
          <p:cNvPicPr preferRelativeResize="0"/>
          <p:nvPr/>
        </p:nvPicPr>
        <p:blipFill rotWithShape="1">
          <a:blip r:embed="rId4">
            <a:alphaModFix/>
          </a:blip>
          <a:srcRect/>
          <a:stretch/>
        </p:blipFill>
        <p:spPr>
          <a:xfrm>
            <a:off x="4372884" y="3220720"/>
            <a:ext cx="3225525" cy="2232660"/>
          </a:xfrm>
          <a:prstGeom prst="rect">
            <a:avLst/>
          </a:prstGeom>
          <a:noFill/>
          <a:ln>
            <a:noFill/>
          </a:ln>
        </p:spPr>
      </p:pic>
    </p:spTree>
  </p:cSld>
  <p:clrMapOvr>
    <a:masterClrMapping/>
  </p:clrMapOvr>
  <p:transition>
    <p:circle/>
  </p:transition>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Shape 219"/>
        <p:cNvGrpSpPr/>
        <p:nvPr/>
      </p:nvGrpSpPr>
      <p:grpSpPr>
        <a:xfrm>
          <a:off x="0" y="0"/>
          <a:ext cx="0" cy="0"/>
          <a:chOff x="0" y="0"/>
          <a:chExt cx="0" cy="0"/>
        </a:xfrm>
      </p:grpSpPr>
      <p:sp>
        <p:nvSpPr>
          <p:cNvPr id="220" name="Google Shape;220;p11">
            <a:hlinkClick r:id="rId3" action="ppaction://hlinksldjump"/>
          </p:cNvPr>
          <p:cNvSpPr/>
          <p:nvPr/>
        </p:nvSpPr>
        <p:spPr>
          <a:xfrm>
            <a:off x="696000" y="0"/>
            <a:ext cx="10800000" cy="6858000"/>
          </a:xfrm>
          <a:custGeom>
            <a:avLst/>
            <a:gdLst/>
            <a:ahLst/>
            <a:cxnLst/>
            <a:rect l="l" t="t" r="r" b="b"/>
            <a:pathLst>
              <a:path w="10800000" h="6858000" extrusionOk="0">
                <a:moveTo>
                  <a:pt x="1228459" y="0"/>
                </a:moveTo>
                <a:lnTo>
                  <a:pt x="9571541" y="0"/>
                </a:lnTo>
                <a:lnTo>
                  <a:pt x="9727211" y="198094"/>
                </a:lnTo>
                <a:cubicBezTo>
                  <a:pt x="10400991" y="1099044"/>
                  <a:pt x="10800000" y="2217425"/>
                  <a:pt x="10800000" y="3429000"/>
                </a:cubicBezTo>
                <a:cubicBezTo>
                  <a:pt x="10800000" y="4640575"/>
                  <a:pt x="10400991" y="5758956"/>
                  <a:pt x="9727211" y="6659906"/>
                </a:cubicBezTo>
                <a:lnTo>
                  <a:pt x="9571541" y="6858000"/>
                </a:lnTo>
                <a:lnTo>
                  <a:pt x="1228459" y="6858000"/>
                </a:lnTo>
                <a:lnTo>
                  <a:pt x="1072789" y="6659906"/>
                </a:lnTo>
                <a:cubicBezTo>
                  <a:pt x="399009" y="5758956"/>
                  <a:pt x="0" y="4640575"/>
                  <a:pt x="0" y="3429000"/>
                </a:cubicBezTo>
                <a:cubicBezTo>
                  <a:pt x="0" y="2217425"/>
                  <a:pt x="399009" y="1099044"/>
                  <a:pt x="1072789" y="198094"/>
                </a:cubicBezTo>
                <a:lnTo>
                  <a:pt x="1228459" y="0"/>
                </a:lnTo>
                <a:close/>
              </a:path>
            </a:pathLst>
          </a:custGeom>
          <a:solidFill>
            <a:srgbClr val="00B050"/>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lt-LT" sz="4000" b="0" i="0" u="none" strike="noStrike" cap="none" dirty="0">
                <a:solidFill>
                  <a:schemeClr val="dk1"/>
                </a:solidFill>
                <a:latin typeface="Arial"/>
                <a:ea typeface="Arial"/>
                <a:cs typeface="Arial"/>
                <a:sym typeface="Arial"/>
              </a:rPr>
              <a:t>Kas yra ši moteris</a:t>
            </a:r>
          </a:p>
          <a:p>
            <a:pPr marL="0" marR="0" lvl="0" indent="0" algn="ctr" rtl="0">
              <a:spcBef>
                <a:spcPts val="0"/>
              </a:spcBef>
              <a:spcAft>
                <a:spcPts val="0"/>
              </a:spcAft>
              <a:buNone/>
            </a:pPr>
            <a:r>
              <a:rPr lang="lt-LT" sz="4000" b="0" i="0" u="none" strike="noStrike" cap="none" dirty="0">
                <a:solidFill>
                  <a:schemeClr val="dk1"/>
                </a:solidFill>
                <a:latin typeface="Arial"/>
                <a:ea typeface="Arial"/>
                <a:cs typeface="Arial"/>
                <a:sym typeface="Arial"/>
              </a:rPr>
              <a:t>ir kuo ji garsi?</a:t>
            </a:r>
          </a:p>
          <a:p>
            <a:pPr marL="0" marR="0" lvl="0" indent="0" algn="ctr" rtl="0">
              <a:spcBef>
                <a:spcPts val="0"/>
              </a:spcBef>
              <a:spcAft>
                <a:spcPts val="0"/>
              </a:spcAft>
              <a:buNone/>
            </a:pPr>
            <a:endParaRPr sz="4000" b="0" i="0" u="none" strike="noStrike" cap="none" dirty="0">
              <a:solidFill>
                <a:schemeClr val="dk1"/>
              </a:solidFill>
              <a:latin typeface="Arial"/>
              <a:ea typeface="Arial"/>
              <a:cs typeface="Arial"/>
              <a:sym typeface="Arial"/>
            </a:endParaRPr>
          </a:p>
          <a:p>
            <a:pPr marL="0" marR="0" lvl="0" indent="0" algn="ctr" rtl="0">
              <a:spcBef>
                <a:spcPts val="0"/>
              </a:spcBef>
              <a:spcAft>
                <a:spcPts val="0"/>
              </a:spcAft>
              <a:buNone/>
            </a:pPr>
            <a:endParaRPr sz="4000" b="0" i="0" u="none" strike="noStrike" cap="none" dirty="0">
              <a:solidFill>
                <a:schemeClr val="dk1"/>
              </a:solidFill>
              <a:latin typeface="Arial"/>
              <a:ea typeface="Arial"/>
              <a:cs typeface="Arial"/>
              <a:sym typeface="Arial"/>
            </a:endParaRPr>
          </a:p>
          <a:p>
            <a:pPr marL="0" marR="0" lvl="0" indent="0" algn="ctr" rtl="0">
              <a:spcBef>
                <a:spcPts val="0"/>
              </a:spcBef>
              <a:spcAft>
                <a:spcPts val="0"/>
              </a:spcAft>
              <a:buNone/>
            </a:pPr>
            <a:endParaRPr sz="4000" b="0" i="0" u="none" strike="noStrike" cap="none" dirty="0">
              <a:solidFill>
                <a:schemeClr val="dk1"/>
              </a:solidFill>
              <a:latin typeface="Arial"/>
              <a:ea typeface="Arial"/>
              <a:cs typeface="Arial"/>
              <a:sym typeface="Arial"/>
            </a:endParaRPr>
          </a:p>
          <a:p>
            <a:pPr marL="0" marR="0" lvl="0" indent="0" algn="ctr" rtl="0">
              <a:spcBef>
                <a:spcPts val="0"/>
              </a:spcBef>
              <a:spcAft>
                <a:spcPts val="0"/>
              </a:spcAft>
              <a:buNone/>
            </a:pPr>
            <a:endParaRPr sz="4000" b="0" i="0" u="none" strike="noStrike" cap="none" dirty="0">
              <a:solidFill>
                <a:schemeClr val="dk1"/>
              </a:solidFill>
              <a:latin typeface="Arial"/>
              <a:ea typeface="Arial"/>
              <a:cs typeface="Arial"/>
              <a:sym typeface="Arial"/>
            </a:endParaRPr>
          </a:p>
          <a:p>
            <a:pPr marL="0" marR="0" lvl="0" indent="0" algn="ctr" rtl="0">
              <a:spcBef>
                <a:spcPts val="0"/>
              </a:spcBef>
              <a:spcAft>
                <a:spcPts val="0"/>
              </a:spcAft>
              <a:buNone/>
            </a:pPr>
            <a:endParaRPr sz="4000" b="0" i="0" u="none" strike="noStrike" cap="none" dirty="0">
              <a:solidFill>
                <a:schemeClr val="dk1"/>
              </a:solidFill>
              <a:latin typeface="Arial"/>
              <a:ea typeface="Arial"/>
              <a:cs typeface="Arial"/>
              <a:sym typeface="Arial"/>
            </a:endParaRPr>
          </a:p>
          <a:p>
            <a:pPr marL="0" marR="0" lvl="0" indent="0" algn="ctr" rtl="0">
              <a:spcBef>
                <a:spcPts val="0"/>
              </a:spcBef>
              <a:spcAft>
                <a:spcPts val="0"/>
              </a:spcAft>
              <a:buNone/>
            </a:pPr>
            <a:endParaRPr sz="4000" b="0" i="0" u="none" strike="noStrike" cap="none" dirty="0">
              <a:solidFill>
                <a:schemeClr val="dk1"/>
              </a:solidFill>
              <a:latin typeface="Arial"/>
              <a:ea typeface="Arial"/>
              <a:cs typeface="Arial"/>
              <a:sym typeface="Arial"/>
            </a:endParaRPr>
          </a:p>
        </p:txBody>
      </p:sp>
      <p:sp>
        <p:nvSpPr>
          <p:cNvPr id="221" name="Google Shape;221;p11"/>
          <p:cNvSpPr/>
          <p:nvPr/>
        </p:nvSpPr>
        <p:spPr>
          <a:xfrm>
            <a:off x="5623500" y="122535"/>
            <a:ext cx="945002" cy="89251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3200" b="0" i="0" u="none" strike="noStrike" cap="none" dirty="0">
                <a:solidFill>
                  <a:schemeClr val="dk1"/>
                </a:solidFill>
                <a:latin typeface="Arial Black"/>
                <a:ea typeface="Arial Black"/>
                <a:cs typeface="Arial Black"/>
                <a:sym typeface="Arial Black"/>
              </a:rPr>
              <a:t>5</a:t>
            </a:r>
            <a:endParaRPr dirty="0"/>
          </a:p>
          <a:p>
            <a:pPr marL="0" marR="0" lvl="0" indent="0" algn="ctr" rtl="0">
              <a:spcBef>
                <a:spcPts val="0"/>
              </a:spcBef>
              <a:spcAft>
                <a:spcPts val="0"/>
              </a:spcAft>
              <a:buNone/>
            </a:pPr>
            <a:r>
              <a:rPr lang="en-GB" sz="2000" b="0" i="0" u="none" strike="noStrike" cap="none" dirty="0" err="1">
                <a:solidFill>
                  <a:schemeClr val="dk1"/>
                </a:solidFill>
                <a:latin typeface="Arial Black"/>
                <a:ea typeface="Arial Black"/>
                <a:cs typeface="Arial Black"/>
                <a:sym typeface="Arial Black"/>
              </a:rPr>
              <a:t>Žalia</a:t>
            </a:r>
            <a:endParaRPr sz="2000" b="0" i="0" u="none" strike="noStrike" cap="none" dirty="0">
              <a:solidFill>
                <a:schemeClr val="dk1"/>
              </a:solidFill>
              <a:latin typeface="Arial Black"/>
              <a:ea typeface="Arial Black"/>
              <a:cs typeface="Arial Black"/>
              <a:sym typeface="Arial Black"/>
            </a:endParaRPr>
          </a:p>
        </p:txBody>
      </p:sp>
      <p:sp>
        <p:nvSpPr>
          <p:cNvPr id="222" name="Google Shape;222;p11">
            <a:hlinkClick r:id="rId3" action="ppaction://hlinksldjump"/>
          </p:cNvPr>
          <p:cNvSpPr/>
          <p:nvPr/>
        </p:nvSpPr>
        <p:spPr>
          <a:xfrm>
            <a:off x="5376000" y="6058376"/>
            <a:ext cx="1440000" cy="540000"/>
          </a:xfrm>
          <a:prstGeom prst="roundRect">
            <a:avLst>
              <a:gd name="adj" fmla="val 50000"/>
            </a:avLst>
          </a:prstGeom>
          <a:solidFill>
            <a:srgbClr val="385623"/>
          </a:solidFill>
          <a:ln w="38100" cap="flat" cmpd="sng">
            <a:solidFill>
              <a:schemeClr val="dk1"/>
            </a:solidFill>
            <a:prstDash val="solid"/>
            <a:miter lim="800000"/>
            <a:headEnd type="none" w="sm" len="sm"/>
            <a:tailEnd type="none" w="sm" len="sm"/>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b="0" i="0" u="none" strike="noStrike" cap="none" dirty="0">
                <a:solidFill>
                  <a:schemeClr val="lt1"/>
                </a:solidFill>
                <a:latin typeface="Arial Black"/>
                <a:ea typeface="Arial Black"/>
                <a:cs typeface="Arial Black"/>
                <a:sym typeface="Arial Black"/>
              </a:rPr>
              <a:t>ATGAL</a:t>
            </a:r>
            <a:endParaRPr dirty="0"/>
          </a:p>
        </p:txBody>
      </p:sp>
      <p:pic>
        <p:nvPicPr>
          <p:cNvPr id="223" name="Google Shape;223;p11" descr="A person smiling for the camera&#10;&#10;Description automatically generated with medium confidence"/>
          <p:cNvPicPr preferRelativeResize="0"/>
          <p:nvPr/>
        </p:nvPicPr>
        <p:blipFill rotWithShape="1">
          <a:blip r:embed="rId4">
            <a:alphaModFix/>
          </a:blip>
          <a:srcRect/>
          <a:stretch/>
        </p:blipFill>
        <p:spPr>
          <a:xfrm>
            <a:off x="4835810" y="2627430"/>
            <a:ext cx="2750820" cy="2866239"/>
          </a:xfrm>
          <a:prstGeom prst="rect">
            <a:avLst/>
          </a:prstGeom>
          <a:noFill/>
          <a:ln>
            <a:noFill/>
          </a:ln>
        </p:spPr>
      </p:pic>
    </p:spTree>
  </p:cSld>
  <p:clrMapOvr>
    <a:masterClrMapping/>
  </p:clrMapOvr>
  <p:transition>
    <p:circle/>
  </p:transition>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Shape 227"/>
        <p:cNvGrpSpPr/>
        <p:nvPr/>
      </p:nvGrpSpPr>
      <p:grpSpPr>
        <a:xfrm>
          <a:off x="0" y="0"/>
          <a:ext cx="0" cy="0"/>
          <a:chOff x="0" y="0"/>
          <a:chExt cx="0" cy="0"/>
        </a:xfrm>
      </p:grpSpPr>
      <p:sp>
        <p:nvSpPr>
          <p:cNvPr id="228" name="Google Shape;228;p12">
            <a:hlinkClick r:id="rId3" action="ppaction://hlinksldjump"/>
          </p:cNvPr>
          <p:cNvSpPr/>
          <p:nvPr/>
        </p:nvSpPr>
        <p:spPr>
          <a:xfrm>
            <a:off x="696000" y="0"/>
            <a:ext cx="10800000" cy="6858000"/>
          </a:xfrm>
          <a:custGeom>
            <a:avLst/>
            <a:gdLst/>
            <a:ahLst/>
            <a:cxnLst/>
            <a:rect l="l" t="t" r="r" b="b"/>
            <a:pathLst>
              <a:path w="10800000" h="6858000" extrusionOk="0">
                <a:moveTo>
                  <a:pt x="1228459" y="0"/>
                </a:moveTo>
                <a:lnTo>
                  <a:pt x="9571541" y="0"/>
                </a:lnTo>
                <a:lnTo>
                  <a:pt x="9727211" y="198094"/>
                </a:lnTo>
                <a:cubicBezTo>
                  <a:pt x="10400991" y="1099044"/>
                  <a:pt x="10800000" y="2217425"/>
                  <a:pt x="10800000" y="3429000"/>
                </a:cubicBezTo>
                <a:cubicBezTo>
                  <a:pt x="10800000" y="4640575"/>
                  <a:pt x="10400991" y="5758956"/>
                  <a:pt x="9727211" y="6659906"/>
                </a:cubicBezTo>
                <a:lnTo>
                  <a:pt x="9571541" y="6858000"/>
                </a:lnTo>
                <a:lnTo>
                  <a:pt x="1228459" y="6858000"/>
                </a:lnTo>
                <a:lnTo>
                  <a:pt x="1072789" y="6659906"/>
                </a:lnTo>
                <a:cubicBezTo>
                  <a:pt x="399009" y="5758956"/>
                  <a:pt x="0" y="4640575"/>
                  <a:pt x="0" y="3429000"/>
                </a:cubicBezTo>
                <a:cubicBezTo>
                  <a:pt x="0" y="2217425"/>
                  <a:pt x="399009" y="1099044"/>
                  <a:pt x="1072789" y="198094"/>
                </a:cubicBezTo>
                <a:lnTo>
                  <a:pt x="1228459" y="0"/>
                </a:lnTo>
                <a:close/>
              </a:path>
            </a:pathLst>
          </a:custGeom>
          <a:solidFill>
            <a:srgbClr val="FFC000"/>
          </a:solidFill>
          <a:ln>
            <a:noFill/>
          </a:ln>
        </p:spPr>
        <p:txBody>
          <a:bodyPr spcFirstLastPara="1" wrap="square" lIns="0" tIns="0" rIns="0" bIns="0" anchor="ctr" anchorCtr="0">
            <a:noAutofit/>
          </a:bodyPr>
          <a:lstStyle/>
          <a:p>
            <a:pPr marL="0" marR="0" lvl="0" indent="0" algn="ctr" rtl="0">
              <a:spcBef>
                <a:spcPts val="0"/>
              </a:spcBef>
              <a:spcAft>
                <a:spcPts val="0"/>
              </a:spcAft>
              <a:buNone/>
            </a:pPr>
            <a:endParaRPr sz="4000" b="0" i="0" u="none" strike="noStrike" cap="none" dirty="0">
              <a:solidFill>
                <a:schemeClr val="dk1"/>
              </a:solidFill>
              <a:latin typeface="Arial"/>
              <a:ea typeface="Arial"/>
              <a:cs typeface="Arial"/>
              <a:sym typeface="Arial"/>
            </a:endParaRPr>
          </a:p>
          <a:p>
            <a:pPr marL="0" marR="0" lvl="0" indent="0" algn="ctr" rtl="0">
              <a:spcBef>
                <a:spcPts val="0"/>
              </a:spcBef>
              <a:spcAft>
                <a:spcPts val="0"/>
              </a:spcAft>
              <a:buNone/>
            </a:pPr>
            <a:endParaRPr sz="4000" b="0" i="0" u="none" strike="noStrike" cap="none" dirty="0">
              <a:solidFill>
                <a:schemeClr val="dk1"/>
              </a:solidFill>
              <a:latin typeface="Arial"/>
              <a:ea typeface="Arial"/>
              <a:cs typeface="Arial"/>
              <a:sym typeface="Arial"/>
            </a:endParaRPr>
          </a:p>
          <a:p>
            <a:pPr marL="0" marR="0" lvl="0" indent="0" algn="ctr" rtl="0">
              <a:spcBef>
                <a:spcPts val="0"/>
              </a:spcBef>
              <a:spcAft>
                <a:spcPts val="0"/>
              </a:spcAft>
              <a:buNone/>
            </a:pPr>
            <a:endParaRPr sz="4000" b="0" i="0" u="none" strike="noStrike" cap="none" dirty="0">
              <a:solidFill>
                <a:schemeClr val="dk1"/>
              </a:solidFill>
              <a:latin typeface="Arial"/>
              <a:ea typeface="Arial"/>
              <a:cs typeface="Arial"/>
              <a:sym typeface="Arial"/>
            </a:endParaRPr>
          </a:p>
          <a:p>
            <a:pPr marL="0" marR="0" lvl="0" indent="0" algn="ctr" rtl="0">
              <a:spcBef>
                <a:spcPts val="0"/>
              </a:spcBef>
              <a:spcAft>
                <a:spcPts val="0"/>
              </a:spcAft>
              <a:buNone/>
            </a:pPr>
            <a:endParaRPr sz="4000" b="0" i="0" u="none" strike="noStrike" cap="none" dirty="0">
              <a:solidFill>
                <a:schemeClr val="dk1"/>
              </a:solidFill>
              <a:latin typeface="Arial"/>
              <a:ea typeface="Arial"/>
              <a:cs typeface="Arial"/>
              <a:sym typeface="Arial"/>
            </a:endParaRPr>
          </a:p>
          <a:p>
            <a:pPr marL="0" marR="0" lvl="0" indent="0" algn="ctr" rtl="0">
              <a:spcBef>
                <a:spcPts val="0"/>
              </a:spcBef>
              <a:spcAft>
                <a:spcPts val="0"/>
              </a:spcAft>
              <a:buNone/>
            </a:pPr>
            <a:endParaRPr sz="4000" b="0" i="0" u="none" strike="noStrike" cap="none" dirty="0">
              <a:solidFill>
                <a:schemeClr val="dk1"/>
              </a:solidFill>
              <a:latin typeface="Arial"/>
              <a:ea typeface="Arial"/>
              <a:cs typeface="Arial"/>
              <a:sym typeface="Arial"/>
            </a:endParaRPr>
          </a:p>
          <a:p>
            <a:pPr marL="0" marR="0" lvl="0" indent="0" algn="ctr" rtl="0">
              <a:spcBef>
                <a:spcPts val="0"/>
              </a:spcBef>
              <a:spcAft>
                <a:spcPts val="0"/>
              </a:spcAft>
              <a:buNone/>
            </a:pPr>
            <a:r>
              <a:rPr lang="lt-LT" sz="4000" b="0" i="0" u="none" strike="noStrike" cap="none" dirty="0">
                <a:solidFill>
                  <a:schemeClr val="dk1"/>
                </a:solidFill>
                <a:latin typeface="Arial"/>
                <a:ea typeface="Arial"/>
                <a:cs typeface="Arial"/>
                <a:sym typeface="Arial"/>
              </a:rPr>
              <a:t>Kas yra ši moteris</a:t>
            </a:r>
          </a:p>
          <a:p>
            <a:pPr marL="0" marR="0" lvl="0" indent="0" algn="ctr" rtl="0">
              <a:spcBef>
                <a:spcPts val="0"/>
              </a:spcBef>
              <a:spcAft>
                <a:spcPts val="0"/>
              </a:spcAft>
              <a:buNone/>
            </a:pPr>
            <a:r>
              <a:rPr lang="lt-LT" sz="4000" b="0" i="0" u="none" strike="noStrike" cap="none" dirty="0">
                <a:solidFill>
                  <a:schemeClr val="dk1"/>
                </a:solidFill>
                <a:latin typeface="Arial"/>
                <a:ea typeface="Arial"/>
                <a:cs typeface="Arial"/>
                <a:sym typeface="Arial"/>
              </a:rPr>
              <a:t>ir kuo ji garsi?</a:t>
            </a:r>
          </a:p>
          <a:p>
            <a:pPr marL="0" marR="0" lvl="0" indent="0" algn="ctr" rtl="0">
              <a:spcBef>
                <a:spcPts val="0"/>
              </a:spcBef>
              <a:spcAft>
                <a:spcPts val="0"/>
              </a:spcAft>
              <a:buNone/>
            </a:pPr>
            <a:endParaRPr lang="lt-LT" sz="4000" dirty="0">
              <a:solidFill>
                <a:schemeClr val="dk1"/>
              </a:solidFill>
            </a:endParaRPr>
          </a:p>
          <a:p>
            <a:pPr marL="0" marR="0" lvl="0" indent="0" algn="ctr" rtl="0">
              <a:spcBef>
                <a:spcPts val="0"/>
              </a:spcBef>
              <a:spcAft>
                <a:spcPts val="0"/>
              </a:spcAft>
              <a:buNone/>
            </a:pPr>
            <a:endParaRPr lang="en-GB" sz="4000" b="0" i="0" u="none" strike="noStrike" cap="none" dirty="0">
              <a:solidFill>
                <a:schemeClr val="dk1"/>
              </a:solidFill>
              <a:latin typeface="Arial"/>
              <a:ea typeface="Arial"/>
              <a:cs typeface="Arial"/>
              <a:sym typeface="Arial"/>
            </a:endParaRPr>
          </a:p>
          <a:p>
            <a:pPr marL="0" marR="0" lvl="0" indent="0" algn="ctr" rtl="0">
              <a:spcBef>
                <a:spcPts val="0"/>
              </a:spcBef>
              <a:spcAft>
                <a:spcPts val="0"/>
              </a:spcAft>
              <a:buNone/>
            </a:pPr>
            <a:endParaRPr lang="en-GB" sz="4000" b="0" i="0" u="none" strike="noStrike" cap="none" dirty="0">
              <a:solidFill>
                <a:schemeClr val="dk1"/>
              </a:solidFill>
              <a:latin typeface="Arial"/>
              <a:ea typeface="Arial"/>
              <a:cs typeface="Arial"/>
              <a:sym typeface="Arial"/>
            </a:endParaRPr>
          </a:p>
          <a:p>
            <a:pPr marL="0" marR="0" lvl="0" indent="0" algn="ctr" rtl="0">
              <a:spcBef>
                <a:spcPts val="0"/>
              </a:spcBef>
              <a:spcAft>
                <a:spcPts val="0"/>
              </a:spcAft>
              <a:buNone/>
            </a:pPr>
            <a:endParaRPr lang="en-GB" sz="4000" b="0" i="0" u="none" strike="noStrike" cap="none" dirty="0">
              <a:solidFill>
                <a:schemeClr val="dk1"/>
              </a:solidFill>
              <a:latin typeface="Arial"/>
              <a:ea typeface="Arial"/>
              <a:cs typeface="Arial"/>
              <a:sym typeface="Arial"/>
            </a:endParaRPr>
          </a:p>
          <a:p>
            <a:pPr marL="0" marR="0" lvl="0" indent="0" algn="ctr" rtl="0">
              <a:spcBef>
                <a:spcPts val="0"/>
              </a:spcBef>
              <a:spcAft>
                <a:spcPts val="0"/>
              </a:spcAft>
              <a:buNone/>
            </a:pPr>
            <a:r>
              <a:rPr lang="en-GB" sz="4000" b="0" i="0" u="none" strike="noStrike" cap="none" dirty="0" err="1">
                <a:solidFill>
                  <a:schemeClr val="dk1"/>
                </a:solidFill>
                <a:latin typeface="Arial"/>
                <a:ea typeface="Arial"/>
                <a:cs typeface="Arial"/>
                <a:sym typeface="Arial"/>
              </a:rPr>
              <a:t>Pastatykite</a:t>
            </a:r>
            <a:r>
              <a:rPr lang="en-GB" sz="4000" b="0" i="0" u="none" strike="noStrike" cap="none" dirty="0">
                <a:solidFill>
                  <a:schemeClr val="dk1"/>
                </a:solidFill>
                <a:latin typeface="Arial"/>
                <a:ea typeface="Arial"/>
                <a:cs typeface="Arial"/>
                <a:sym typeface="Arial"/>
              </a:rPr>
              <a:t> </a:t>
            </a:r>
            <a:r>
              <a:rPr lang="en-GB" sz="4000" b="0" i="0" u="none" strike="noStrike" cap="none" dirty="0" err="1">
                <a:solidFill>
                  <a:schemeClr val="dk1"/>
                </a:solidFill>
                <a:latin typeface="Arial"/>
                <a:ea typeface="Arial"/>
                <a:cs typeface="Arial"/>
                <a:sym typeface="Arial"/>
              </a:rPr>
              <a:t>tiltą</a:t>
            </a:r>
            <a:r>
              <a:rPr lang="en-GB" sz="4000" b="0" i="0" u="none" strike="noStrike" cap="none" dirty="0">
                <a:solidFill>
                  <a:schemeClr val="dk1"/>
                </a:solidFill>
                <a:latin typeface="Arial"/>
                <a:ea typeface="Arial"/>
                <a:cs typeface="Arial"/>
                <a:sym typeface="Arial"/>
              </a:rPr>
              <a:t> iš </a:t>
            </a:r>
            <a:r>
              <a:rPr lang="en-GB" sz="4000" b="0" i="0" u="none" strike="noStrike" cap="none" dirty="0" err="1">
                <a:solidFill>
                  <a:schemeClr val="dk1"/>
                </a:solidFill>
                <a:latin typeface="Arial"/>
                <a:ea typeface="Arial"/>
                <a:cs typeface="Arial"/>
                <a:sym typeface="Arial"/>
              </a:rPr>
              <a:t>popieriaus</a:t>
            </a:r>
            <a:r>
              <a:rPr lang="en-GB" sz="4000" b="0" i="0" u="none" strike="noStrike" cap="none" dirty="0">
                <a:solidFill>
                  <a:schemeClr val="dk1"/>
                </a:solidFill>
                <a:latin typeface="Arial"/>
                <a:ea typeface="Arial"/>
                <a:cs typeface="Arial"/>
                <a:sym typeface="Arial"/>
              </a:rPr>
              <a:t>.</a:t>
            </a:r>
          </a:p>
          <a:p>
            <a:pPr marL="0" marR="0" lvl="0" indent="0" algn="ctr" rtl="0">
              <a:spcBef>
                <a:spcPts val="0"/>
              </a:spcBef>
              <a:spcAft>
                <a:spcPts val="0"/>
              </a:spcAft>
              <a:buNone/>
            </a:pPr>
            <a:endParaRPr lang="en-GB" sz="4000" b="0" i="0" u="none" strike="noStrike" cap="none" dirty="0">
              <a:solidFill>
                <a:schemeClr val="dk1"/>
              </a:solidFill>
              <a:latin typeface="Arial"/>
              <a:ea typeface="Arial"/>
              <a:cs typeface="Arial"/>
              <a:sym typeface="Arial"/>
            </a:endParaRPr>
          </a:p>
          <a:p>
            <a:pPr marL="0" marR="0" lvl="0" indent="0" algn="ctr" rtl="0">
              <a:spcBef>
                <a:spcPts val="0"/>
              </a:spcBef>
              <a:spcAft>
                <a:spcPts val="0"/>
              </a:spcAft>
              <a:buNone/>
            </a:pPr>
            <a:endParaRPr sz="4000" b="0" i="0" u="none" strike="noStrike" cap="none" dirty="0">
              <a:solidFill>
                <a:schemeClr val="dk1"/>
              </a:solidFill>
              <a:latin typeface="Arial"/>
              <a:ea typeface="Arial"/>
              <a:cs typeface="Arial"/>
              <a:sym typeface="Arial"/>
            </a:endParaRPr>
          </a:p>
          <a:p>
            <a:pPr marL="0" marR="0" lvl="0" indent="0" algn="ctr" rtl="0">
              <a:spcBef>
                <a:spcPts val="0"/>
              </a:spcBef>
              <a:spcAft>
                <a:spcPts val="0"/>
              </a:spcAft>
              <a:buNone/>
            </a:pPr>
            <a:endParaRPr sz="4000" b="0" i="0" u="none" strike="noStrike" cap="none" dirty="0">
              <a:solidFill>
                <a:schemeClr val="dk1"/>
              </a:solidFill>
              <a:latin typeface="Arial"/>
              <a:ea typeface="Arial"/>
              <a:cs typeface="Arial"/>
              <a:sym typeface="Arial"/>
            </a:endParaRPr>
          </a:p>
          <a:p>
            <a:pPr marL="0" marR="0" lvl="0" indent="0" algn="ctr" rtl="0">
              <a:spcBef>
                <a:spcPts val="0"/>
              </a:spcBef>
              <a:spcAft>
                <a:spcPts val="0"/>
              </a:spcAft>
              <a:buNone/>
            </a:pPr>
            <a:endParaRPr sz="4000" b="0" i="0" u="none" strike="noStrike" cap="none" dirty="0">
              <a:solidFill>
                <a:schemeClr val="dk1"/>
              </a:solidFill>
              <a:latin typeface="Arial"/>
              <a:ea typeface="Arial"/>
              <a:cs typeface="Arial"/>
              <a:sym typeface="Arial"/>
            </a:endParaRPr>
          </a:p>
        </p:txBody>
      </p:sp>
      <p:sp>
        <p:nvSpPr>
          <p:cNvPr id="229" name="Google Shape;229;p12"/>
          <p:cNvSpPr/>
          <p:nvPr/>
        </p:nvSpPr>
        <p:spPr>
          <a:xfrm>
            <a:off x="5260386" y="413480"/>
            <a:ext cx="1339301" cy="89251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3200" b="0" i="0" u="none" strike="noStrike" cap="none" dirty="0">
                <a:solidFill>
                  <a:schemeClr val="dk1"/>
                </a:solidFill>
                <a:latin typeface="Arial Black"/>
                <a:ea typeface="Arial Black"/>
                <a:cs typeface="Arial Black"/>
                <a:sym typeface="Arial Black"/>
              </a:rPr>
              <a:t>1</a:t>
            </a:r>
            <a:endParaRPr dirty="0"/>
          </a:p>
          <a:p>
            <a:pPr marL="0" marR="0" lvl="0" indent="0" algn="ctr" rtl="0">
              <a:spcBef>
                <a:spcPts val="0"/>
              </a:spcBef>
              <a:spcAft>
                <a:spcPts val="0"/>
              </a:spcAft>
              <a:buNone/>
            </a:pPr>
            <a:r>
              <a:rPr lang="en-GB" sz="2000" b="0" i="0" u="none" strike="noStrike" cap="none" dirty="0" err="1">
                <a:solidFill>
                  <a:schemeClr val="dk1"/>
                </a:solidFill>
                <a:latin typeface="Arial Black"/>
                <a:ea typeface="Arial Black"/>
                <a:cs typeface="Arial Black"/>
                <a:sym typeface="Arial Black"/>
              </a:rPr>
              <a:t>Geltona</a:t>
            </a:r>
            <a:endParaRPr sz="2000" b="0" i="0" u="none" strike="noStrike" cap="none" dirty="0">
              <a:solidFill>
                <a:schemeClr val="dk1"/>
              </a:solidFill>
              <a:latin typeface="Arial Black"/>
              <a:ea typeface="Arial Black"/>
              <a:cs typeface="Arial Black"/>
              <a:sym typeface="Arial Black"/>
            </a:endParaRPr>
          </a:p>
        </p:txBody>
      </p:sp>
      <p:sp>
        <p:nvSpPr>
          <p:cNvPr id="230" name="Google Shape;230;p12">
            <a:hlinkClick r:id="rId3" action="ppaction://hlinksldjump"/>
          </p:cNvPr>
          <p:cNvSpPr/>
          <p:nvPr/>
        </p:nvSpPr>
        <p:spPr>
          <a:xfrm>
            <a:off x="5376000" y="6058376"/>
            <a:ext cx="1440000" cy="540000"/>
          </a:xfrm>
          <a:prstGeom prst="roundRect">
            <a:avLst>
              <a:gd name="adj" fmla="val 50000"/>
            </a:avLst>
          </a:prstGeom>
          <a:solidFill>
            <a:srgbClr val="7F6000"/>
          </a:solidFill>
          <a:ln w="38100" cap="flat" cmpd="sng">
            <a:solidFill>
              <a:schemeClr val="dk1"/>
            </a:solidFill>
            <a:prstDash val="solid"/>
            <a:miter lim="800000"/>
            <a:headEnd type="none" w="sm" len="sm"/>
            <a:tailEnd type="none" w="sm" len="sm"/>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b="0" i="0" u="none" strike="noStrike" cap="none" dirty="0">
                <a:solidFill>
                  <a:schemeClr val="lt1"/>
                </a:solidFill>
                <a:latin typeface="Arial Black"/>
                <a:ea typeface="Arial Black"/>
                <a:cs typeface="Arial Black"/>
                <a:sym typeface="Arial Black"/>
              </a:rPr>
              <a:t>ATGAL</a:t>
            </a:r>
            <a:endParaRPr dirty="0"/>
          </a:p>
        </p:txBody>
      </p:sp>
      <p:pic>
        <p:nvPicPr>
          <p:cNvPr id="231" name="Google Shape;231;p12"/>
          <p:cNvPicPr preferRelativeResize="0"/>
          <p:nvPr/>
        </p:nvPicPr>
        <p:blipFill rotWithShape="1">
          <a:blip r:embed="rId4">
            <a:alphaModFix/>
          </a:blip>
          <a:srcRect/>
          <a:stretch/>
        </p:blipFill>
        <p:spPr>
          <a:xfrm>
            <a:off x="5049135" y="3037490"/>
            <a:ext cx="2003306" cy="2257178"/>
          </a:xfrm>
          <a:prstGeom prst="rect">
            <a:avLst/>
          </a:prstGeom>
          <a:noFill/>
          <a:ln>
            <a:noFill/>
          </a:ln>
        </p:spPr>
      </p:pic>
    </p:spTree>
  </p:cSld>
  <p:clrMapOvr>
    <a:masterClrMapping/>
  </p:clrMapOvr>
  <p:transition>
    <p:circle/>
  </p:transition>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Shape 235"/>
        <p:cNvGrpSpPr/>
        <p:nvPr/>
      </p:nvGrpSpPr>
      <p:grpSpPr>
        <a:xfrm>
          <a:off x="0" y="0"/>
          <a:ext cx="0" cy="0"/>
          <a:chOff x="0" y="0"/>
          <a:chExt cx="0" cy="0"/>
        </a:xfrm>
      </p:grpSpPr>
      <p:sp>
        <p:nvSpPr>
          <p:cNvPr id="236" name="Google Shape;236;p13">
            <a:hlinkClick r:id="rId3" action="ppaction://hlinksldjump"/>
          </p:cNvPr>
          <p:cNvSpPr/>
          <p:nvPr/>
        </p:nvSpPr>
        <p:spPr>
          <a:xfrm>
            <a:off x="1015321" y="0"/>
            <a:ext cx="10161358" cy="6858000"/>
          </a:xfrm>
          <a:custGeom>
            <a:avLst/>
            <a:gdLst/>
            <a:ahLst/>
            <a:cxnLst/>
            <a:rect l="l" t="t" r="r" b="b"/>
            <a:pathLst>
              <a:path w="10800000" h="6858000" extrusionOk="0">
                <a:moveTo>
                  <a:pt x="1228459" y="0"/>
                </a:moveTo>
                <a:lnTo>
                  <a:pt x="9571541" y="0"/>
                </a:lnTo>
                <a:lnTo>
                  <a:pt x="9727211" y="198094"/>
                </a:lnTo>
                <a:cubicBezTo>
                  <a:pt x="10400991" y="1099044"/>
                  <a:pt x="10800000" y="2217425"/>
                  <a:pt x="10800000" y="3429000"/>
                </a:cubicBezTo>
                <a:cubicBezTo>
                  <a:pt x="10800000" y="4640575"/>
                  <a:pt x="10400991" y="5758956"/>
                  <a:pt x="9727211" y="6659906"/>
                </a:cubicBezTo>
                <a:lnTo>
                  <a:pt x="9571541" y="6858000"/>
                </a:lnTo>
                <a:lnTo>
                  <a:pt x="1228459" y="6858000"/>
                </a:lnTo>
                <a:lnTo>
                  <a:pt x="1072789" y="6659906"/>
                </a:lnTo>
                <a:cubicBezTo>
                  <a:pt x="399009" y="5758956"/>
                  <a:pt x="0" y="4640575"/>
                  <a:pt x="0" y="3429000"/>
                </a:cubicBezTo>
                <a:cubicBezTo>
                  <a:pt x="0" y="2217425"/>
                  <a:pt x="399009" y="1099044"/>
                  <a:pt x="1072789" y="198094"/>
                </a:cubicBezTo>
                <a:lnTo>
                  <a:pt x="1228459" y="0"/>
                </a:lnTo>
                <a:close/>
              </a:path>
            </a:pathLst>
          </a:custGeom>
          <a:solidFill>
            <a:srgbClr val="FFC000"/>
          </a:solidFill>
          <a:ln>
            <a:noFill/>
          </a:ln>
        </p:spPr>
        <p:txBody>
          <a:bodyPr spcFirstLastPara="1" wrap="square" lIns="0" tIns="0" rIns="0" bIns="0" anchor="ctr" anchorCtr="0">
            <a:noAutofit/>
          </a:bodyPr>
          <a:lstStyle/>
          <a:p>
            <a:pPr marL="0" marR="0" lvl="0" indent="0" algn="ctr" rtl="0">
              <a:spcBef>
                <a:spcPts val="0"/>
              </a:spcBef>
              <a:spcAft>
                <a:spcPts val="0"/>
              </a:spcAft>
              <a:buNone/>
            </a:pPr>
            <a:endParaRPr sz="4000" b="0" i="0" u="none" strike="noStrike" cap="none" dirty="0">
              <a:solidFill>
                <a:schemeClr val="dk1"/>
              </a:solidFill>
              <a:latin typeface="Arial"/>
              <a:ea typeface="Arial"/>
              <a:cs typeface="Arial"/>
              <a:sym typeface="Arial"/>
            </a:endParaRPr>
          </a:p>
          <a:p>
            <a:pPr marL="0" marR="0" lvl="0" indent="0" algn="ctr" rtl="0">
              <a:spcBef>
                <a:spcPts val="0"/>
              </a:spcBef>
              <a:spcAft>
                <a:spcPts val="0"/>
              </a:spcAft>
              <a:buNone/>
            </a:pPr>
            <a:endParaRPr sz="4000" b="0" i="0" u="none" strike="noStrike" cap="none" dirty="0">
              <a:solidFill>
                <a:schemeClr val="dk1"/>
              </a:solidFill>
              <a:latin typeface="Arial"/>
              <a:ea typeface="Arial"/>
              <a:cs typeface="Arial"/>
              <a:sym typeface="Arial"/>
            </a:endParaRPr>
          </a:p>
          <a:p>
            <a:pPr marL="0" marR="0" lvl="0" indent="0" algn="ctr" rtl="0">
              <a:spcBef>
                <a:spcPts val="0"/>
              </a:spcBef>
              <a:spcAft>
                <a:spcPts val="0"/>
              </a:spcAft>
              <a:buNone/>
            </a:pPr>
            <a:endParaRPr sz="4000" b="0" i="0" u="none" strike="noStrike" cap="none" dirty="0">
              <a:solidFill>
                <a:schemeClr val="dk1"/>
              </a:solidFill>
              <a:latin typeface="Arial"/>
              <a:ea typeface="Arial"/>
              <a:cs typeface="Arial"/>
              <a:sym typeface="Arial"/>
            </a:endParaRPr>
          </a:p>
          <a:p>
            <a:pPr marL="0" marR="0" lvl="0" indent="0" algn="ctr" rtl="0">
              <a:spcBef>
                <a:spcPts val="0"/>
              </a:spcBef>
              <a:spcAft>
                <a:spcPts val="0"/>
              </a:spcAft>
              <a:buNone/>
            </a:pPr>
            <a:endParaRPr sz="4000" b="0" i="0" u="none" strike="noStrike" cap="none" dirty="0">
              <a:solidFill>
                <a:schemeClr val="dk1"/>
              </a:solidFill>
              <a:latin typeface="Arial"/>
              <a:ea typeface="Arial"/>
              <a:cs typeface="Arial"/>
              <a:sym typeface="Arial"/>
            </a:endParaRPr>
          </a:p>
          <a:p>
            <a:pPr marL="0" marR="0" lvl="0" indent="0" algn="ctr" rtl="0">
              <a:spcBef>
                <a:spcPts val="0"/>
              </a:spcBef>
              <a:spcAft>
                <a:spcPts val="0"/>
              </a:spcAft>
              <a:buNone/>
            </a:pPr>
            <a:r>
              <a:rPr lang="lt-LT" sz="4000" b="0" i="0" u="none" strike="noStrike" cap="none" dirty="0">
                <a:solidFill>
                  <a:schemeClr val="dk1"/>
                </a:solidFill>
                <a:latin typeface="Arial"/>
                <a:ea typeface="Arial"/>
                <a:cs typeface="Arial"/>
                <a:sym typeface="Arial"/>
              </a:rPr>
              <a:t>Kas yra ši moteris</a:t>
            </a:r>
          </a:p>
          <a:p>
            <a:pPr marL="0" marR="0" lvl="0" indent="0" algn="ctr" rtl="0">
              <a:spcBef>
                <a:spcPts val="0"/>
              </a:spcBef>
              <a:spcAft>
                <a:spcPts val="0"/>
              </a:spcAft>
              <a:buNone/>
            </a:pPr>
            <a:r>
              <a:rPr lang="lt-LT" sz="4000" b="0" i="0" u="none" strike="noStrike" cap="none" dirty="0">
                <a:solidFill>
                  <a:schemeClr val="dk1"/>
                </a:solidFill>
                <a:latin typeface="Arial"/>
                <a:ea typeface="Arial"/>
                <a:cs typeface="Arial"/>
                <a:sym typeface="Arial"/>
              </a:rPr>
              <a:t>ir kuo ji garsi?</a:t>
            </a:r>
          </a:p>
          <a:p>
            <a:pPr marL="0" marR="0" lvl="0" indent="0" algn="ctr" rtl="0">
              <a:spcBef>
                <a:spcPts val="0"/>
              </a:spcBef>
              <a:spcAft>
                <a:spcPts val="0"/>
              </a:spcAft>
              <a:buNone/>
            </a:pPr>
            <a:endParaRPr sz="4000" b="0" i="0" u="none" strike="noStrike" cap="none" dirty="0">
              <a:solidFill>
                <a:schemeClr val="dk1"/>
              </a:solidFill>
              <a:latin typeface="Arial"/>
              <a:ea typeface="Arial"/>
              <a:cs typeface="Arial"/>
              <a:sym typeface="Arial"/>
            </a:endParaRPr>
          </a:p>
          <a:p>
            <a:pPr marL="0" marR="0" lvl="0" indent="0" algn="ctr" rtl="0">
              <a:spcBef>
                <a:spcPts val="0"/>
              </a:spcBef>
              <a:spcAft>
                <a:spcPts val="0"/>
              </a:spcAft>
              <a:buNone/>
            </a:pPr>
            <a:endParaRPr sz="4000" b="0" i="0" u="none" strike="noStrike" cap="none" dirty="0">
              <a:solidFill>
                <a:schemeClr val="dk1"/>
              </a:solidFill>
              <a:latin typeface="Arial"/>
              <a:ea typeface="Arial"/>
              <a:cs typeface="Arial"/>
              <a:sym typeface="Arial"/>
            </a:endParaRPr>
          </a:p>
          <a:p>
            <a:pPr marL="0" marR="0" lvl="0" indent="0" algn="ctr" rtl="0">
              <a:spcBef>
                <a:spcPts val="0"/>
              </a:spcBef>
              <a:spcAft>
                <a:spcPts val="0"/>
              </a:spcAft>
              <a:buNone/>
            </a:pPr>
            <a:endParaRPr lang="lt-LT" sz="4000" b="0" i="0" u="none" strike="noStrike" cap="none" dirty="0">
              <a:solidFill>
                <a:schemeClr val="dk1"/>
              </a:solidFill>
              <a:latin typeface="Arial"/>
              <a:ea typeface="Arial"/>
              <a:cs typeface="Arial"/>
              <a:sym typeface="Arial"/>
            </a:endParaRPr>
          </a:p>
          <a:p>
            <a:pPr marL="0" marR="0" lvl="0" indent="0" algn="ctr" rtl="0">
              <a:spcBef>
                <a:spcPts val="0"/>
              </a:spcBef>
              <a:spcAft>
                <a:spcPts val="0"/>
              </a:spcAft>
              <a:buNone/>
            </a:pPr>
            <a:endParaRPr lang="lt-LT" sz="4000" b="0" i="0" u="none" strike="noStrike" cap="none" dirty="0">
              <a:solidFill>
                <a:schemeClr val="dk1"/>
              </a:solidFill>
              <a:latin typeface="Arial"/>
              <a:ea typeface="Arial"/>
              <a:cs typeface="Arial"/>
              <a:sym typeface="Arial"/>
            </a:endParaRPr>
          </a:p>
          <a:p>
            <a:pPr marL="0" marR="0" lvl="0" indent="0" algn="ctr" rtl="0">
              <a:spcBef>
                <a:spcPts val="0"/>
              </a:spcBef>
              <a:spcAft>
                <a:spcPts val="0"/>
              </a:spcAft>
              <a:buNone/>
            </a:pPr>
            <a:r>
              <a:rPr lang="lt-LT" sz="4000" b="0" i="0" u="none" strike="noStrike" cap="none" dirty="0">
                <a:solidFill>
                  <a:schemeClr val="dk1"/>
                </a:solidFill>
                <a:latin typeface="Arial"/>
                <a:ea typeface="Arial"/>
                <a:cs typeface="Arial"/>
                <a:sym typeface="Arial"/>
              </a:rPr>
              <a:t>Sukurkite skelbimą (reklamą) socialinių medijų programėlėje </a:t>
            </a:r>
            <a:endParaRPr sz="4000" b="0" i="0" u="none" strike="noStrike" cap="none" dirty="0">
              <a:solidFill>
                <a:schemeClr val="dk1"/>
              </a:solidFill>
              <a:latin typeface="Arial"/>
              <a:ea typeface="Arial"/>
              <a:cs typeface="Arial"/>
              <a:sym typeface="Arial"/>
            </a:endParaRPr>
          </a:p>
          <a:p>
            <a:pPr marL="0" marR="0" lvl="0" indent="0" algn="ctr" rtl="0">
              <a:spcBef>
                <a:spcPts val="0"/>
              </a:spcBef>
              <a:spcAft>
                <a:spcPts val="0"/>
              </a:spcAft>
              <a:buNone/>
            </a:pPr>
            <a:endParaRPr sz="4000" b="0" i="0" u="none" strike="noStrike" cap="none" dirty="0">
              <a:solidFill>
                <a:schemeClr val="dk1"/>
              </a:solidFill>
              <a:latin typeface="Arial"/>
              <a:ea typeface="Arial"/>
              <a:cs typeface="Arial"/>
              <a:sym typeface="Arial"/>
            </a:endParaRPr>
          </a:p>
          <a:p>
            <a:pPr marL="0" marR="0" lvl="0" indent="0" algn="ctr" rtl="0">
              <a:spcBef>
                <a:spcPts val="0"/>
              </a:spcBef>
              <a:spcAft>
                <a:spcPts val="0"/>
              </a:spcAft>
              <a:buNone/>
            </a:pPr>
            <a:endParaRPr sz="4000" b="0" i="0" u="none" strike="noStrike" cap="none" dirty="0">
              <a:solidFill>
                <a:schemeClr val="dk1"/>
              </a:solidFill>
              <a:latin typeface="Arial"/>
              <a:ea typeface="Arial"/>
              <a:cs typeface="Arial"/>
              <a:sym typeface="Arial"/>
            </a:endParaRPr>
          </a:p>
          <a:p>
            <a:pPr marL="0" marR="0" lvl="0" indent="0" algn="ctr" rtl="0">
              <a:spcBef>
                <a:spcPts val="0"/>
              </a:spcBef>
              <a:spcAft>
                <a:spcPts val="0"/>
              </a:spcAft>
              <a:buNone/>
            </a:pPr>
            <a:endParaRPr sz="4000" b="0" i="0" u="none" strike="noStrike" cap="none" dirty="0">
              <a:solidFill>
                <a:schemeClr val="dk1"/>
              </a:solidFill>
              <a:latin typeface="Arial"/>
              <a:ea typeface="Arial"/>
              <a:cs typeface="Arial"/>
              <a:sym typeface="Arial"/>
            </a:endParaRPr>
          </a:p>
          <a:p>
            <a:pPr marL="0" marR="0" lvl="0" indent="0" algn="ctr" rtl="0">
              <a:spcBef>
                <a:spcPts val="0"/>
              </a:spcBef>
              <a:spcAft>
                <a:spcPts val="0"/>
              </a:spcAft>
              <a:buNone/>
            </a:pPr>
            <a:endParaRPr sz="4000" b="0" i="0" u="none" strike="noStrike" cap="none" dirty="0">
              <a:solidFill>
                <a:schemeClr val="dk1"/>
              </a:solidFill>
              <a:latin typeface="Arial"/>
              <a:ea typeface="Arial"/>
              <a:cs typeface="Arial"/>
              <a:sym typeface="Arial"/>
            </a:endParaRPr>
          </a:p>
        </p:txBody>
      </p:sp>
      <p:sp>
        <p:nvSpPr>
          <p:cNvPr id="237" name="Google Shape;237;p13"/>
          <p:cNvSpPr/>
          <p:nvPr/>
        </p:nvSpPr>
        <p:spPr>
          <a:xfrm>
            <a:off x="5282323" y="74644"/>
            <a:ext cx="1484345" cy="89251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3200" b="0" i="0" u="none" strike="noStrike" cap="none" dirty="0">
                <a:solidFill>
                  <a:schemeClr val="dk1"/>
                </a:solidFill>
                <a:latin typeface="Arial Black"/>
                <a:ea typeface="Arial Black"/>
                <a:cs typeface="Arial Black"/>
                <a:sym typeface="Arial Black"/>
              </a:rPr>
              <a:t>2</a:t>
            </a:r>
            <a:endParaRPr dirty="0"/>
          </a:p>
          <a:p>
            <a:pPr marL="0" marR="0" lvl="0" indent="0" algn="ctr" rtl="0">
              <a:spcBef>
                <a:spcPts val="0"/>
              </a:spcBef>
              <a:spcAft>
                <a:spcPts val="0"/>
              </a:spcAft>
              <a:buNone/>
            </a:pPr>
            <a:r>
              <a:rPr lang="en-GB" sz="2000" b="0" i="0" u="none" strike="noStrike" cap="none" dirty="0" err="1">
                <a:solidFill>
                  <a:schemeClr val="dk1"/>
                </a:solidFill>
                <a:latin typeface="Arial Black"/>
                <a:ea typeface="Arial Black"/>
                <a:cs typeface="Arial Black"/>
                <a:sym typeface="Arial Black"/>
              </a:rPr>
              <a:t>Geltona</a:t>
            </a:r>
            <a:endParaRPr sz="2000" b="0" i="0" u="none" strike="noStrike" cap="none" dirty="0">
              <a:solidFill>
                <a:schemeClr val="dk1"/>
              </a:solidFill>
              <a:latin typeface="Arial Black"/>
              <a:ea typeface="Arial Black"/>
              <a:cs typeface="Arial Black"/>
              <a:sym typeface="Arial Black"/>
            </a:endParaRPr>
          </a:p>
        </p:txBody>
      </p:sp>
      <p:sp>
        <p:nvSpPr>
          <p:cNvPr id="238" name="Google Shape;238;p13">
            <a:hlinkClick r:id="rId3" action="ppaction://hlinksldjump"/>
          </p:cNvPr>
          <p:cNvSpPr/>
          <p:nvPr/>
        </p:nvSpPr>
        <p:spPr>
          <a:xfrm>
            <a:off x="5376000" y="6058377"/>
            <a:ext cx="1440000" cy="540000"/>
          </a:xfrm>
          <a:prstGeom prst="roundRect">
            <a:avLst>
              <a:gd name="adj" fmla="val 50000"/>
            </a:avLst>
          </a:prstGeom>
          <a:solidFill>
            <a:srgbClr val="7F6000"/>
          </a:solidFill>
          <a:ln w="38100" cap="flat" cmpd="sng">
            <a:solidFill>
              <a:schemeClr val="dk1"/>
            </a:solidFill>
            <a:prstDash val="solid"/>
            <a:miter lim="800000"/>
            <a:headEnd type="none" w="sm" len="sm"/>
            <a:tailEnd type="none" w="sm" len="sm"/>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b="0" i="0" u="none" strike="noStrike" cap="none" dirty="0">
                <a:solidFill>
                  <a:schemeClr val="lt1"/>
                </a:solidFill>
                <a:latin typeface="Arial Black"/>
                <a:ea typeface="Arial Black"/>
                <a:cs typeface="Arial Black"/>
                <a:sym typeface="Arial Black"/>
              </a:rPr>
              <a:t>ATGAL</a:t>
            </a:r>
            <a:endParaRPr dirty="0"/>
          </a:p>
        </p:txBody>
      </p:sp>
      <p:pic>
        <p:nvPicPr>
          <p:cNvPr id="239" name="Google Shape;239;p13"/>
          <p:cNvPicPr preferRelativeResize="0"/>
          <p:nvPr/>
        </p:nvPicPr>
        <p:blipFill rotWithShape="1">
          <a:blip r:embed="rId4">
            <a:alphaModFix/>
          </a:blip>
          <a:srcRect/>
          <a:stretch/>
        </p:blipFill>
        <p:spPr>
          <a:xfrm>
            <a:off x="5049136" y="2361380"/>
            <a:ext cx="2093728" cy="2302773"/>
          </a:xfrm>
          <a:prstGeom prst="rect">
            <a:avLst/>
          </a:prstGeom>
          <a:noFill/>
          <a:ln>
            <a:noFill/>
          </a:ln>
        </p:spPr>
      </p:pic>
    </p:spTree>
  </p:cSld>
  <p:clrMapOvr>
    <a:masterClrMapping/>
  </p:clrMapOvr>
  <p:transition>
    <p:circle/>
  </p:transition>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Shape 243"/>
        <p:cNvGrpSpPr/>
        <p:nvPr/>
      </p:nvGrpSpPr>
      <p:grpSpPr>
        <a:xfrm>
          <a:off x="0" y="0"/>
          <a:ext cx="0" cy="0"/>
          <a:chOff x="0" y="0"/>
          <a:chExt cx="0" cy="0"/>
        </a:xfrm>
      </p:grpSpPr>
      <p:sp>
        <p:nvSpPr>
          <p:cNvPr id="244" name="Google Shape;244;p14">
            <a:hlinkClick r:id="rId3" action="ppaction://hlinksldjump"/>
          </p:cNvPr>
          <p:cNvSpPr/>
          <p:nvPr/>
        </p:nvSpPr>
        <p:spPr>
          <a:xfrm>
            <a:off x="696000" y="0"/>
            <a:ext cx="10800000" cy="6858000"/>
          </a:xfrm>
          <a:custGeom>
            <a:avLst/>
            <a:gdLst/>
            <a:ahLst/>
            <a:cxnLst/>
            <a:rect l="l" t="t" r="r" b="b"/>
            <a:pathLst>
              <a:path w="10800000" h="6858000" extrusionOk="0">
                <a:moveTo>
                  <a:pt x="1228459" y="0"/>
                </a:moveTo>
                <a:lnTo>
                  <a:pt x="9571541" y="0"/>
                </a:lnTo>
                <a:lnTo>
                  <a:pt x="9727211" y="198094"/>
                </a:lnTo>
                <a:cubicBezTo>
                  <a:pt x="10400991" y="1099044"/>
                  <a:pt x="10800000" y="2217425"/>
                  <a:pt x="10800000" y="3429000"/>
                </a:cubicBezTo>
                <a:cubicBezTo>
                  <a:pt x="10800000" y="4640575"/>
                  <a:pt x="10400991" y="5758956"/>
                  <a:pt x="9727211" y="6659906"/>
                </a:cubicBezTo>
                <a:lnTo>
                  <a:pt x="9571541" y="6858000"/>
                </a:lnTo>
                <a:lnTo>
                  <a:pt x="1228459" y="6858000"/>
                </a:lnTo>
                <a:lnTo>
                  <a:pt x="1072789" y="6659906"/>
                </a:lnTo>
                <a:cubicBezTo>
                  <a:pt x="399009" y="5758956"/>
                  <a:pt x="0" y="4640575"/>
                  <a:pt x="0" y="3429000"/>
                </a:cubicBezTo>
                <a:cubicBezTo>
                  <a:pt x="0" y="2217425"/>
                  <a:pt x="399009" y="1099044"/>
                  <a:pt x="1072789" y="198094"/>
                </a:cubicBezTo>
                <a:lnTo>
                  <a:pt x="1228459" y="0"/>
                </a:lnTo>
                <a:close/>
              </a:path>
            </a:pathLst>
          </a:custGeom>
          <a:solidFill>
            <a:srgbClr val="FFC000"/>
          </a:solidFill>
          <a:ln>
            <a:noFill/>
          </a:ln>
        </p:spPr>
        <p:txBody>
          <a:bodyPr spcFirstLastPara="1" wrap="square" lIns="0" tIns="0" rIns="0" bIns="0" anchor="ctr" anchorCtr="0">
            <a:noAutofit/>
          </a:bodyPr>
          <a:lstStyle/>
          <a:p>
            <a:pPr marL="0" marR="0" lvl="0" indent="0" algn="ctr" rtl="0">
              <a:spcBef>
                <a:spcPts val="0"/>
              </a:spcBef>
              <a:spcAft>
                <a:spcPts val="0"/>
              </a:spcAft>
              <a:buNone/>
            </a:pPr>
            <a:endParaRPr sz="4000" b="0" i="0" u="none" strike="noStrike" cap="none" dirty="0">
              <a:solidFill>
                <a:schemeClr val="dk1"/>
              </a:solidFill>
              <a:latin typeface="Arial"/>
              <a:ea typeface="Arial"/>
              <a:cs typeface="Arial"/>
              <a:sym typeface="Arial"/>
            </a:endParaRPr>
          </a:p>
          <a:p>
            <a:pPr marL="0" marR="0" lvl="0" indent="0" algn="ctr" rtl="0">
              <a:spcBef>
                <a:spcPts val="0"/>
              </a:spcBef>
              <a:spcAft>
                <a:spcPts val="0"/>
              </a:spcAft>
              <a:buNone/>
            </a:pPr>
            <a:endParaRPr sz="4000" b="0" i="0" u="none" strike="noStrike" cap="none" dirty="0">
              <a:solidFill>
                <a:schemeClr val="dk1"/>
              </a:solidFill>
              <a:latin typeface="Arial"/>
              <a:ea typeface="Arial"/>
              <a:cs typeface="Arial"/>
              <a:sym typeface="Arial"/>
            </a:endParaRPr>
          </a:p>
          <a:p>
            <a:pPr marL="0" marR="0" lvl="0" indent="0" algn="ctr" rtl="0">
              <a:spcBef>
                <a:spcPts val="0"/>
              </a:spcBef>
              <a:spcAft>
                <a:spcPts val="0"/>
              </a:spcAft>
              <a:buNone/>
            </a:pPr>
            <a:endParaRPr sz="4000" b="0" i="0" u="none" strike="noStrike" cap="none" dirty="0">
              <a:solidFill>
                <a:schemeClr val="dk1"/>
              </a:solidFill>
              <a:latin typeface="Arial"/>
              <a:ea typeface="Arial"/>
              <a:cs typeface="Arial"/>
              <a:sym typeface="Arial"/>
            </a:endParaRPr>
          </a:p>
          <a:p>
            <a:pPr marL="0" marR="0" lvl="0" indent="0" algn="ctr" rtl="0">
              <a:spcBef>
                <a:spcPts val="0"/>
              </a:spcBef>
              <a:spcAft>
                <a:spcPts val="0"/>
              </a:spcAft>
              <a:buNone/>
            </a:pPr>
            <a:endParaRPr sz="4000" b="0" i="0" u="none" strike="noStrike" cap="none" dirty="0">
              <a:solidFill>
                <a:schemeClr val="dk1"/>
              </a:solidFill>
              <a:latin typeface="Arial"/>
              <a:ea typeface="Arial"/>
              <a:cs typeface="Arial"/>
              <a:sym typeface="Arial"/>
            </a:endParaRPr>
          </a:p>
          <a:p>
            <a:pPr marL="0" marR="0" lvl="0" indent="0" algn="ctr" rtl="0">
              <a:spcBef>
                <a:spcPts val="0"/>
              </a:spcBef>
              <a:spcAft>
                <a:spcPts val="0"/>
              </a:spcAft>
              <a:buNone/>
            </a:pPr>
            <a:endParaRPr sz="4000" b="0" i="0" u="none" strike="noStrike" cap="none" dirty="0">
              <a:solidFill>
                <a:schemeClr val="dk1"/>
              </a:solidFill>
              <a:latin typeface="Arial"/>
              <a:ea typeface="Arial"/>
              <a:cs typeface="Arial"/>
              <a:sym typeface="Arial"/>
            </a:endParaRPr>
          </a:p>
          <a:p>
            <a:pPr marL="0" marR="0" lvl="0" indent="0" algn="ctr" rtl="0">
              <a:spcBef>
                <a:spcPts val="0"/>
              </a:spcBef>
              <a:spcAft>
                <a:spcPts val="0"/>
              </a:spcAft>
              <a:buNone/>
            </a:pPr>
            <a:r>
              <a:rPr lang="lt-LT" sz="4000" b="0" i="0" u="none" strike="noStrike" cap="none" dirty="0">
                <a:solidFill>
                  <a:schemeClr val="dk1"/>
                </a:solidFill>
                <a:latin typeface="Arial"/>
                <a:ea typeface="Arial"/>
                <a:cs typeface="Arial"/>
                <a:sym typeface="Arial"/>
              </a:rPr>
              <a:t>Kas yra šis vyras ir kuo jis garsus?</a:t>
            </a:r>
          </a:p>
          <a:p>
            <a:pPr marL="0" marR="0" lvl="0" indent="0" algn="ctr" rtl="0">
              <a:spcBef>
                <a:spcPts val="0"/>
              </a:spcBef>
              <a:spcAft>
                <a:spcPts val="0"/>
              </a:spcAft>
              <a:buNone/>
            </a:pPr>
            <a:endParaRPr sz="4000" b="0" i="0" u="none" strike="noStrike" cap="none" dirty="0">
              <a:solidFill>
                <a:schemeClr val="dk1"/>
              </a:solidFill>
              <a:latin typeface="Arial"/>
              <a:ea typeface="Arial"/>
              <a:cs typeface="Arial"/>
              <a:sym typeface="Arial"/>
            </a:endParaRPr>
          </a:p>
          <a:p>
            <a:pPr marL="0" marR="0" lvl="0" indent="0" algn="ctr" rtl="0">
              <a:spcBef>
                <a:spcPts val="0"/>
              </a:spcBef>
              <a:spcAft>
                <a:spcPts val="0"/>
              </a:spcAft>
              <a:buNone/>
            </a:pPr>
            <a:endParaRPr sz="4000" b="0" i="0" u="none" strike="noStrike" cap="none" dirty="0">
              <a:solidFill>
                <a:schemeClr val="dk1"/>
              </a:solidFill>
              <a:latin typeface="Arial"/>
              <a:ea typeface="Arial"/>
              <a:cs typeface="Arial"/>
              <a:sym typeface="Arial"/>
            </a:endParaRPr>
          </a:p>
          <a:p>
            <a:pPr marL="0" marR="0" lvl="0" indent="0" algn="ctr" rtl="0">
              <a:spcBef>
                <a:spcPts val="0"/>
              </a:spcBef>
              <a:spcAft>
                <a:spcPts val="0"/>
              </a:spcAft>
              <a:buNone/>
            </a:pPr>
            <a:endParaRPr sz="4000" b="0" i="0" u="none" strike="noStrike" cap="none" dirty="0">
              <a:solidFill>
                <a:schemeClr val="dk1"/>
              </a:solidFill>
              <a:latin typeface="Arial"/>
              <a:ea typeface="Arial"/>
              <a:cs typeface="Arial"/>
              <a:sym typeface="Arial"/>
            </a:endParaRPr>
          </a:p>
          <a:p>
            <a:pPr marL="0" marR="0" lvl="0" indent="0" algn="ctr" rtl="0">
              <a:spcBef>
                <a:spcPts val="0"/>
              </a:spcBef>
              <a:spcAft>
                <a:spcPts val="0"/>
              </a:spcAft>
              <a:buNone/>
            </a:pPr>
            <a:endParaRPr lang="lt-LT" sz="4000" dirty="0">
              <a:solidFill>
                <a:schemeClr val="dk1"/>
              </a:solidFill>
            </a:endParaRPr>
          </a:p>
          <a:p>
            <a:pPr marL="0" marR="0" lvl="0" indent="0" algn="ctr" rtl="0">
              <a:spcBef>
                <a:spcPts val="0"/>
              </a:spcBef>
              <a:spcAft>
                <a:spcPts val="0"/>
              </a:spcAft>
              <a:buNone/>
            </a:pPr>
            <a:endParaRPr sz="4000" b="0" i="0" u="none" strike="noStrike" cap="none" dirty="0">
              <a:solidFill>
                <a:schemeClr val="dk1"/>
              </a:solidFill>
              <a:latin typeface="Arial"/>
              <a:ea typeface="Arial"/>
              <a:cs typeface="Arial"/>
              <a:sym typeface="Arial"/>
            </a:endParaRPr>
          </a:p>
          <a:p>
            <a:pPr marL="0" marR="0" lvl="0" indent="0" algn="ctr" rtl="0">
              <a:spcBef>
                <a:spcPts val="0"/>
              </a:spcBef>
              <a:spcAft>
                <a:spcPts val="0"/>
              </a:spcAft>
              <a:buNone/>
            </a:pPr>
            <a:r>
              <a:rPr lang="en-GB" sz="2800" b="0" i="0" u="none" strike="noStrike" cap="none" dirty="0" err="1">
                <a:solidFill>
                  <a:schemeClr val="dk1"/>
                </a:solidFill>
                <a:latin typeface="Arial"/>
                <a:ea typeface="Arial"/>
                <a:cs typeface="Arial"/>
                <a:sym typeface="Arial"/>
              </a:rPr>
              <a:t>Naudodami</a:t>
            </a:r>
            <a:r>
              <a:rPr lang="en-GB" sz="2800" b="0" i="0" u="none" strike="noStrike" cap="none" dirty="0">
                <a:solidFill>
                  <a:schemeClr val="dk1"/>
                </a:solidFill>
                <a:latin typeface="Arial"/>
                <a:ea typeface="Arial"/>
                <a:cs typeface="Arial"/>
                <a:sym typeface="Arial"/>
              </a:rPr>
              <a:t> </a:t>
            </a:r>
            <a:r>
              <a:rPr lang="en-GB" sz="2800" b="0" i="0" u="none" strike="noStrike" cap="none" dirty="0" err="1">
                <a:solidFill>
                  <a:schemeClr val="dk1"/>
                </a:solidFill>
                <a:latin typeface="Arial"/>
                <a:ea typeface="Arial"/>
                <a:cs typeface="Arial"/>
                <a:sym typeface="Arial"/>
              </a:rPr>
              <a:t>žaidimo</a:t>
            </a:r>
            <a:r>
              <a:rPr lang="en-GB" sz="2800" b="0" i="0" u="none" strike="noStrike" cap="none" dirty="0">
                <a:solidFill>
                  <a:schemeClr val="dk1"/>
                </a:solidFill>
                <a:latin typeface="Arial"/>
                <a:ea typeface="Arial"/>
                <a:cs typeface="Arial"/>
                <a:sym typeface="Arial"/>
              </a:rPr>
              <a:t> </a:t>
            </a:r>
            <a:r>
              <a:rPr lang="en-GB" sz="2800" b="0" i="0" u="none" strike="noStrike" cap="none" dirty="0" err="1">
                <a:solidFill>
                  <a:schemeClr val="dk1"/>
                </a:solidFill>
                <a:latin typeface="Arial"/>
                <a:ea typeface="Arial"/>
                <a:cs typeface="Arial"/>
                <a:sym typeface="Arial"/>
              </a:rPr>
              <a:t>korteles</a:t>
            </a:r>
            <a:r>
              <a:rPr lang="en-GB" sz="2800" b="0" i="0" u="none" strike="noStrike" cap="none" dirty="0">
                <a:solidFill>
                  <a:schemeClr val="dk1"/>
                </a:solidFill>
                <a:latin typeface="Arial"/>
                <a:ea typeface="Arial"/>
                <a:cs typeface="Arial"/>
                <a:sym typeface="Arial"/>
              </a:rPr>
              <a:t> </a:t>
            </a:r>
            <a:r>
              <a:rPr lang="en-GB" sz="2800" b="0" i="0" u="none" strike="noStrike" cap="none" dirty="0" err="1">
                <a:solidFill>
                  <a:schemeClr val="dk1"/>
                </a:solidFill>
                <a:latin typeface="Arial"/>
                <a:ea typeface="Arial"/>
                <a:cs typeface="Arial"/>
                <a:sym typeface="Arial"/>
              </a:rPr>
              <a:t>pastatykite</a:t>
            </a:r>
            <a:r>
              <a:rPr lang="en-GB" sz="2800" b="0" i="0" u="none" strike="noStrike" cap="none" dirty="0">
                <a:solidFill>
                  <a:schemeClr val="dk1"/>
                </a:solidFill>
                <a:latin typeface="Arial"/>
                <a:ea typeface="Arial"/>
                <a:cs typeface="Arial"/>
                <a:sym typeface="Arial"/>
              </a:rPr>
              <a:t> </a:t>
            </a:r>
            <a:r>
              <a:rPr lang="en-GB" sz="2800" b="0" i="0" u="none" strike="noStrike" cap="none" dirty="0" err="1">
                <a:solidFill>
                  <a:schemeClr val="dk1"/>
                </a:solidFill>
                <a:latin typeface="Arial"/>
                <a:ea typeface="Arial"/>
                <a:cs typeface="Arial"/>
                <a:sym typeface="Arial"/>
              </a:rPr>
              <a:t>aukštą</a:t>
            </a:r>
            <a:r>
              <a:rPr lang="en-GB" sz="2800" b="0" i="0" u="none" strike="noStrike" cap="none" dirty="0">
                <a:solidFill>
                  <a:schemeClr val="dk1"/>
                </a:solidFill>
                <a:latin typeface="Arial"/>
                <a:ea typeface="Arial"/>
                <a:cs typeface="Arial"/>
                <a:sym typeface="Arial"/>
              </a:rPr>
              <a:t> </a:t>
            </a:r>
            <a:r>
              <a:rPr lang="en-GB" sz="2800" b="0" i="0" u="none" strike="noStrike" cap="none" dirty="0" err="1">
                <a:solidFill>
                  <a:schemeClr val="dk1"/>
                </a:solidFill>
                <a:latin typeface="Arial"/>
                <a:ea typeface="Arial"/>
                <a:cs typeface="Arial"/>
                <a:sym typeface="Arial"/>
              </a:rPr>
              <a:t>bokštą</a:t>
            </a:r>
            <a:r>
              <a:rPr lang="en-GB" sz="2800" b="0" i="0" u="none" strike="noStrike" cap="none" dirty="0">
                <a:solidFill>
                  <a:schemeClr val="dk1"/>
                </a:solidFill>
                <a:latin typeface="Arial"/>
                <a:ea typeface="Arial"/>
                <a:cs typeface="Arial"/>
                <a:sym typeface="Arial"/>
              </a:rPr>
              <a:t>.</a:t>
            </a:r>
            <a:endParaRPr sz="2800" b="0" i="0" u="none" strike="noStrike" cap="none" dirty="0">
              <a:solidFill>
                <a:schemeClr val="dk1"/>
              </a:solidFill>
              <a:latin typeface="Arial"/>
              <a:ea typeface="Arial"/>
              <a:cs typeface="Arial"/>
              <a:sym typeface="Arial"/>
            </a:endParaRPr>
          </a:p>
          <a:p>
            <a:pPr marL="0" marR="0" lvl="0" indent="0" algn="ctr" rtl="0">
              <a:spcBef>
                <a:spcPts val="0"/>
              </a:spcBef>
              <a:spcAft>
                <a:spcPts val="0"/>
              </a:spcAft>
              <a:buNone/>
            </a:pPr>
            <a:endParaRPr sz="4000" b="0" i="0" u="none" strike="noStrike" cap="none" dirty="0">
              <a:solidFill>
                <a:schemeClr val="dk1"/>
              </a:solidFill>
              <a:latin typeface="Arial"/>
              <a:ea typeface="Arial"/>
              <a:cs typeface="Arial"/>
              <a:sym typeface="Arial"/>
            </a:endParaRPr>
          </a:p>
          <a:p>
            <a:pPr marL="0" marR="0" lvl="0" indent="0" algn="ctr" rtl="0">
              <a:spcBef>
                <a:spcPts val="0"/>
              </a:spcBef>
              <a:spcAft>
                <a:spcPts val="0"/>
              </a:spcAft>
              <a:buNone/>
            </a:pPr>
            <a:endParaRPr sz="4000" b="0" i="0" u="none" strike="noStrike" cap="none" dirty="0">
              <a:solidFill>
                <a:schemeClr val="dk1"/>
              </a:solidFill>
              <a:latin typeface="Arial"/>
              <a:ea typeface="Arial"/>
              <a:cs typeface="Arial"/>
              <a:sym typeface="Arial"/>
            </a:endParaRPr>
          </a:p>
          <a:p>
            <a:pPr marL="0" marR="0" lvl="0" indent="0" algn="ctr" rtl="0">
              <a:spcBef>
                <a:spcPts val="0"/>
              </a:spcBef>
              <a:spcAft>
                <a:spcPts val="0"/>
              </a:spcAft>
              <a:buNone/>
            </a:pPr>
            <a:endParaRPr sz="4000" b="0" i="0" u="none" strike="noStrike" cap="none" dirty="0">
              <a:solidFill>
                <a:schemeClr val="dk1"/>
              </a:solidFill>
              <a:latin typeface="Arial"/>
              <a:ea typeface="Arial"/>
              <a:cs typeface="Arial"/>
              <a:sym typeface="Arial"/>
            </a:endParaRPr>
          </a:p>
        </p:txBody>
      </p:sp>
      <p:sp>
        <p:nvSpPr>
          <p:cNvPr id="245" name="Google Shape;245;p14"/>
          <p:cNvSpPr/>
          <p:nvPr/>
        </p:nvSpPr>
        <p:spPr>
          <a:xfrm>
            <a:off x="5375999" y="709484"/>
            <a:ext cx="1328794" cy="89251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3200" b="0" i="0" u="none" strike="noStrike" cap="none" dirty="0">
                <a:solidFill>
                  <a:schemeClr val="dk1"/>
                </a:solidFill>
                <a:latin typeface="Arial Black"/>
                <a:ea typeface="Arial Black"/>
                <a:cs typeface="Arial Black"/>
                <a:sym typeface="Arial Black"/>
              </a:rPr>
              <a:t>3</a:t>
            </a:r>
            <a:endParaRPr dirty="0"/>
          </a:p>
          <a:p>
            <a:pPr marL="0" marR="0" lvl="0" indent="0" algn="ctr" rtl="0">
              <a:spcBef>
                <a:spcPts val="0"/>
              </a:spcBef>
              <a:spcAft>
                <a:spcPts val="0"/>
              </a:spcAft>
              <a:buNone/>
            </a:pPr>
            <a:r>
              <a:rPr lang="en-GB" sz="2000" b="0" i="0" u="none" strike="noStrike" cap="none" dirty="0" err="1">
                <a:solidFill>
                  <a:schemeClr val="dk1"/>
                </a:solidFill>
                <a:latin typeface="Arial Black"/>
                <a:ea typeface="Arial Black"/>
                <a:cs typeface="Arial Black"/>
                <a:sym typeface="Arial Black"/>
              </a:rPr>
              <a:t>Geltona</a:t>
            </a:r>
            <a:endParaRPr sz="2000" b="0" i="0" u="none" strike="noStrike" cap="none" dirty="0">
              <a:solidFill>
                <a:schemeClr val="dk1"/>
              </a:solidFill>
              <a:latin typeface="Arial Black"/>
              <a:ea typeface="Arial Black"/>
              <a:cs typeface="Arial Black"/>
              <a:sym typeface="Arial Black"/>
            </a:endParaRPr>
          </a:p>
        </p:txBody>
      </p:sp>
      <p:sp>
        <p:nvSpPr>
          <p:cNvPr id="246" name="Google Shape;246;p14">
            <a:hlinkClick r:id="rId3" action="ppaction://hlinksldjump"/>
          </p:cNvPr>
          <p:cNvSpPr/>
          <p:nvPr/>
        </p:nvSpPr>
        <p:spPr>
          <a:xfrm>
            <a:off x="5375999" y="6166443"/>
            <a:ext cx="1440000" cy="540000"/>
          </a:xfrm>
          <a:prstGeom prst="roundRect">
            <a:avLst>
              <a:gd name="adj" fmla="val 50000"/>
            </a:avLst>
          </a:prstGeom>
          <a:solidFill>
            <a:srgbClr val="7F6000"/>
          </a:solidFill>
          <a:ln w="38100" cap="flat" cmpd="sng">
            <a:solidFill>
              <a:schemeClr val="dk1"/>
            </a:solidFill>
            <a:prstDash val="solid"/>
            <a:miter lim="800000"/>
            <a:headEnd type="none" w="sm" len="sm"/>
            <a:tailEnd type="none" w="sm" len="sm"/>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b="0" i="0" u="none" strike="noStrike" cap="none" dirty="0">
                <a:solidFill>
                  <a:schemeClr val="lt1"/>
                </a:solidFill>
                <a:latin typeface="Arial Black"/>
                <a:ea typeface="Arial Black"/>
                <a:cs typeface="Arial Black"/>
                <a:sym typeface="Arial Black"/>
              </a:rPr>
              <a:t>ATGAL</a:t>
            </a:r>
            <a:endParaRPr dirty="0"/>
          </a:p>
        </p:txBody>
      </p:sp>
      <p:pic>
        <p:nvPicPr>
          <p:cNvPr id="247" name="Google Shape;247;p14" descr="A person with a beard&#10;&#10;Description automatically generated with medium confidence"/>
          <p:cNvPicPr preferRelativeResize="0"/>
          <p:nvPr/>
        </p:nvPicPr>
        <p:blipFill rotWithShape="1">
          <a:blip r:embed="rId4">
            <a:alphaModFix/>
          </a:blip>
          <a:srcRect/>
          <a:stretch/>
        </p:blipFill>
        <p:spPr>
          <a:xfrm>
            <a:off x="5023954" y="2669628"/>
            <a:ext cx="1954915" cy="2617154"/>
          </a:xfrm>
          <a:prstGeom prst="rect">
            <a:avLst/>
          </a:prstGeom>
          <a:noFill/>
          <a:ln>
            <a:noFill/>
          </a:ln>
        </p:spPr>
      </p:pic>
    </p:spTree>
  </p:cSld>
  <p:clrMapOvr>
    <a:masterClrMapping/>
  </p:clrMapOvr>
  <p:transition>
    <p:circle/>
  </p:transition>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Shape 251"/>
        <p:cNvGrpSpPr/>
        <p:nvPr/>
      </p:nvGrpSpPr>
      <p:grpSpPr>
        <a:xfrm>
          <a:off x="0" y="0"/>
          <a:ext cx="0" cy="0"/>
          <a:chOff x="0" y="0"/>
          <a:chExt cx="0" cy="0"/>
        </a:xfrm>
      </p:grpSpPr>
      <p:sp>
        <p:nvSpPr>
          <p:cNvPr id="252" name="Google Shape;252;p15">
            <a:hlinkClick r:id="rId3" action="ppaction://hlinksldjump"/>
          </p:cNvPr>
          <p:cNvSpPr/>
          <p:nvPr/>
        </p:nvSpPr>
        <p:spPr>
          <a:xfrm>
            <a:off x="696000" y="0"/>
            <a:ext cx="10800000" cy="6858000"/>
          </a:xfrm>
          <a:custGeom>
            <a:avLst/>
            <a:gdLst/>
            <a:ahLst/>
            <a:cxnLst/>
            <a:rect l="l" t="t" r="r" b="b"/>
            <a:pathLst>
              <a:path w="10800000" h="6858000" extrusionOk="0">
                <a:moveTo>
                  <a:pt x="1228459" y="0"/>
                </a:moveTo>
                <a:lnTo>
                  <a:pt x="9571541" y="0"/>
                </a:lnTo>
                <a:lnTo>
                  <a:pt x="9727211" y="198094"/>
                </a:lnTo>
                <a:cubicBezTo>
                  <a:pt x="10400991" y="1099044"/>
                  <a:pt x="10800000" y="2217425"/>
                  <a:pt x="10800000" y="3429000"/>
                </a:cubicBezTo>
                <a:cubicBezTo>
                  <a:pt x="10800000" y="4640575"/>
                  <a:pt x="10400991" y="5758956"/>
                  <a:pt x="9727211" y="6659906"/>
                </a:cubicBezTo>
                <a:lnTo>
                  <a:pt x="9571541" y="6858000"/>
                </a:lnTo>
                <a:lnTo>
                  <a:pt x="1228459" y="6858000"/>
                </a:lnTo>
                <a:lnTo>
                  <a:pt x="1072789" y="6659906"/>
                </a:lnTo>
                <a:cubicBezTo>
                  <a:pt x="399009" y="5758956"/>
                  <a:pt x="0" y="4640575"/>
                  <a:pt x="0" y="3429000"/>
                </a:cubicBezTo>
                <a:cubicBezTo>
                  <a:pt x="0" y="2217425"/>
                  <a:pt x="399009" y="1099044"/>
                  <a:pt x="1072789" y="198094"/>
                </a:cubicBezTo>
                <a:lnTo>
                  <a:pt x="1228459" y="0"/>
                </a:lnTo>
                <a:close/>
              </a:path>
            </a:pathLst>
          </a:custGeom>
          <a:solidFill>
            <a:srgbClr val="FFC000"/>
          </a:solidFill>
          <a:ln>
            <a:noFill/>
          </a:ln>
        </p:spPr>
        <p:txBody>
          <a:bodyPr spcFirstLastPara="1" wrap="square" lIns="0" tIns="0" rIns="0" bIns="0" anchor="ctr" anchorCtr="0">
            <a:noAutofit/>
          </a:bodyPr>
          <a:lstStyle/>
          <a:p>
            <a:pPr marL="0" marR="0" lvl="0" indent="0" algn="ctr" rtl="0">
              <a:spcBef>
                <a:spcPts val="0"/>
              </a:spcBef>
              <a:spcAft>
                <a:spcPts val="0"/>
              </a:spcAft>
              <a:buNone/>
            </a:pPr>
            <a:endParaRPr sz="4000" b="0" i="0" u="none" strike="noStrike" cap="none" dirty="0">
              <a:solidFill>
                <a:schemeClr val="dk1"/>
              </a:solidFill>
              <a:latin typeface="Arial"/>
              <a:ea typeface="Arial"/>
              <a:cs typeface="Arial"/>
              <a:sym typeface="Arial"/>
            </a:endParaRPr>
          </a:p>
          <a:p>
            <a:pPr marL="0" marR="0" lvl="0" indent="0" algn="ctr" rtl="0">
              <a:spcBef>
                <a:spcPts val="0"/>
              </a:spcBef>
              <a:spcAft>
                <a:spcPts val="0"/>
              </a:spcAft>
              <a:buNone/>
            </a:pPr>
            <a:endParaRPr sz="4000" b="0" i="0" u="none" strike="noStrike" cap="none" dirty="0">
              <a:solidFill>
                <a:schemeClr val="dk1"/>
              </a:solidFill>
              <a:latin typeface="Arial"/>
              <a:ea typeface="Arial"/>
              <a:cs typeface="Arial"/>
              <a:sym typeface="Arial"/>
            </a:endParaRPr>
          </a:p>
          <a:p>
            <a:pPr marL="0" marR="0" lvl="0" indent="0" algn="ctr" rtl="0">
              <a:spcBef>
                <a:spcPts val="0"/>
              </a:spcBef>
              <a:spcAft>
                <a:spcPts val="0"/>
              </a:spcAft>
              <a:buNone/>
            </a:pPr>
            <a:endParaRPr sz="4000" b="0" i="0" u="none" strike="noStrike" cap="none" dirty="0">
              <a:solidFill>
                <a:schemeClr val="dk1"/>
              </a:solidFill>
              <a:latin typeface="Arial"/>
              <a:ea typeface="Arial"/>
              <a:cs typeface="Arial"/>
              <a:sym typeface="Arial"/>
            </a:endParaRPr>
          </a:p>
          <a:p>
            <a:pPr marL="0" marR="0" lvl="0" indent="0" algn="ctr" rtl="0">
              <a:spcBef>
                <a:spcPts val="0"/>
              </a:spcBef>
              <a:spcAft>
                <a:spcPts val="0"/>
              </a:spcAft>
              <a:buNone/>
            </a:pPr>
            <a:endParaRPr sz="4000" b="0" i="0" u="none" strike="noStrike" cap="none" dirty="0">
              <a:solidFill>
                <a:schemeClr val="dk1"/>
              </a:solidFill>
              <a:latin typeface="Arial"/>
              <a:ea typeface="Arial"/>
              <a:cs typeface="Arial"/>
              <a:sym typeface="Arial"/>
            </a:endParaRPr>
          </a:p>
          <a:p>
            <a:pPr marL="0" marR="0" lvl="0" indent="0" algn="ctr" rtl="0">
              <a:spcBef>
                <a:spcPts val="0"/>
              </a:spcBef>
              <a:spcAft>
                <a:spcPts val="0"/>
              </a:spcAft>
              <a:buNone/>
            </a:pPr>
            <a:r>
              <a:rPr lang="lt-LT" sz="4000" b="0" i="0" u="none" strike="noStrike" cap="none" dirty="0">
                <a:solidFill>
                  <a:schemeClr val="dk1"/>
                </a:solidFill>
                <a:latin typeface="Arial"/>
                <a:ea typeface="Arial"/>
                <a:cs typeface="Arial"/>
                <a:sym typeface="Arial"/>
              </a:rPr>
              <a:t>Kas yra šis vyras ir kuo jis garsus?</a:t>
            </a:r>
          </a:p>
          <a:p>
            <a:pPr marL="0" marR="0" lvl="0" indent="0" algn="ctr" rtl="0">
              <a:spcBef>
                <a:spcPts val="0"/>
              </a:spcBef>
              <a:spcAft>
                <a:spcPts val="0"/>
              </a:spcAft>
              <a:buNone/>
            </a:pPr>
            <a:endParaRPr sz="4000" b="0" i="0" u="none" strike="noStrike" cap="none" dirty="0">
              <a:solidFill>
                <a:schemeClr val="dk1"/>
              </a:solidFill>
              <a:latin typeface="Arial"/>
              <a:ea typeface="Arial"/>
              <a:cs typeface="Arial"/>
              <a:sym typeface="Arial"/>
            </a:endParaRPr>
          </a:p>
          <a:p>
            <a:pPr marL="0" marR="0" lvl="0" indent="0" algn="ctr" rtl="0">
              <a:spcBef>
                <a:spcPts val="0"/>
              </a:spcBef>
              <a:spcAft>
                <a:spcPts val="0"/>
              </a:spcAft>
              <a:buNone/>
            </a:pPr>
            <a:endParaRPr sz="4000" b="0" i="0" u="none" strike="noStrike" cap="none" dirty="0">
              <a:solidFill>
                <a:schemeClr val="dk1"/>
              </a:solidFill>
              <a:latin typeface="Arial"/>
              <a:ea typeface="Arial"/>
              <a:cs typeface="Arial"/>
              <a:sym typeface="Arial"/>
            </a:endParaRPr>
          </a:p>
          <a:p>
            <a:pPr marL="0" marR="0" lvl="0" indent="0" algn="ctr" rtl="0">
              <a:spcBef>
                <a:spcPts val="0"/>
              </a:spcBef>
              <a:spcAft>
                <a:spcPts val="0"/>
              </a:spcAft>
              <a:buNone/>
            </a:pPr>
            <a:endParaRPr sz="4000" b="0" i="0" u="none" strike="noStrike" cap="none" dirty="0">
              <a:solidFill>
                <a:schemeClr val="dk1"/>
              </a:solidFill>
              <a:latin typeface="Arial"/>
              <a:ea typeface="Arial"/>
              <a:cs typeface="Arial"/>
              <a:sym typeface="Arial"/>
            </a:endParaRPr>
          </a:p>
          <a:p>
            <a:pPr marL="0" marR="0" lvl="0" indent="0" algn="ctr" rtl="0">
              <a:spcBef>
                <a:spcPts val="0"/>
              </a:spcBef>
              <a:spcAft>
                <a:spcPts val="0"/>
              </a:spcAft>
              <a:buNone/>
            </a:pPr>
            <a:endParaRPr sz="4000" b="0" i="0" u="none" strike="noStrike" cap="none" dirty="0">
              <a:solidFill>
                <a:schemeClr val="dk1"/>
              </a:solidFill>
              <a:latin typeface="Arial"/>
              <a:ea typeface="Arial"/>
              <a:cs typeface="Arial"/>
              <a:sym typeface="Arial"/>
            </a:endParaRPr>
          </a:p>
          <a:p>
            <a:pPr marL="0" marR="0" lvl="0" indent="0" algn="ctr" rtl="0">
              <a:spcBef>
                <a:spcPts val="0"/>
              </a:spcBef>
              <a:spcAft>
                <a:spcPts val="0"/>
              </a:spcAft>
              <a:buNone/>
            </a:pPr>
            <a:r>
              <a:rPr lang="lt-LT" sz="4000" b="0" i="0" u="none" strike="noStrike" cap="none" dirty="0">
                <a:solidFill>
                  <a:schemeClr val="dk1"/>
                </a:solidFill>
                <a:latin typeface="Arial"/>
                <a:ea typeface="Arial"/>
                <a:cs typeface="Arial"/>
                <a:sym typeface="Arial"/>
              </a:rPr>
              <a:t>Sukonstruokite sraigtasparnį iš </a:t>
            </a:r>
            <a:r>
              <a:rPr lang="en-GB" sz="4000" i="0" dirty="0">
                <a:solidFill>
                  <a:srgbClr val="000000"/>
                </a:solidFill>
                <a:effectLst/>
                <a:latin typeface="Open Sans" panose="020B0606030504020204" pitchFamily="34" charset="0"/>
              </a:rPr>
              <a:t>„</a:t>
            </a:r>
            <a:r>
              <a:rPr lang="lt-LT" sz="4000" b="0" i="0" u="none" strike="noStrike" cap="none" dirty="0" err="1">
                <a:solidFill>
                  <a:schemeClr val="dk1"/>
                </a:solidFill>
                <a:latin typeface="Arial"/>
                <a:ea typeface="Arial"/>
                <a:cs typeface="Arial"/>
                <a:sym typeface="Arial"/>
              </a:rPr>
              <a:t>Lego</a:t>
            </a:r>
            <a:r>
              <a:rPr lang="en-GB" sz="4000" i="0" dirty="0">
                <a:solidFill>
                  <a:srgbClr val="000000"/>
                </a:solidFill>
                <a:effectLst/>
                <a:latin typeface="Open Sans" panose="020B0606030504020204" pitchFamily="34" charset="0"/>
              </a:rPr>
              <a:t>“</a:t>
            </a:r>
            <a:r>
              <a:rPr lang="lt-LT" sz="4000" b="0" i="0" u="none" strike="noStrike" cap="none" dirty="0">
                <a:solidFill>
                  <a:schemeClr val="dk1"/>
                </a:solidFill>
                <a:latin typeface="Arial"/>
                <a:ea typeface="Arial"/>
                <a:cs typeface="Arial"/>
                <a:sym typeface="Arial"/>
              </a:rPr>
              <a:t> kaladėlių.</a:t>
            </a:r>
            <a:endParaRPr sz="4000" b="0" i="0" u="none" strike="noStrike" cap="none" dirty="0">
              <a:solidFill>
                <a:schemeClr val="dk1"/>
              </a:solidFill>
              <a:latin typeface="Arial"/>
              <a:ea typeface="Arial"/>
              <a:cs typeface="Arial"/>
              <a:sym typeface="Arial"/>
            </a:endParaRPr>
          </a:p>
          <a:p>
            <a:pPr marL="0" marR="0" lvl="0" indent="0" algn="ctr" rtl="0">
              <a:spcBef>
                <a:spcPts val="0"/>
              </a:spcBef>
              <a:spcAft>
                <a:spcPts val="0"/>
              </a:spcAft>
              <a:buNone/>
            </a:pPr>
            <a:endParaRPr sz="4000" b="0" i="0" u="none" strike="noStrike" cap="none" dirty="0">
              <a:solidFill>
                <a:schemeClr val="dk1"/>
              </a:solidFill>
              <a:latin typeface="Arial"/>
              <a:ea typeface="Arial"/>
              <a:cs typeface="Arial"/>
              <a:sym typeface="Arial"/>
            </a:endParaRPr>
          </a:p>
          <a:p>
            <a:pPr marL="0" marR="0" lvl="0" indent="0" algn="ctr" rtl="0">
              <a:spcBef>
                <a:spcPts val="0"/>
              </a:spcBef>
              <a:spcAft>
                <a:spcPts val="0"/>
              </a:spcAft>
              <a:buNone/>
            </a:pPr>
            <a:endParaRPr sz="4000" b="0" i="0" u="none" strike="noStrike" cap="none" dirty="0">
              <a:solidFill>
                <a:schemeClr val="dk1"/>
              </a:solidFill>
              <a:latin typeface="Arial"/>
              <a:ea typeface="Arial"/>
              <a:cs typeface="Arial"/>
              <a:sym typeface="Arial"/>
            </a:endParaRPr>
          </a:p>
          <a:p>
            <a:pPr marL="0" marR="0" lvl="0" indent="0" algn="ctr" rtl="0">
              <a:spcBef>
                <a:spcPts val="0"/>
              </a:spcBef>
              <a:spcAft>
                <a:spcPts val="0"/>
              </a:spcAft>
              <a:buNone/>
            </a:pPr>
            <a:endParaRPr sz="4000" b="0" i="0" u="none" strike="noStrike" cap="none" dirty="0">
              <a:solidFill>
                <a:schemeClr val="dk1"/>
              </a:solidFill>
              <a:latin typeface="Arial"/>
              <a:ea typeface="Arial"/>
              <a:cs typeface="Arial"/>
              <a:sym typeface="Arial"/>
            </a:endParaRPr>
          </a:p>
        </p:txBody>
      </p:sp>
      <p:sp>
        <p:nvSpPr>
          <p:cNvPr id="253" name="Google Shape;253;p15"/>
          <p:cNvSpPr/>
          <p:nvPr/>
        </p:nvSpPr>
        <p:spPr>
          <a:xfrm>
            <a:off x="5376000" y="371545"/>
            <a:ext cx="1440000" cy="89251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3200" b="0" i="0" u="none" strike="noStrike" cap="none" dirty="0">
                <a:solidFill>
                  <a:schemeClr val="dk1"/>
                </a:solidFill>
                <a:latin typeface="Arial Black"/>
                <a:ea typeface="Arial Black"/>
                <a:cs typeface="Arial Black"/>
                <a:sym typeface="Arial Black"/>
              </a:rPr>
              <a:t>4</a:t>
            </a:r>
            <a:endParaRPr dirty="0"/>
          </a:p>
          <a:p>
            <a:pPr marL="0" marR="0" lvl="0" indent="0" algn="ctr" rtl="0">
              <a:spcBef>
                <a:spcPts val="0"/>
              </a:spcBef>
              <a:spcAft>
                <a:spcPts val="0"/>
              </a:spcAft>
              <a:buNone/>
            </a:pPr>
            <a:r>
              <a:rPr lang="en-GB" sz="2000" b="0" i="0" u="none" strike="noStrike" cap="none" dirty="0" err="1">
                <a:solidFill>
                  <a:schemeClr val="dk1"/>
                </a:solidFill>
                <a:latin typeface="Arial Black"/>
                <a:ea typeface="Arial Black"/>
                <a:cs typeface="Arial Black"/>
                <a:sym typeface="Arial Black"/>
              </a:rPr>
              <a:t>Geltona</a:t>
            </a:r>
            <a:endParaRPr sz="2000" b="0" i="0" u="none" strike="noStrike" cap="none" dirty="0">
              <a:solidFill>
                <a:schemeClr val="dk1"/>
              </a:solidFill>
              <a:latin typeface="Arial Black"/>
              <a:ea typeface="Arial Black"/>
              <a:cs typeface="Arial Black"/>
              <a:sym typeface="Arial Black"/>
            </a:endParaRPr>
          </a:p>
        </p:txBody>
      </p:sp>
      <p:sp>
        <p:nvSpPr>
          <p:cNvPr id="254" name="Google Shape;254;p15">
            <a:hlinkClick r:id="rId3" action="ppaction://hlinksldjump"/>
          </p:cNvPr>
          <p:cNvSpPr/>
          <p:nvPr/>
        </p:nvSpPr>
        <p:spPr>
          <a:xfrm>
            <a:off x="5376000" y="6058376"/>
            <a:ext cx="1440000" cy="540000"/>
          </a:xfrm>
          <a:prstGeom prst="roundRect">
            <a:avLst>
              <a:gd name="adj" fmla="val 50000"/>
            </a:avLst>
          </a:prstGeom>
          <a:solidFill>
            <a:srgbClr val="7F6000"/>
          </a:solidFill>
          <a:ln w="38100" cap="flat" cmpd="sng">
            <a:solidFill>
              <a:schemeClr val="dk1"/>
            </a:solidFill>
            <a:prstDash val="solid"/>
            <a:miter lim="800000"/>
            <a:headEnd type="none" w="sm" len="sm"/>
            <a:tailEnd type="none" w="sm" len="sm"/>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b="0" i="0" u="none" strike="noStrike" cap="none" dirty="0">
                <a:solidFill>
                  <a:schemeClr val="lt1"/>
                </a:solidFill>
                <a:latin typeface="Arial Black"/>
                <a:ea typeface="Arial Black"/>
                <a:cs typeface="Arial Black"/>
                <a:sym typeface="Arial Black"/>
              </a:rPr>
              <a:t>ATGAL</a:t>
            </a:r>
            <a:endParaRPr dirty="0"/>
          </a:p>
        </p:txBody>
      </p:sp>
      <p:pic>
        <p:nvPicPr>
          <p:cNvPr id="255" name="Google Shape;255;p15" descr="9 Incredible Leonardo da Vinci Inventions - History Lists"/>
          <p:cNvPicPr preferRelativeResize="0"/>
          <p:nvPr/>
        </p:nvPicPr>
        <p:blipFill rotWithShape="1">
          <a:blip r:embed="rId4">
            <a:alphaModFix/>
          </a:blip>
          <a:srcRect/>
          <a:stretch/>
        </p:blipFill>
        <p:spPr>
          <a:xfrm>
            <a:off x="6604987" y="2749083"/>
            <a:ext cx="2498076" cy="1656080"/>
          </a:xfrm>
          <a:prstGeom prst="rect">
            <a:avLst/>
          </a:prstGeom>
          <a:noFill/>
          <a:ln>
            <a:noFill/>
          </a:ln>
        </p:spPr>
      </p:pic>
      <p:pic>
        <p:nvPicPr>
          <p:cNvPr id="256" name="Google Shape;256;p15" descr="Exhibition to honour Leonardo da Vinci – the inventor and engineer |  Leonardo da Vinci | The Guardian"/>
          <p:cNvPicPr preferRelativeResize="0"/>
          <p:nvPr/>
        </p:nvPicPr>
        <p:blipFill rotWithShape="1">
          <a:blip r:embed="rId5">
            <a:alphaModFix/>
          </a:blip>
          <a:srcRect/>
          <a:stretch/>
        </p:blipFill>
        <p:spPr>
          <a:xfrm>
            <a:off x="3292827" y="2452836"/>
            <a:ext cx="1952327" cy="1952327"/>
          </a:xfrm>
          <a:prstGeom prst="rect">
            <a:avLst/>
          </a:prstGeom>
          <a:noFill/>
          <a:ln>
            <a:noFill/>
          </a:ln>
        </p:spPr>
      </p:pic>
    </p:spTree>
  </p:cSld>
  <p:clrMapOvr>
    <a:masterClrMapping/>
  </p:clrMapOvr>
  <p:transition>
    <p:circle/>
  </p:transition>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Shape 260"/>
        <p:cNvGrpSpPr/>
        <p:nvPr/>
      </p:nvGrpSpPr>
      <p:grpSpPr>
        <a:xfrm>
          <a:off x="0" y="0"/>
          <a:ext cx="0" cy="0"/>
          <a:chOff x="0" y="0"/>
          <a:chExt cx="0" cy="0"/>
        </a:xfrm>
      </p:grpSpPr>
      <p:sp>
        <p:nvSpPr>
          <p:cNvPr id="261" name="Google Shape;261;p16">
            <a:hlinkClick r:id="rId3" action="ppaction://hlinksldjump"/>
          </p:cNvPr>
          <p:cNvSpPr/>
          <p:nvPr/>
        </p:nvSpPr>
        <p:spPr>
          <a:xfrm>
            <a:off x="696000" y="0"/>
            <a:ext cx="10800000" cy="6858000"/>
          </a:xfrm>
          <a:custGeom>
            <a:avLst/>
            <a:gdLst/>
            <a:ahLst/>
            <a:cxnLst/>
            <a:rect l="l" t="t" r="r" b="b"/>
            <a:pathLst>
              <a:path w="10800000" h="6858000" extrusionOk="0">
                <a:moveTo>
                  <a:pt x="1228459" y="0"/>
                </a:moveTo>
                <a:lnTo>
                  <a:pt x="9571541" y="0"/>
                </a:lnTo>
                <a:lnTo>
                  <a:pt x="9727211" y="198094"/>
                </a:lnTo>
                <a:cubicBezTo>
                  <a:pt x="10400991" y="1099044"/>
                  <a:pt x="10800000" y="2217425"/>
                  <a:pt x="10800000" y="3429000"/>
                </a:cubicBezTo>
                <a:cubicBezTo>
                  <a:pt x="10800000" y="4640575"/>
                  <a:pt x="10400991" y="5758956"/>
                  <a:pt x="9727211" y="6659906"/>
                </a:cubicBezTo>
                <a:lnTo>
                  <a:pt x="9571541" y="6858000"/>
                </a:lnTo>
                <a:lnTo>
                  <a:pt x="1228459" y="6858000"/>
                </a:lnTo>
                <a:lnTo>
                  <a:pt x="1072789" y="6659906"/>
                </a:lnTo>
                <a:cubicBezTo>
                  <a:pt x="399009" y="5758956"/>
                  <a:pt x="0" y="4640575"/>
                  <a:pt x="0" y="3429000"/>
                </a:cubicBezTo>
                <a:cubicBezTo>
                  <a:pt x="0" y="2217425"/>
                  <a:pt x="399009" y="1099044"/>
                  <a:pt x="1072789" y="198094"/>
                </a:cubicBezTo>
                <a:lnTo>
                  <a:pt x="1228459" y="0"/>
                </a:lnTo>
                <a:close/>
              </a:path>
            </a:pathLst>
          </a:custGeom>
          <a:solidFill>
            <a:srgbClr val="FFC000"/>
          </a:solidFill>
          <a:ln>
            <a:noFill/>
          </a:ln>
        </p:spPr>
        <p:txBody>
          <a:bodyPr spcFirstLastPara="1" wrap="square" lIns="0" tIns="0" rIns="0" bIns="0" anchor="ctr" anchorCtr="0">
            <a:noAutofit/>
          </a:bodyPr>
          <a:lstStyle/>
          <a:p>
            <a:pPr marL="0" marR="0" lvl="0" indent="0" algn="ctr" rtl="0">
              <a:spcBef>
                <a:spcPts val="0"/>
              </a:spcBef>
              <a:spcAft>
                <a:spcPts val="0"/>
              </a:spcAft>
              <a:buNone/>
            </a:pPr>
            <a:endParaRPr sz="4000" b="0" i="0" u="none" strike="noStrike" cap="none" dirty="0">
              <a:solidFill>
                <a:schemeClr val="dk1"/>
              </a:solidFill>
              <a:latin typeface="Arial"/>
              <a:ea typeface="Arial"/>
              <a:cs typeface="Arial"/>
              <a:sym typeface="Arial"/>
            </a:endParaRPr>
          </a:p>
          <a:p>
            <a:pPr marL="0" marR="0" lvl="0" indent="0" algn="ctr" rtl="0">
              <a:spcBef>
                <a:spcPts val="0"/>
              </a:spcBef>
              <a:spcAft>
                <a:spcPts val="0"/>
              </a:spcAft>
              <a:buNone/>
            </a:pPr>
            <a:endParaRPr sz="4000" b="0" i="0" u="none" strike="noStrike" cap="none" dirty="0">
              <a:solidFill>
                <a:schemeClr val="dk1"/>
              </a:solidFill>
              <a:latin typeface="Arial"/>
              <a:ea typeface="Arial"/>
              <a:cs typeface="Arial"/>
              <a:sym typeface="Arial"/>
            </a:endParaRPr>
          </a:p>
          <a:p>
            <a:pPr marL="0" marR="0" lvl="0" indent="0" algn="ctr" rtl="0">
              <a:spcBef>
                <a:spcPts val="0"/>
              </a:spcBef>
              <a:spcAft>
                <a:spcPts val="0"/>
              </a:spcAft>
              <a:buNone/>
            </a:pPr>
            <a:endParaRPr sz="4000" b="0" i="0" u="none" strike="noStrike" cap="none" dirty="0">
              <a:solidFill>
                <a:schemeClr val="dk1"/>
              </a:solidFill>
              <a:latin typeface="Arial"/>
              <a:ea typeface="Arial"/>
              <a:cs typeface="Arial"/>
              <a:sym typeface="Arial"/>
            </a:endParaRPr>
          </a:p>
          <a:p>
            <a:pPr marL="0" marR="0" lvl="0" indent="0" algn="ctr" rtl="0">
              <a:spcBef>
                <a:spcPts val="0"/>
              </a:spcBef>
              <a:spcAft>
                <a:spcPts val="0"/>
              </a:spcAft>
              <a:buNone/>
            </a:pPr>
            <a:r>
              <a:rPr lang="en-GB" sz="4000" b="0" i="0" u="none" strike="noStrike" cap="none" dirty="0">
                <a:solidFill>
                  <a:schemeClr val="dk1"/>
                </a:solidFill>
                <a:latin typeface="Arial"/>
                <a:ea typeface="Arial"/>
                <a:cs typeface="Arial"/>
                <a:sym typeface="Arial"/>
              </a:rPr>
              <a:t>Kas tai </a:t>
            </a:r>
            <a:r>
              <a:rPr lang="en-GB" sz="4000" b="0" i="0" u="none" strike="noStrike" cap="none" dirty="0" err="1">
                <a:solidFill>
                  <a:schemeClr val="dk1"/>
                </a:solidFill>
                <a:latin typeface="Arial"/>
                <a:ea typeface="Arial"/>
                <a:cs typeface="Arial"/>
                <a:sym typeface="Arial"/>
              </a:rPr>
              <a:t>išrado</a:t>
            </a:r>
            <a:r>
              <a:rPr lang="en-GB" sz="4000" b="0" i="0" u="none" strike="noStrike" cap="none" dirty="0">
                <a:solidFill>
                  <a:schemeClr val="dk1"/>
                </a:solidFill>
                <a:latin typeface="Arial"/>
                <a:ea typeface="Arial"/>
                <a:cs typeface="Arial"/>
                <a:sym typeface="Arial"/>
              </a:rPr>
              <a:t>?</a:t>
            </a:r>
            <a:endParaRPr lang="lt-LT" sz="4000" b="0" i="0" u="none" strike="noStrike" cap="none" dirty="0">
              <a:solidFill>
                <a:schemeClr val="dk1"/>
              </a:solidFill>
              <a:latin typeface="Arial"/>
              <a:ea typeface="Arial"/>
              <a:cs typeface="Arial"/>
              <a:sym typeface="Arial"/>
            </a:endParaRPr>
          </a:p>
          <a:p>
            <a:pPr marL="0" marR="0" lvl="0" indent="0" algn="ctr" rtl="0">
              <a:spcBef>
                <a:spcPts val="0"/>
              </a:spcBef>
              <a:spcAft>
                <a:spcPts val="0"/>
              </a:spcAft>
              <a:buNone/>
            </a:pPr>
            <a:endParaRPr sz="4000" b="0" i="0" u="none" strike="noStrike" cap="none" dirty="0">
              <a:solidFill>
                <a:schemeClr val="dk1"/>
              </a:solidFill>
              <a:latin typeface="Arial"/>
              <a:ea typeface="Arial"/>
              <a:cs typeface="Arial"/>
              <a:sym typeface="Arial"/>
            </a:endParaRPr>
          </a:p>
          <a:p>
            <a:pPr marL="0" marR="0" lvl="0" indent="0" algn="ctr" rtl="0">
              <a:spcBef>
                <a:spcPts val="0"/>
              </a:spcBef>
              <a:spcAft>
                <a:spcPts val="0"/>
              </a:spcAft>
              <a:buNone/>
            </a:pPr>
            <a:endParaRPr sz="4000" b="0" i="0" u="none" strike="noStrike" cap="none" dirty="0">
              <a:solidFill>
                <a:schemeClr val="dk1"/>
              </a:solidFill>
              <a:latin typeface="Arial"/>
              <a:ea typeface="Arial"/>
              <a:cs typeface="Arial"/>
              <a:sym typeface="Arial"/>
            </a:endParaRPr>
          </a:p>
          <a:p>
            <a:pPr marL="0" marR="0" lvl="0" indent="0" algn="ctr" rtl="0">
              <a:spcBef>
                <a:spcPts val="0"/>
              </a:spcBef>
              <a:spcAft>
                <a:spcPts val="0"/>
              </a:spcAft>
              <a:buNone/>
            </a:pPr>
            <a:endParaRPr sz="4000" b="0" i="0" u="none" strike="noStrike" cap="none" dirty="0">
              <a:solidFill>
                <a:schemeClr val="dk1"/>
              </a:solidFill>
              <a:latin typeface="Arial"/>
              <a:ea typeface="Arial"/>
              <a:cs typeface="Arial"/>
              <a:sym typeface="Arial"/>
            </a:endParaRPr>
          </a:p>
          <a:p>
            <a:pPr marL="0" marR="0" lvl="0" indent="0" algn="ctr" rtl="0">
              <a:spcBef>
                <a:spcPts val="0"/>
              </a:spcBef>
              <a:spcAft>
                <a:spcPts val="0"/>
              </a:spcAft>
              <a:buNone/>
            </a:pPr>
            <a:endParaRPr sz="4000" b="0" i="0" u="none" strike="noStrike" cap="none" dirty="0">
              <a:solidFill>
                <a:schemeClr val="dk1"/>
              </a:solidFill>
              <a:latin typeface="Arial"/>
              <a:ea typeface="Arial"/>
              <a:cs typeface="Arial"/>
              <a:sym typeface="Arial"/>
            </a:endParaRPr>
          </a:p>
          <a:p>
            <a:pPr marL="0" marR="0" lvl="0" indent="0" algn="ctr" rtl="0">
              <a:spcBef>
                <a:spcPts val="0"/>
              </a:spcBef>
              <a:spcAft>
                <a:spcPts val="0"/>
              </a:spcAft>
              <a:buNone/>
            </a:pPr>
            <a:endParaRPr sz="4000" b="0" i="0" u="none" strike="noStrike" cap="none" dirty="0">
              <a:solidFill>
                <a:schemeClr val="dk1"/>
              </a:solidFill>
              <a:latin typeface="Arial"/>
              <a:ea typeface="Arial"/>
              <a:cs typeface="Arial"/>
              <a:sym typeface="Arial"/>
            </a:endParaRPr>
          </a:p>
          <a:p>
            <a:pPr marL="0" marR="0" lvl="0" indent="0" algn="ctr" rtl="0">
              <a:spcBef>
                <a:spcPts val="0"/>
              </a:spcBef>
              <a:spcAft>
                <a:spcPts val="0"/>
              </a:spcAft>
              <a:buNone/>
            </a:pPr>
            <a:r>
              <a:rPr lang="en-GB" sz="4000" b="0" i="0" u="none" strike="noStrike" cap="none" dirty="0" err="1">
                <a:solidFill>
                  <a:schemeClr val="dk1"/>
                </a:solidFill>
                <a:latin typeface="Arial"/>
                <a:ea typeface="Arial"/>
                <a:cs typeface="Arial"/>
                <a:sym typeface="Arial"/>
              </a:rPr>
              <a:t>Nupieškite</a:t>
            </a:r>
            <a:r>
              <a:rPr lang="en-GB" sz="4000" b="0" i="0" u="none" strike="noStrike" cap="none" dirty="0">
                <a:solidFill>
                  <a:schemeClr val="dk1"/>
                </a:solidFill>
                <a:latin typeface="Arial"/>
                <a:ea typeface="Arial"/>
                <a:cs typeface="Arial"/>
                <a:sym typeface="Arial"/>
              </a:rPr>
              <a:t> </a:t>
            </a:r>
            <a:r>
              <a:rPr lang="en-GB" sz="4000" b="0" i="0" u="none" strike="noStrike" cap="none" dirty="0" err="1">
                <a:solidFill>
                  <a:schemeClr val="dk1"/>
                </a:solidFill>
                <a:latin typeface="Arial"/>
                <a:ea typeface="Arial"/>
                <a:cs typeface="Arial"/>
                <a:sym typeface="Arial"/>
              </a:rPr>
              <a:t>šiuolaikinį</a:t>
            </a:r>
            <a:r>
              <a:rPr lang="en-GB" sz="4000" b="0" i="0" u="none" strike="noStrike" cap="none" dirty="0">
                <a:solidFill>
                  <a:schemeClr val="dk1"/>
                </a:solidFill>
                <a:latin typeface="Arial"/>
                <a:ea typeface="Arial"/>
                <a:cs typeface="Arial"/>
                <a:sym typeface="Arial"/>
              </a:rPr>
              <a:t> ECO </a:t>
            </a:r>
            <a:r>
              <a:rPr lang="en-GB" sz="4000" b="0" i="0" u="none" strike="noStrike" cap="none" dirty="0" err="1">
                <a:solidFill>
                  <a:schemeClr val="dk1"/>
                </a:solidFill>
                <a:latin typeface="Arial"/>
                <a:ea typeface="Arial"/>
                <a:cs typeface="Arial"/>
                <a:sym typeface="Arial"/>
              </a:rPr>
              <a:t>automobilį</a:t>
            </a:r>
            <a:r>
              <a:rPr lang="en-GB" sz="4000" b="0" i="0" u="none" strike="noStrike" cap="none" dirty="0">
                <a:solidFill>
                  <a:schemeClr val="dk1"/>
                </a:solidFill>
                <a:latin typeface="Arial"/>
                <a:ea typeface="Arial"/>
                <a:cs typeface="Arial"/>
                <a:sym typeface="Arial"/>
              </a:rPr>
              <a:t>.</a:t>
            </a:r>
            <a:endParaRPr sz="4000" b="0" i="0" u="none" strike="noStrike" cap="none" dirty="0">
              <a:solidFill>
                <a:schemeClr val="dk1"/>
              </a:solidFill>
              <a:latin typeface="Arial"/>
              <a:ea typeface="Arial"/>
              <a:cs typeface="Arial"/>
              <a:sym typeface="Arial"/>
            </a:endParaRPr>
          </a:p>
          <a:p>
            <a:pPr marL="0" marR="0" lvl="0" indent="0" algn="ctr" rtl="0">
              <a:spcBef>
                <a:spcPts val="0"/>
              </a:spcBef>
              <a:spcAft>
                <a:spcPts val="0"/>
              </a:spcAft>
              <a:buNone/>
            </a:pPr>
            <a:endParaRPr sz="4000" b="0" i="0" u="none" strike="noStrike" cap="none" dirty="0">
              <a:solidFill>
                <a:schemeClr val="dk1"/>
              </a:solidFill>
              <a:latin typeface="Arial"/>
              <a:ea typeface="Arial"/>
              <a:cs typeface="Arial"/>
              <a:sym typeface="Arial"/>
            </a:endParaRPr>
          </a:p>
          <a:p>
            <a:pPr marL="0" marR="0" lvl="0" indent="0" algn="ctr" rtl="0">
              <a:spcBef>
                <a:spcPts val="0"/>
              </a:spcBef>
              <a:spcAft>
                <a:spcPts val="0"/>
              </a:spcAft>
              <a:buNone/>
            </a:pPr>
            <a:endParaRPr sz="4000" b="0" i="0" u="none" strike="noStrike" cap="none" dirty="0">
              <a:solidFill>
                <a:schemeClr val="dk1"/>
              </a:solidFill>
              <a:latin typeface="Arial"/>
              <a:ea typeface="Arial"/>
              <a:cs typeface="Arial"/>
              <a:sym typeface="Arial"/>
            </a:endParaRPr>
          </a:p>
        </p:txBody>
      </p:sp>
      <p:sp>
        <p:nvSpPr>
          <p:cNvPr id="262" name="Google Shape;262;p16"/>
          <p:cNvSpPr/>
          <p:nvPr/>
        </p:nvSpPr>
        <p:spPr>
          <a:xfrm>
            <a:off x="5375999" y="490397"/>
            <a:ext cx="1529297" cy="89251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3200" b="0" i="0" u="none" strike="noStrike" cap="none" dirty="0">
                <a:solidFill>
                  <a:schemeClr val="dk1"/>
                </a:solidFill>
                <a:latin typeface="Arial Black"/>
                <a:ea typeface="Arial Black"/>
                <a:cs typeface="Arial Black"/>
                <a:sym typeface="Arial Black"/>
              </a:rPr>
              <a:t>5</a:t>
            </a:r>
            <a:endParaRPr dirty="0"/>
          </a:p>
          <a:p>
            <a:pPr marL="0" marR="0" lvl="0" indent="0" algn="ctr" rtl="0">
              <a:spcBef>
                <a:spcPts val="0"/>
              </a:spcBef>
              <a:spcAft>
                <a:spcPts val="0"/>
              </a:spcAft>
              <a:buNone/>
            </a:pPr>
            <a:r>
              <a:rPr lang="en-GB" sz="2000" b="0" i="0" u="none" strike="noStrike" cap="none" dirty="0" err="1">
                <a:solidFill>
                  <a:schemeClr val="dk1"/>
                </a:solidFill>
                <a:latin typeface="Arial Black"/>
                <a:ea typeface="Arial Black"/>
                <a:cs typeface="Arial Black"/>
                <a:sym typeface="Arial Black"/>
              </a:rPr>
              <a:t>Geltona</a:t>
            </a:r>
            <a:endParaRPr sz="2000" b="0" i="0" u="none" strike="noStrike" cap="none" dirty="0">
              <a:solidFill>
                <a:schemeClr val="dk1"/>
              </a:solidFill>
              <a:latin typeface="Arial Black"/>
              <a:ea typeface="Arial Black"/>
              <a:cs typeface="Arial Black"/>
              <a:sym typeface="Arial Black"/>
            </a:endParaRPr>
          </a:p>
        </p:txBody>
      </p:sp>
      <p:sp>
        <p:nvSpPr>
          <p:cNvPr id="263" name="Google Shape;263;p16">
            <a:hlinkClick r:id="rId3" action="ppaction://hlinksldjump"/>
          </p:cNvPr>
          <p:cNvSpPr/>
          <p:nvPr/>
        </p:nvSpPr>
        <p:spPr>
          <a:xfrm>
            <a:off x="5376000" y="6058376"/>
            <a:ext cx="1440000" cy="540000"/>
          </a:xfrm>
          <a:prstGeom prst="roundRect">
            <a:avLst>
              <a:gd name="adj" fmla="val 50000"/>
            </a:avLst>
          </a:prstGeom>
          <a:solidFill>
            <a:srgbClr val="7F6000"/>
          </a:solidFill>
          <a:ln w="38100" cap="flat" cmpd="sng">
            <a:solidFill>
              <a:schemeClr val="dk1"/>
            </a:solidFill>
            <a:prstDash val="solid"/>
            <a:miter lim="800000"/>
            <a:headEnd type="none" w="sm" len="sm"/>
            <a:tailEnd type="none" w="sm" len="sm"/>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b="0" i="0" u="none" strike="noStrike" cap="none" dirty="0">
                <a:solidFill>
                  <a:schemeClr val="lt1"/>
                </a:solidFill>
                <a:latin typeface="Arial Black"/>
                <a:ea typeface="Arial Black"/>
                <a:cs typeface="Arial Black"/>
                <a:sym typeface="Arial Black"/>
              </a:rPr>
              <a:t>ATGAL</a:t>
            </a:r>
            <a:endParaRPr dirty="0"/>
          </a:p>
        </p:txBody>
      </p:sp>
      <p:pic>
        <p:nvPicPr>
          <p:cNvPr id="264" name="Google Shape;264;p16"/>
          <p:cNvPicPr preferRelativeResize="0"/>
          <p:nvPr/>
        </p:nvPicPr>
        <p:blipFill rotWithShape="1">
          <a:blip r:embed="rId4">
            <a:alphaModFix/>
          </a:blip>
          <a:srcRect/>
          <a:stretch/>
        </p:blipFill>
        <p:spPr>
          <a:xfrm>
            <a:off x="4166542" y="2433840"/>
            <a:ext cx="3474129" cy="2620941"/>
          </a:xfrm>
          <a:prstGeom prst="rect">
            <a:avLst/>
          </a:prstGeom>
          <a:noFill/>
          <a:ln>
            <a:noFill/>
          </a:ln>
        </p:spPr>
      </p:pic>
    </p:spTree>
  </p:cSld>
  <p:clrMapOvr>
    <a:masterClrMapping/>
  </p:clrMapOvr>
  <p:transition>
    <p:circle/>
  </p:transition>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Shape 268"/>
        <p:cNvGrpSpPr/>
        <p:nvPr/>
      </p:nvGrpSpPr>
      <p:grpSpPr>
        <a:xfrm>
          <a:off x="0" y="0"/>
          <a:ext cx="0" cy="0"/>
          <a:chOff x="0" y="0"/>
          <a:chExt cx="0" cy="0"/>
        </a:xfrm>
      </p:grpSpPr>
      <p:sp>
        <p:nvSpPr>
          <p:cNvPr id="269" name="Google Shape;269;p17">
            <a:hlinkClick r:id="rId3" action="ppaction://hlinksldjump"/>
          </p:cNvPr>
          <p:cNvSpPr/>
          <p:nvPr/>
        </p:nvSpPr>
        <p:spPr>
          <a:xfrm>
            <a:off x="696000" y="0"/>
            <a:ext cx="10800000" cy="6858000"/>
          </a:xfrm>
          <a:custGeom>
            <a:avLst/>
            <a:gdLst/>
            <a:ahLst/>
            <a:cxnLst/>
            <a:rect l="l" t="t" r="r" b="b"/>
            <a:pathLst>
              <a:path w="10800000" h="6858000" extrusionOk="0">
                <a:moveTo>
                  <a:pt x="1228459" y="0"/>
                </a:moveTo>
                <a:lnTo>
                  <a:pt x="9571541" y="0"/>
                </a:lnTo>
                <a:lnTo>
                  <a:pt x="9727211" y="198094"/>
                </a:lnTo>
                <a:cubicBezTo>
                  <a:pt x="10400991" y="1099044"/>
                  <a:pt x="10800000" y="2217425"/>
                  <a:pt x="10800000" y="3429000"/>
                </a:cubicBezTo>
                <a:cubicBezTo>
                  <a:pt x="10800000" y="4640575"/>
                  <a:pt x="10400991" y="5758956"/>
                  <a:pt x="9727211" y="6659906"/>
                </a:cubicBezTo>
                <a:lnTo>
                  <a:pt x="9571541" y="6858000"/>
                </a:lnTo>
                <a:lnTo>
                  <a:pt x="1228459" y="6858000"/>
                </a:lnTo>
                <a:lnTo>
                  <a:pt x="1072789" y="6659906"/>
                </a:lnTo>
                <a:cubicBezTo>
                  <a:pt x="399009" y="5758956"/>
                  <a:pt x="0" y="4640575"/>
                  <a:pt x="0" y="3429000"/>
                </a:cubicBezTo>
                <a:cubicBezTo>
                  <a:pt x="0" y="2217425"/>
                  <a:pt x="399009" y="1099044"/>
                  <a:pt x="1072789" y="198094"/>
                </a:cubicBezTo>
                <a:lnTo>
                  <a:pt x="1228459" y="0"/>
                </a:lnTo>
                <a:close/>
              </a:path>
            </a:pathLst>
          </a:custGeom>
          <a:solidFill>
            <a:srgbClr val="0070C0"/>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lt-LT" sz="4000" b="0" i="0" u="none" strike="noStrike" cap="none" dirty="0">
                <a:solidFill>
                  <a:schemeClr val="dk1"/>
                </a:solidFill>
                <a:latin typeface="Arial"/>
                <a:ea typeface="Arial"/>
                <a:cs typeface="Arial"/>
                <a:sym typeface="Arial"/>
              </a:rPr>
              <a:t>Kas yra šie vyrai </a:t>
            </a:r>
          </a:p>
          <a:p>
            <a:pPr marL="0" marR="0" lvl="0" indent="0" algn="ctr" rtl="0">
              <a:spcBef>
                <a:spcPts val="0"/>
              </a:spcBef>
              <a:spcAft>
                <a:spcPts val="0"/>
              </a:spcAft>
              <a:buNone/>
            </a:pPr>
            <a:r>
              <a:rPr lang="lt-LT" sz="4000" b="0" i="0" u="none" strike="noStrike" cap="none" dirty="0">
                <a:solidFill>
                  <a:schemeClr val="dk1"/>
                </a:solidFill>
                <a:latin typeface="Arial"/>
                <a:ea typeface="Arial"/>
                <a:cs typeface="Arial"/>
                <a:sym typeface="Arial"/>
              </a:rPr>
              <a:t>ir kuo jie garsūs?</a:t>
            </a:r>
          </a:p>
          <a:p>
            <a:pPr marL="0" marR="0" lvl="0" indent="0" algn="ctr" rtl="0">
              <a:spcBef>
                <a:spcPts val="0"/>
              </a:spcBef>
              <a:spcAft>
                <a:spcPts val="0"/>
              </a:spcAft>
              <a:buNone/>
            </a:pPr>
            <a:endParaRPr lang="lt-LT" sz="4000" b="0" i="0" u="none" strike="noStrike" cap="none" dirty="0">
              <a:solidFill>
                <a:schemeClr val="dk1"/>
              </a:solidFill>
              <a:latin typeface="Arial"/>
              <a:ea typeface="Arial"/>
              <a:cs typeface="Arial"/>
              <a:sym typeface="Arial"/>
            </a:endParaRPr>
          </a:p>
          <a:p>
            <a:pPr marL="0" marR="0" lvl="0" indent="0" algn="ctr" rtl="0">
              <a:spcBef>
                <a:spcPts val="0"/>
              </a:spcBef>
              <a:spcAft>
                <a:spcPts val="0"/>
              </a:spcAft>
              <a:buNone/>
            </a:pPr>
            <a:endParaRPr sz="4000" b="0" i="0" u="none" strike="noStrike" cap="none" dirty="0">
              <a:solidFill>
                <a:schemeClr val="dk1"/>
              </a:solidFill>
              <a:latin typeface="Arial"/>
              <a:ea typeface="Arial"/>
              <a:cs typeface="Arial"/>
              <a:sym typeface="Arial"/>
            </a:endParaRPr>
          </a:p>
          <a:p>
            <a:pPr marL="0" marR="0" lvl="0" indent="0" algn="ctr" rtl="0">
              <a:spcBef>
                <a:spcPts val="0"/>
              </a:spcBef>
              <a:spcAft>
                <a:spcPts val="0"/>
              </a:spcAft>
              <a:buNone/>
            </a:pPr>
            <a:endParaRPr sz="4000" b="0" i="0" u="none" strike="noStrike" cap="none" dirty="0">
              <a:solidFill>
                <a:schemeClr val="dk1"/>
              </a:solidFill>
              <a:latin typeface="Arial"/>
              <a:ea typeface="Arial"/>
              <a:cs typeface="Arial"/>
              <a:sym typeface="Arial"/>
            </a:endParaRPr>
          </a:p>
          <a:p>
            <a:pPr marL="0" marR="0" lvl="0" indent="0" algn="ctr" rtl="0">
              <a:spcBef>
                <a:spcPts val="0"/>
              </a:spcBef>
              <a:spcAft>
                <a:spcPts val="0"/>
              </a:spcAft>
              <a:buNone/>
            </a:pPr>
            <a:endParaRPr sz="4000" b="0" i="0" u="none" strike="noStrike" cap="none" dirty="0">
              <a:solidFill>
                <a:schemeClr val="dk1"/>
              </a:solidFill>
              <a:latin typeface="Arial"/>
              <a:ea typeface="Arial"/>
              <a:cs typeface="Arial"/>
              <a:sym typeface="Arial"/>
            </a:endParaRPr>
          </a:p>
        </p:txBody>
      </p:sp>
      <p:sp>
        <p:nvSpPr>
          <p:cNvPr id="270" name="Google Shape;270;p17"/>
          <p:cNvSpPr/>
          <p:nvPr/>
        </p:nvSpPr>
        <p:spPr>
          <a:xfrm>
            <a:off x="5495609" y="448355"/>
            <a:ext cx="1320391" cy="89251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3200" b="0" i="0" u="none" strike="noStrike" cap="none" dirty="0">
                <a:solidFill>
                  <a:schemeClr val="dk1"/>
                </a:solidFill>
                <a:latin typeface="Arial Black"/>
                <a:ea typeface="Arial Black"/>
                <a:cs typeface="Arial Black"/>
                <a:sym typeface="Arial Black"/>
              </a:rPr>
              <a:t>1</a:t>
            </a:r>
            <a:endParaRPr lang="lt-LT" sz="3200" b="0" i="0" u="none" strike="noStrike" cap="none" dirty="0">
              <a:solidFill>
                <a:schemeClr val="dk1"/>
              </a:solidFill>
              <a:latin typeface="Arial Black"/>
              <a:ea typeface="Arial Black"/>
              <a:cs typeface="Arial Black"/>
              <a:sym typeface="Arial Black"/>
            </a:endParaRPr>
          </a:p>
          <a:p>
            <a:pPr marL="0" marR="0" lvl="0" indent="0" algn="ctr" rtl="0">
              <a:spcBef>
                <a:spcPts val="0"/>
              </a:spcBef>
              <a:spcAft>
                <a:spcPts val="0"/>
              </a:spcAft>
              <a:buNone/>
            </a:pPr>
            <a:r>
              <a:rPr lang="lt-LT" sz="2000" dirty="0">
                <a:latin typeface="Arial Black" panose="020B0A04020102020204" pitchFamily="34" charset="0"/>
              </a:rPr>
              <a:t>Mėlyna</a:t>
            </a:r>
            <a:endParaRPr sz="2000" dirty="0">
              <a:latin typeface="Arial Black" panose="020B0A04020102020204" pitchFamily="34" charset="0"/>
            </a:endParaRPr>
          </a:p>
        </p:txBody>
      </p:sp>
      <p:sp>
        <p:nvSpPr>
          <p:cNvPr id="271" name="Google Shape;271;p17">
            <a:hlinkClick r:id="rId3" action="ppaction://hlinksldjump"/>
          </p:cNvPr>
          <p:cNvSpPr/>
          <p:nvPr/>
        </p:nvSpPr>
        <p:spPr>
          <a:xfrm>
            <a:off x="5376000" y="6058376"/>
            <a:ext cx="1440000" cy="540000"/>
          </a:xfrm>
          <a:prstGeom prst="roundRect">
            <a:avLst>
              <a:gd name="adj" fmla="val 50000"/>
            </a:avLst>
          </a:prstGeom>
          <a:solidFill>
            <a:srgbClr val="1F3864"/>
          </a:solidFill>
          <a:ln w="38100" cap="flat" cmpd="sng">
            <a:solidFill>
              <a:schemeClr val="dk1"/>
            </a:solidFill>
            <a:prstDash val="solid"/>
            <a:miter lim="800000"/>
            <a:headEnd type="none" w="sm" len="sm"/>
            <a:tailEnd type="none" w="sm" len="sm"/>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b="0" i="0" u="none" strike="noStrike" cap="none" dirty="0">
                <a:solidFill>
                  <a:schemeClr val="lt1"/>
                </a:solidFill>
                <a:latin typeface="Arial Black"/>
                <a:ea typeface="Arial Black"/>
                <a:cs typeface="Arial Black"/>
                <a:sym typeface="Arial Black"/>
              </a:rPr>
              <a:t>ATGAL</a:t>
            </a:r>
            <a:endParaRPr dirty="0"/>
          </a:p>
        </p:txBody>
      </p:sp>
      <p:pic>
        <p:nvPicPr>
          <p:cNvPr id="272" name="Google Shape;272;p17" descr="A picture containing close&#10;&#10;Description automatically generated"/>
          <p:cNvPicPr preferRelativeResize="0"/>
          <p:nvPr/>
        </p:nvPicPr>
        <p:blipFill rotWithShape="1">
          <a:blip r:embed="rId4">
            <a:alphaModFix/>
          </a:blip>
          <a:srcRect/>
          <a:stretch/>
        </p:blipFill>
        <p:spPr>
          <a:xfrm>
            <a:off x="7862246" y="3234117"/>
            <a:ext cx="1780933" cy="2529882"/>
          </a:xfrm>
          <a:prstGeom prst="rect">
            <a:avLst/>
          </a:prstGeom>
          <a:noFill/>
          <a:ln>
            <a:noFill/>
          </a:ln>
        </p:spPr>
      </p:pic>
      <p:pic>
        <p:nvPicPr>
          <p:cNvPr id="273" name="Google Shape;273;p17" descr="A portrait of a person&#10;&#10;Description automatically generated with medium confidence"/>
          <p:cNvPicPr preferRelativeResize="0"/>
          <p:nvPr/>
        </p:nvPicPr>
        <p:blipFill rotWithShape="1">
          <a:blip r:embed="rId5">
            <a:alphaModFix/>
          </a:blip>
          <a:srcRect/>
          <a:stretch/>
        </p:blipFill>
        <p:spPr>
          <a:xfrm>
            <a:off x="2712024" y="3234117"/>
            <a:ext cx="1836538" cy="2529882"/>
          </a:xfrm>
          <a:prstGeom prst="rect">
            <a:avLst/>
          </a:prstGeom>
          <a:noFill/>
          <a:ln>
            <a:noFill/>
          </a:ln>
        </p:spPr>
      </p:pic>
    </p:spTree>
  </p:cSld>
  <p:clrMapOvr>
    <a:masterClrMapping/>
  </p:clrMapOvr>
  <p:transition>
    <p:circle/>
  </p:transition>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Shape 277"/>
        <p:cNvGrpSpPr/>
        <p:nvPr/>
      </p:nvGrpSpPr>
      <p:grpSpPr>
        <a:xfrm>
          <a:off x="0" y="0"/>
          <a:ext cx="0" cy="0"/>
          <a:chOff x="0" y="0"/>
          <a:chExt cx="0" cy="0"/>
        </a:xfrm>
      </p:grpSpPr>
      <p:sp>
        <p:nvSpPr>
          <p:cNvPr id="278" name="Google Shape;278;p18">
            <a:hlinkClick r:id="rId3" action="ppaction://hlinksldjump"/>
          </p:cNvPr>
          <p:cNvSpPr/>
          <p:nvPr/>
        </p:nvSpPr>
        <p:spPr>
          <a:xfrm>
            <a:off x="696000" y="0"/>
            <a:ext cx="10800000" cy="6858000"/>
          </a:xfrm>
          <a:custGeom>
            <a:avLst/>
            <a:gdLst/>
            <a:ahLst/>
            <a:cxnLst/>
            <a:rect l="l" t="t" r="r" b="b"/>
            <a:pathLst>
              <a:path w="10800000" h="6858000" extrusionOk="0">
                <a:moveTo>
                  <a:pt x="1228459" y="0"/>
                </a:moveTo>
                <a:lnTo>
                  <a:pt x="9571541" y="0"/>
                </a:lnTo>
                <a:lnTo>
                  <a:pt x="9727211" y="198094"/>
                </a:lnTo>
                <a:cubicBezTo>
                  <a:pt x="10400991" y="1099044"/>
                  <a:pt x="10800000" y="2217425"/>
                  <a:pt x="10800000" y="3429000"/>
                </a:cubicBezTo>
                <a:cubicBezTo>
                  <a:pt x="10800000" y="4640575"/>
                  <a:pt x="10400991" y="5758956"/>
                  <a:pt x="9727211" y="6659906"/>
                </a:cubicBezTo>
                <a:lnTo>
                  <a:pt x="9571541" y="6858000"/>
                </a:lnTo>
                <a:lnTo>
                  <a:pt x="1228459" y="6858000"/>
                </a:lnTo>
                <a:lnTo>
                  <a:pt x="1072789" y="6659906"/>
                </a:lnTo>
                <a:cubicBezTo>
                  <a:pt x="399009" y="5758956"/>
                  <a:pt x="0" y="4640575"/>
                  <a:pt x="0" y="3429000"/>
                </a:cubicBezTo>
                <a:cubicBezTo>
                  <a:pt x="0" y="2217425"/>
                  <a:pt x="399009" y="1099044"/>
                  <a:pt x="1072789" y="198094"/>
                </a:cubicBezTo>
                <a:lnTo>
                  <a:pt x="1228459" y="0"/>
                </a:lnTo>
                <a:close/>
              </a:path>
            </a:pathLst>
          </a:custGeom>
          <a:solidFill>
            <a:srgbClr val="0070C0"/>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lt-LT" sz="4000" b="0" i="0" u="none" strike="noStrike" cap="none" dirty="0">
                <a:solidFill>
                  <a:schemeClr val="dk1"/>
                </a:solidFill>
                <a:latin typeface="Arial"/>
                <a:ea typeface="Arial"/>
                <a:cs typeface="Arial"/>
                <a:sym typeface="Arial"/>
              </a:rPr>
              <a:t>Kas yra ši moteris</a:t>
            </a:r>
          </a:p>
          <a:p>
            <a:pPr marL="0" marR="0" lvl="0" indent="0" algn="ctr" rtl="0">
              <a:spcBef>
                <a:spcPts val="0"/>
              </a:spcBef>
              <a:spcAft>
                <a:spcPts val="0"/>
              </a:spcAft>
              <a:buNone/>
            </a:pPr>
            <a:r>
              <a:rPr lang="lt-LT" sz="4000" b="0" i="0" u="none" strike="noStrike" cap="none" dirty="0">
                <a:solidFill>
                  <a:schemeClr val="dk1"/>
                </a:solidFill>
                <a:latin typeface="Arial"/>
                <a:ea typeface="Arial"/>
                <a:cs typeface="Arial"/>
                <a:sym typeface="Arial"/>
              </a:rPr>
              <a:t>ir kuo ji garsi?</a:t>
            </a:r>
          </a:p>
          <a:p>
            <a:pPr marL="0" marR="0" lvl="0" indent="0" algn="ctr" rtl="0">
              <a:spcBef>
                <a:spcPts val="0"/>
              </a:spcBef>
              <a:spcAft>
                <a:spcPts val="0"/>
              </a:spcAft>
              <a:buNone/>
            </a:pPr>
            <a:endParaRPr sz="4000" b="0" i="0" u="none" strike="noStrike" cap="none" dirty="0">
              <a:solidFill>
                <a:schemeClr val="dk1"/>
              </a:solidFill>
              <a:latin typeface="Arial"/>
              <a:ea typeface="Arial"/>
              <a:cs typeface="Arial"/>
              <a:sym typeface="Arial"/>
            </a:endParaRPr>
          </a:p>
          <a:p>
            <a:pPr marL="0" marR="0" lvl="0" indent="0" algn="ctr" rtl="0">
              <a:spcBef>
                <a:spcPts val="0"/>
              </a:spcBef>
              <a:spcAft>
                <a:spcPts val="0"/>
              </a:spcAft>
              <a:buNone/>
            </a:pPr>
            <a:endParaRPr sz="4000" b="0" i="0" u="none" strike="noStrike" cap="none" dirty="0">
              <a:solidFill>
                <a:schemeClr val="dk1"/>
              </a:solidFill>
              <a:latin typeface="Arial"/>
              <a:ea typeface="Arial"/>
              <a:cs typeface="Arial"/>
              <a:sym typeface="Arial"/>
            </a:endParaRPr>
          </a:p>
          <a:p>
            <a:pPr marL="0" marR="0" lvl="0" indent="0" algn="ctr" rtl="0">
              <a:spcBef>
                <a:spcPts val="0"/>
              </a:spcBef>
              <a:spcAft>
                <a:spcPts val="0"/>
              </a:spcAft>
              <a:buNone/>
            </a:pPr>
            <a:endParaRPr sz="4000" b="0" i="0" u="none" strike="noStrike" cap="none" dirty="0">
              <a:solidFill>
                <a:schemeClr val="dk1"/>
              </a:solidFill>
              <a:latin typeface="Arial"/>
              <a:ea typeface="Arial"/>
              <a:cs typeface="Arial"/>
              <a:sym typeface="Arial"/>
            </a:endParaRPr>
          </a:p>
          <a:p>
            <a:pPr marL="0" marR="0" lvl="0" indent="0" algn="ctr" rtl="0">
              <a:spcBef>
                <a:spcPts val="0"/>
              </a:spcBef>
              <a:spcAft>
                <a:spcPts val="0"/>
              </a:spcAft>
              <a:buNone/>
            </a:pPr>
            <a:endParaRPr sz="4000" b="0" i="0" u="none" strike="noStrike" cap="none" dirty="0">
              <a:solidFill>
                <a:schemeClr val="dk1"/>
              </a:solidFill>
              <a:latin typeface="Arial"/>
              <a:ea typeface="Arial"/>
              <a:cs typeface="Arial"/>
              <a:sym typeface="Arial"/>
            </a:endParaRPr>
          </a:p>
        </p:txBody>
      </p:sp>
      <p:sp>
        <p:nvSpPr>
          <p:cNvPr id="279" name="Google Shape;279;p18"/>
          <p:cNvSpPr/>
          <p:nvPr/>
        </p:nvSpPr>
        <p:spPr>
          <a:xfrm>
            <a:off x="5498866" y="519176"/>
            <a:ext cx="1194268" cy="86173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3200" b="0" i="0" u="none" strike="noStrike" cap="none" dirty="0">
                <a:solidFill>
                  <a:schemeClr val="dk1"/>
                </a:solidFill>
                <a:latin typeface="Arial Black"/>
                <a:ea typeface="Arial Black"/>
                <a:cs typeface="Arial Black"/>
                <a:sym typeface="Arial Black"/>
              </a:rPr>
              <a:t>2</a:t>
            </a:r>
            <a:endParaRPr dirty="0"/>
          </a:p>
          <a:p>
            <a:pPr marL="0" marR="0" lvl="0" indent="0" algn="ctr" rtl="0">
              <a:spcBef>
                <a:spcPts val="0"/>
              </a:spcBef>
              <a:spcAft>
                <a:spcPts val="0"/>
              </a:spcAft>
              <a:buNone/>
            </a:pPr>
            <a:r>
              <a:rPr lang="lt-LT" sz="1800" dirty="0">
                <a:latin typeface="Arial Black" panose="020B0A04020102020204" pitchFamily="34" charset="0"/>
              </a:rPr>
              <a:t>Mėlyna</a:t>
            </a:r>
            <a:endParaRPr sz="1200" b="0" i="0" u="none" strike="noStrike" cap="none" dirty="0">
              <a:solidFill>
                <a:schemeClr val="dk1"/>
              </a:solidFill>
              <a:latin typeface="Arial Black"/>
              <a:ea typeface="Arial Black"/>
              <a:cs typeface="Arial Black"/>
              <a:sym typeface="Arial Black"/>
            </a:endParaRPr>
          </a:p>
        </p:txBody>
      </p:sp>
      <p:sp>
        <p:nvSpPr>
          <p:cNvPr id="280" name="Google Shape;280;p18">
            <a:hlinkClick r:id="rId3" action="ppaction://hlinksldjump"/>
          </p:cNvPr>
          <p:cNvSpPr/>
          <p:nvPr/>
        </p:nvSpPr>
        <p:spPr>
          <a:xfrm>
            <a:off x="5376000" y="6058376"/>
            <a:ext cx="1440000" cy="540000"/>
          </a:xfrm>
          <a:prstGeom prst="roundRect">
            <a:avLst>
              <a:gd name="adj" fmla="val 50000"/>
            </a:avLst>
          </a:prstGeom>
          <a:solidFill>
            <a:srgbClr val="1F3864"/>
          </a:solidFill>
          <a:ln w="38100" cap="flat" cmpd="sng">
            <a:solidFill>
              <a:schemeClr val="dk1"/>
            </a:solidFill>
            <a:prstDash val="solid"/>
            <a:miter lim="800000"/>
            <a:headEnd type="none" w="sm" len="sm"/>
            <a:tailEnd type="none" w="sm" len="sm"/>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b="0" i="0" u="none" strike="noStrike" cap="none" dirty="0">
                <a:solidFill>
                  <a:schemeClr val="lt1"/>
                </a:solidFill>
                <a:latin typeface="Arial Black"/>
                <a:ea typeface="Arial Black"/>
                <a:cs typeface="Arial Black"/>
                <a:sym typeface="Arial Black"/>
              </a:rPr>
              <a:t>ATGAL</a:t>
            </a:r>
            <a:endParaRPr dirty="0"/>
          </a:p>
        </p:txBody>
      </p:sp>
      <p:pic>
        <p:nvPicPr>
          <p:cNvPr id="281" name="Google Shape;281;p18"/>
          <p:cNvPicPr preferRelativeResize="0"/>
          <p:nvPr/>
        </p:nvPicPr>
        <p:blipFill rotWithShape="1">
          <a:blip r:embed="rId4">
            <a:alphaModFix/>
          </a:blip>
          <a:srcRect/>
          <a:stretch/>
        </p:blipFill>
        <p:spPr>
          <a:xfrm>
            <a:off x="4297680" y="3069021"/>
            <a:ext cx="3900389" cy="2838936"/>
          </a:xfrm>
          <a:prstGeom prst="rect">
            <a:avLst/>
          </a:prstGeom>
          <a:noFill/>
          <a:ln>
            <a:noFill/>
          </a:ln>
        </p:spPr>
      </p:pic>
    </p:spTree>
  </p:cSld>
  <p:clrMapOvr>
    <a:masterClrMapping/>
  </p:clrMapOvr>
  <p:transition>
    <p:circle/>
  </p:transition>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Shape 285"/>
        <p:cNvGrpSpPr/>
        <p:nvPr/>
      </p:nvGrpSpPr>
      <p:grpSpPr>
        <a:xfrm>
          <a:off x="0" y="0"/>
          <a:ext cx="0" cy="0"/>
          <a:chOff x="0" y="0"/>
          <a:chExt cx="0" cy="0"/>
        </a:xfrm>
      </p:grpSpPr>
      <p:sp>
        <p:nvSpPr>
          <p:cNvPr id="286" name="Google Shape;286;p19">
            <a:hlinkClick r:id="rId3" action="ppaction://hlinksldjump"/>
          </p:cNvPr>
          <p:cNvSpPr/>
          <p:nvPr/>
        </p:nvSpPr>
        <p:spPr>
          <a:xfrm>
            <a:off x="696000" y="0"/>
            <a:ext cx="10800000" cy="6858000"/>
          </a:xfrm>
          <a:custGeom>
            <a:avLst/>
            <a:gdLst/>
            <a:ahLst/>
            <a:cxnLst/>
            <a:rect l="l" t="t" r="r" b="b"/>
            <a:pathLst>
              <a:path w="10800000" h="6858000" extrusionOk="0">
                <a:moveTo>
                  <a:pt x="1228459" y="0"/>
                </a:moveTo>
                <a:lnTo>
                  <a:pt x="9571541" y="0"/>
                </a:lnTo>
                <a:lnTo>
                  <a:pt x="9727211" y="198094"/>
                </a:lnTo>
                <a:cubicBezTo>
                  <a:pt x="10400991" y="1099044"/>
                  <a:pt x="10800000" y="2217425"/>
                  <a:pt x="10800000" y="3429000"/>
                </a:cubicBezTo>
                <a:cubicBezTo>
                  <a:pt x="10800000" y="4640575"/>
                  <a:pt x="10400991" y="5758956"/>
                  <a:pt x="9727211" y="6659906"/>
                </a:cubicBezTo>
                <a:lnTo>
                  <a:pt x="9571541" y="6858000"/>
                </a:lnTo>
                <a:lnTo>
                  <a:pt x="1228459" y="6858000"/>
                </a:lnTo>
                <a:lnTo>
                  <a:pt x="1072789" y="6659906"/>
                </a:lnTo>
                <a:cubicBezTo>
                  <a:pt x="399009" y="5758956"/>
                  <a:pt x="0" y="4640575"/>
                  <a:pt x="0" y="3429000"/>
                </a:cubicBezTo>
                <a:cubicBezTo>
                  <a:pt x="0" y="2217425"/>
                  <a:pt x="399009" y="1099044"/>
                  <a:pt x="1072789" y="198094"/>
                </a:cubicBezTo>
                <a:lnTo>
                  <a:pt x="1228459" y="0"/>
                </a:lnTo>
                <a:close/>
              </a:path>
            </a:pathLst>
          </a:custGeom>
          <a:solidFill>
            <a:srgbClr val="0070C0"/>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lt-LT" sz="4000" b="0" i="0" u="none" strike="noStrike" cap="none" dirty="0">
                <a:solidFill>
                  <a:schemeClr val="dk1"/>
                </a:solidFill>
                <a:latin typeface="Arial"/>
                <a:ea typeface="Arial"/>
                <a:cs typeface="Arial"/>
                <a:sym typeface="Arial"/>
              </a:rPr>
              <a:t>Kas yra ši moteris</a:t>
            </a:r>
          </a:p>
          <a:p>
            <a:pPr marL="0" marR="0" lvl="0" indent="0" algn="ctr" rtl="0">
              <a:spcBef>
                <a:spcPts val="0"/>
              </a:spcBef>
              <a:spcAft>
                <a:spcPts val="0"/>
              </a:spcAft>
              <a:buNone/>
            </a:pPr>
            <a:r>
              <a:rPr lang="lt-LT" sz="4000" b="0" i="0" u="none" strike="noStrike" cap="none" dirty="0">
                <a:solidFill>
                  <a:schemeClr val="dk1"/>
                </a:solidFill>
                <a:latin typeface="Arial"/>
                <a:ea typeface="Arial"/>
                <a:cs typeface="Arial"/>
                <a:sym typeface="Arial"/>
              </a:rPr>
              <a:t>ir kuo ji garsi?</a:t>
            </a:r>
          </a:p>
          <a:p>
            <a:pPr marL="0" marR="0" lvl="0" indent="0" algn="ctr" rtl="0">
              <a:spcBef>
                <a:spcPts val="0"/>
              </a:spcBef>
              <a:spcAft>
                <a:spcPts val="0"/>
              </a:spcAft>
              <a:buNone/>
            </a:pPr>
            <a:endParaRPr sz="4000" b="0" i="0" u="none" strike="noStrike" cap="none" dirty="0">
              <a:solidFill>
                <a:schemeClr val="dk1"/>
              </a:solidFill>
              <a:latin typeface="Arial"/>
              <a:ea typeface="Arial"/>
              <a:cs typeface="Arial"/>
              <a:sym typeface="Arial"/>
            </a:endParaRPr>
          </a:p>
          <a:p>
            <a:pPr marL="0" marR="0" lvl="0" indent="0" algn="ctr" rtl="0">
              <a:spcBef>
                <a:spcPts val="0"/>
              </a:spcBef>
              <a:spcAft>
                <a:spcPts val="0"/>
              </a:spcAft>
              <a:buNone/>
            </a:pPr>
            <a:endParaRPr sz="4000" b="0" i="0" u="none" strike="noStrike" cap="none" dirty="0">
              <a:solidFill>
                <a:schemeClr val="dk1"/>
              </a:solidFill>
              <a:latin typeface="Arial"/>
              <a:ea typeface="Arial"/>
              <a:cs typeface="Arial"/>
              <a:sym typeface="Arial"/>
            </a:endParaRPr>
          </a:p>
          <a:p>
            <a:pPr marL="0" marR="0" lvl="0" indent="0" algn="ctr" rtl="0">
              <a:spcBef>
                <a:spcPts val="0"/>
              </a:spcBef>
              <a:spcAft>
                <a:spcPts val="0"/>
              </a:spcAft>
              <a:buNone/>
            </a:pPr>
            <a:endParaRPr sz="4000" b="0" i="0" u="none" strike="noStrike" cap="none" dirty="0">
              <a:solidFill>
                <a:schemeClr val="dk1"/>
              </a:solidFill>
              <a:latin typeface="Arial"/>
              <a:ea typeface="Arial"/>
              <a:cs typeface="Arial"/>
              <a:sym typeface="Arial"/>
            </a:endParaRPr>
          </a:p>
          <a:p>
            <a:pPr marL="0" marR="0" lvl="0" indent="0" algn="ctr" rtl="0">
              <a:spcBef>
                <a:spcPts val="0"/>
              </a:spcBef>
              <a:spcAft>
                <a:spcPts val="0"/>
              </a:spcAft>
              <a:buNone/>
            </a:pPr>
            <a:endParaRPr sz="4000" b="0" i="0" u="none" strike="noStrike" cap="none" dirty="0">
              <a:solidFill>
                <a:schemeClr val="dk1"/>
              </a:solidFill>
              <a:latin typeface="Arial"/>
              <a:ea typeface="Arial"/>
              <a:cs typeface="Arial"/>
              <a:sym typeface="Arial"/>
            </a:endParaRPr>
          </a:p>
          <a:p>
            <a:pPr marL="0" marR="0" lvl="0" indent="0" algn="ctr" rtl="0">
              <a:spcBef>
                <a:spcPts val="0"/>
              </a:spcBef>
              <a:spcAft>
                <a:spcPts val="0"/>
              </a:spcAft>
              <a:buNone/>
            </a:pPr>
            <a:endParaRPr sz="4000" b="0" i="0" u="none" strike="noStrike" cap="none" dirty="0">
              <a:solidFill>
                <a:schemeClr val="dk1"/>
              </a:solidFill>
              <a:latin typeface="Arial"/>
              <a:ea typeface="Arial"/>
              <a:cs typeface="Arial"/>
              <a:sym typeface="Arial"/>
            </a:endParaRPr>
          </a:p>
        </p:txBody>
      </p:sp>
      <p:sp>
        <p:nvSpPr>
          <p:cNvPr id="287" name="Google Shape;287;p19"/>
          <p:cNvSpPr/>
          <p:nvPr/>
        </p:nvSpPr>
        <p:spPr>
          <a:xfrm>
            <a:off x="5473241" y="259624"/>
            <a:ext cx="1245517" cy="86173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3200" b="0" i="0" u="none" strike="noStrike" cap="none" dirty="0">
                <a:solidFill>
                  <a:schemeClr val="dk1"/>
                </a:solidFill>
                <a:latin typeface="Arial Black"/>
                <a:ea typeface="Arial Black"/>
                <a:cs typeface="Arial Black"/>
                <a:sym typeface="Arial Black"/>
              </a:rPr>
              <a:t>3</a:t>
            </a:r>
            <a:endParaRPr dirty="0"/>
          </a:p>
          <a:p>
            <a:pPr marL="0" marR="0" lvl="0" indent="0" algn="ctr" rtl="0">
              <a:spcBef>
                <a:spcPts val="0"/>
              </a:spcBef>
              <a:spcAft>
                <a:spcPts val="0"/>
              </a:spcAft>
              <a:buNone/>
            </a:pPr>
            <a:r>
              <a:rPr lang="lt-LT" sz="1800" dirty="0">
                <a:latin typeface="Arial Black" panose="020B0A04020102020204" pitchFamily="34" charset="0"/>
              </a:rPr>
              <a:t>Mėlyna</a:t>
            </a:r>
            <a:endParaRPr lang="en-GB" sz="1200" b="0" i="0" u="none" strike="noStrike" cap="none" dirty="0">
              <a:solidFill>
                <a:schemeClr val="dk1"/>
              </a:solidFill>
              <a:latin typeface="Arial Black"/>
              <a:ea typeface="Arial Black"/>
              <a:cs typeface="Arial Black"/>
              <a:sym typeface="Arial Black"/>
            </a:endParaRPr>
          </a:p>
        </p:txBody>
      </p:sp>
      <p:sp>
        <p:nvSpPr>
          <p:cNvPr id="288" name="Google Shape;288;p19">
            <a:hlinkClick r:id="rId3" action="ppaction://hlinksldjump"/>
          </p:cNvPr>
          <p:cNvSpPr/>
          <p:nvPr/>
        </p:nvSpPr>
        <p:spPr>
          <a:xfrm>
            <a:off x="5376000" y="6058376"/>
            <a:ext cx="1440000" cy="540000"/>
          </a:xfrm>
          <a:prstGeom prst="roundRect">
            <a:avLst>
              <a:gd name="adj" fmla="val 50000"/>
            </a:avLst>
          </a:prstGeom>
          <a:solidFill>
            <a:srgbClr val="1F3864"/>
          </a:solidFill>
          <a:ln w="38100" cap="flat" cmpd="sng">
            <a:solidFill>
              <a:schemeClr val="dk1"/>
            </a:solidFill>
            <a:prstDash val="solid"/>
            <a:miter lim="800000"/>
            <a:headEnd type="none" w="sm" len="sm"/>
            <a:tailEnd type="none" w="sm" len="sm"/>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b="0" i="0" u="none" strike="noStrike" cap="none" dirty="0">
                <a:solidFill>
                  <a:schemeClr val="lt1"/>
                </a:solidFill>
                <a:latin typeface="Arial Black"/>
                <a:ea typeface="Arial Black"/>
                <a:cs typeface="Arial Black"/>
                <a:sym typeface="Arial Black"/>
              </a:rPr>
              <a:t>ATGAL</a:t>
            </a:r>
            <a:endParaRPr dirty="0"/>
          </a:p>
        </p:txBody>
      </p:sp>
      <p:pic>
        <p:nvPicPr>
          <p:cNvPr id="289" name="Google Shape;289;p19"/>
          <p:cNvPicPr preferRelativeResize="0"/>
          <p:nvPr/>
        </p:nvPicPr>
        <p:blipFill rotWithShape="1">
          <a:blip r:embed="rId4">
            <a:alphaModFix/>
          </a:blip>
          <a:srcRect/>
          <a:stretch/>
        </p:blipFill>
        <p:spPr>
          <a:xfrm>
            <a:off x="4805681" y="2868807"/>
            <a:ext cx="2408388" cy="2929945"/>
          </a:xfrm>
          <a:prstGeom prst="rect">
            <a:avLst/>
          </a:prstGeom>
          <a:noFill/>
          <a:ln>
            <a:noFill/>
          </a:ln>
        </p:spPr>
      </p:pic>
    </p:spTree>
  </p:cSld>
  <p:clrMapOvr>
    <a:masterClrMapping/>
  </p:clrMapOvr>
  <p:transition>
    <p:circl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2"/>
          <p:cNvSpPr txBox="1"/>
          <p:nvPr/>
        </p:nvSpPr>
        <p:spPr>
          <a:xfrm>
            <a:off x="94593" y="127236"/>
            <a:ext cx="12002814" cy="6609461"/>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lt-LT" sz="1450" b="1" i="0" u="none" strike="noStrike" cap="none" dirty="0">
                <a:solidFill>
                  <a:srgbClr val="0070C0"/>
                </a:solidFill>
                <a:latin typeface="Arial"/>
                <a:ea typeface="Arial"/>
                <a:cs typeface="Arial"/>
                <a:sym typeface="Arial"/>
              </a:rPr>
              <a:t>,,</a:t>
            </a:r>
            <a:r>
              <a:rPr lang="lt-LT" sz="1450" b="1" i="1" u="none" strike="noStrike" cap="none" dirty="0">
                <a:solidFill>
                  <a:srgbClr val="0070C0"/>
                </a:solidFill>
                <a:latin typeface="Arial"/>
                <a:ea typeface="Arial"/>
                <a:cs typeface="Arial"/>
                <a:sym typeface="Arial"/>
              </a:rPr>
              <a:t>Ratas</a:t>
            </a:r>
            <a:r>
              <a:rPr lang="en-GB" sz="1600" b="1" i="0" dirty="0">
                <a:solidFill>
                  <a:srgbClr val="0070C0"/>
                </a:solidFill>
                <a:effectLst/>
                <a:latin typeface="Arial" panose="020B0604020202020204" pitchFamily="34" charset="0"/>
                <a:cs typeface="Arial" panose="020B0604020202020204" pitchFamily="34" charset="0"/>
              </a:rPr>
              <a:t>“</a:t>
            </a:r>
            <a:r>
              <a:rPr lang="lt-LT" sz="1450" b="1" i="1" u="none" strike="noStrike" cap="none" dirty="0">
                <a:solidFill>
                  <a:srgbClr val="0070C0"/>
                </a:solidFill>
                <a:latin typeface="Arial"/>
                <a:ea typeface="Arial"/>
                <a:cs typeface="Arial"/>
                <a:sym typeface="Arial"/>
              </a:rPr>
              <a:t> </a:t>
            </a:r>
            <a:r>
              <a:rPr lang="lt-LT" sz="1450" b="1" i="1" u="none" strike="noStrike" cap="none" dirty="0">
                <a:solidFill>
                  <a:schemeClr val="tx1"/>
                </a:solidFill>
                <a:latin typeface="Arial"/>
                <a:ea typeface="Arial"/>
                <a:cs typeface="Arial"/>
                <a:sym typeface="Arial"/>
              </a:rPr>
              <a:t>- tai žaidimas, skirtas patikrinti žinias apie įžymius moteris ir vyrus STEAM srityje. Ši tema jau buvo nagrinėta pamokos metu (naudojant Erasmus</a:t>
            </a:r>
            <a:r>
              <a:rPr lang="en-US" sz="1600" b="1" i="1" dirty="0">
                <a:solidFill>
                  <a:schemeClr val="tx1"/>
                </a:solidFill>
                <a:latin typeface="Arial" panose="020B0604020202020204" pitchFamily="34" charset="0"/>
                <a:cs typeface="Arial" panose="020B0604020202020204" pitchFamily="34" charset="0"/>
              </a:rPr>
              <a:t>+</a:t>
            </a:r>
            <a:r>
              <a:rPr lang="lt-LT" sz="1450" b="1" i="1" u="none" strike="noStrike" cap="none" dirty="0">
                <a:solidFill>
                  <a:schemeClr val="tx1"/>
                </a:solidFill>
                <a:latin typeface="Arial"/>
                <a:ea typeface="Arial"/>
                <a:cs typeface="Arial"/>
                <a:sym typeface="Arial"/>
              </a:rPr>
              <a:t> E-SOC projekto PR1 ir PR2 pamokos veiklos planus).</a:t>
            </a:r>
          </a:p>
          <a:p>
            <a:pPr marL="0" marR="0" lvl="0" indent="0" algn="just" rtl="0">
              <a:spcBef>
                <a:spcPts val="0"/>
              </a:spcBef>
              <a:spcAft>
                <a:spcPts val="0"/>
              </a:spcAft>
              <a:buNone/>
            </a:pPr>
            <a:endParaRPr lang="lt-LT" sz="1450" b="1" i="1" u="none" strike="noStrike" cap="none" dirty="0">
              <a:solidFill>
                <a:srgbClr val="00B0F0"/>
              </a:solidFill>
              <a:latin typeface="Arial"/>
              <a:ea typeface="Arial"/>
              <a:cs typeface="Arial"/>
              <a:sym typeface="Arial"/>
            </a:endParaRPr>
          </a:p>
          <a:p>
            <a:pPr marL="0" marR="0" lvl="0" indent="0" algn="just" rtl="0">
              <a:spcBef>
                <a:spcPts val="0"/>
              </a:spcBef>
              <a:spcAft>
                <a:spcPts val="0"/>
              </a:spcAft>
              <a:buNone/>
            </a:pPr>
            <a:r>
              <a:rPr lang="lt-LT" sz="1450" b="1" i="1" u="none" strike="noStrike" cap="none" dirty="0">
                <a:solidFill>
                  <a:srgbClr val="00B0F0"/>
                </a:solidFill>
                <a:latin typeface="Arial"/>
                <a:ea typeface="Arial"/>
                <a:cs typeface="Arial"/>
                <a:sym typeface="Arial"/>
              </a:rPr>
              <a:t>(4 skaidrė, ...)</a:t>
            </a:r>
          </a:p>
          <a:p>
            <a:pPr marL="0" marR="0" lvl="0" indent="0" algn="just" rtl="0">
              <a:spcBef>
                <a:spcPts val="0"/>
              </a:spcBef>
              <a:spcAft>
                <a:spcPts val="0"/>
              </a:spcAft>
              <a:buNone/>
            </a:pPr>
            <a:r>
              <a:rPr lang="lt-LT" sz="1450" b="1" i="1" u="none" strike="noStrike" cap="none" dirty="0">
                <a:solidFill>
                  <a:schemeClr val="tx1"/>
                </a:solidFill>
                <a:latin typeface="Arial"/>
                <a:ea typeface="Arial"/>
                <a:cs typeface="Arial"/>
                <a:sym typeface="Arial"/>
              </a:rPr>
              <a:t>Klasė bus suskirstyta į 5 grupes, kurias sudarys 4 žaidėjai. Norėdami pasirinkti grupę, mokiniai pasinaudos suktuku / ratu. Kiekviena grupė yra pavadinta pagal vieną iš STEAM ugdomų dalykų (gamtos mokslai, technologijos, inžinerija, menas ir matematika). Tada kiekvienas grupės narys burtų keliu turės pasirinkti vieną iš 4 spalvų juostų (žalios, geltonos, raudonos, mėlynos), kurias atsitiktine tvarka paruošė mokytojas. Grupėje gali būti daugiau nei 4 žaidėjai, pavyzdžiui, 6-8 asmenys. Tokiu atveju mokiniai žais poromis su tos pačios spalvos juostomis. Klausimų ir užduočių sudėtingumo lygis gali skirtis, tai priklauso nuo mokytojo tikslo. Kiekvienam klausimui atsakyti ar iššūkiui įvykdyti laikas gali būti skirtingai paskirtas (3-10 min. kiekvienai porai).</a:t>
            </a:r>
            <a:endParaRPr lang="lt-LT" sz="1450" b="1" i="1" u="none" strike="noStrike" cap="none" dirty="0">
              <a:solidFill>
                <a:srgbClr val="00B0F0"/>
              </a:solidFill>
              <a:latin typeface="Arial"/>
              <a:ea typeface="Arial"/>
              <a:cs typeface="Arial"/>
              <a:sym typeface="Arial"/>
            </a:endParaRPr>
          </a:p>
          <a:p>
            <a:pPr marL="0" marR="0" lvl="0" indent="0" algn="just" rtl="0">
              <a:spcBef>
                <a:spcPts val="0"/>
              </a:spcBef>
              <a:spcAft>
                <a:spcPts val="0"/>
              </a:spcAft>
              <a:buNone/>
            </a:pPr>
            <a:r>
              <a:rPr lang="lt-LT" sz="1450" b="1" i="1" u="none" strike="noStrike" cap="none" dirty="0">
                <a:solidFill>
                  <a:srgbClr val="00B0F0"/>
                </a:solidFill>
                <a:latin typeface="Arial"/>
                <a:ea typeface="Arial"/>
                <a:cs typeface="Arial"/>
                <a:sym typeface="Arial"/>
              </a:rPr>
              <a:t>(5 skaidrė, ...)</a:t>
            </a:r>
          </a:p>
          <a:p>
            <a:pPr marL="0" marR="0" lvl="0" indent="0" algn="just" rtl="0">
              <a:spcBef>
                <a:spcPts val="0"/>
              </a:spcBef>
              <a:spcAft>
                <a:spcPts val="0"/>
              </a:spcAft>
              <a:buNone/>
            </a:pPr>
            <a:r>
              <a:rPr lang="lt-LT" sz="1450" b="1" i="1" u="none" strike="noStrike" cap="none" dirty="0">
                <a:solidFill>
                  <a:schemeClr val="tx1"/>
                </a:solidFill>
                <a:latin typeface="Arial"/>
                <a:ea typeface="Arial"/>
                <a:cs typeface="Arial"/>
                <a:sym typeface="Arial"/>
              </a:rPr>
              <a:t>Bendras žaidimo taisyklių pristatymas mokiniams. Mokytojas perskaito ir paaiškina žaidimo taisykles.</a:t>
            </a:r>
          </a:p>
          <a:p>
            <a:pPr marL="0" marR="0" lvl="0" indent="0" algn="just" rtl="0">
              <a:spcBef>
                <a:spcPts val="0"/>
              </a:spcBef>
              <a:spcAft>
                <a:spcPts val="0"/>
              </a:spcAft>
              <a:buNone/>
            </a:pPr>
            <a:r>
              <a:rPr lang="lt-LT" sz="1450" b="1" i="0" u="none" strike="noStrike" cap="none" dirty="0">
                <a:solidFill>
                  <a:srgbClr val="00B0F0"/>
                </a:solidFill>
                <a:latin typeface="Arial"/>
                <a:ea typeface="Arial"/>
                <a:cs typeface="Arial"/>
                <a:sym typeface="Arial"/>
              </a:rPr>
              <a:t>(6 skaidrė, ...)</a:t>
            </a:r>
            <a:endParaRPr lang="pl-PL" sz="1450" b="1" i="0" u="none" strike="noStrike" cap="none" dirty="0">
              <a:solidFill>
                <a:srgbClr val="00B0F0"/>
              </a:solidFill>
              <a:latin typeface="Arial"/>
              <a:ea typeface="Arial"/>
              <a:cs typeface="Arial"/>
              <a:sym typeface="Arial"/>
            </a:endParaRPr>
          </a:p>
          <a:p>
            <a:pPr marL="0" marR="0" lvl="0" indent="0" algn="just" rtl="0">
              <a:spcBef>
                <a:spcPts val="0"/>
              </a:spcBef>
              <a:spcAft>
                <a:spcPts val="0"/>
              </a:spcAft>
              <a:buNone/>
            </a:pPr>
            <a:r>
              <a:rPr lang="lt-LT" sz="1450" b="1" i="0" u="none" strike="noStrike" cap="none" dirty="0">
                <a:solidFill>
                  <a:schemeClr val="tx1"/>
                </a:solidFill>
                <a:latin typeface="Arial"/>
                <a:ea typeface="Arial"/>
                <a:cs typeface="Arial"/>
                <a:sym typeface="Arial"/>
              </a:rPr>
              <a:t>Yra 20 spalvotų ratų (su klausimo numeriu ir grupės pavadinimu) ir besisukantis ratas (su 4 spalvomis ir grupių pavadinimais). Ratai suskirstyti į keturias kategorijas, kurios žymimos keturiomis spalvomis (žalia, geltona, mėlyna ir raudona). Spustelėję ant vieno iš ratų pateksite į su klausimu susijusią skaidrę. Kiekvienoje pasirinktoje skaidrėje yra klausimas, užduotis/iššūkis, kurį reikia atlikti. Klausimų skaidrėse atsakymai nepateikiami. Jie yra </a:t>
            </a:r>
            <a:r>
              <a:rPr lang="lt-LT" sz="1450" b="1" dirty="0">
                <a:solidFill>
                  <a:schemeClr val="tx1"/>
                </a:solidFill>
              </a:rPr>
              <a:t>pateikti</a:t>
            </a:r>
            <a:r>
              <a:rPr lang="lt-LT" sz="1450" b="1" i="0" u="none" strike="noStrike" cap="none" dirty="0">
                <a:solidFill>
                  <a:schemeClr val="tx1"/>
                </a:solidFill>
                <a:latin typeface="Arial"/>
                <a:ea typeface="Arial"/>
                <a:cs typeface="Arial"/>
                <a:sym typeface="Arial"/>
              </a:rPr>
              <a:t> pristatymo pabaigoje. Norėdami pasukti rodyklę, mokiniai turės paspausti centre esantį sukimo mygtuką ir rodyklė pradės greitai suktis. Norint ją sustabdyti, reikia dar kartą paspausti mygtuką ir rodyklė sustos.</a:t>
            </a:r>
            <a:endParaRPr lang="pl-PL" sz="1450" b="1" i="0" u="none" strike="noStrike" cap="none" dirty="0">
              <a:solidFill>
                <a:schemeClr val="tx1"/>
              </a:solidFill>
              <a:latin typeface="Arial"/>
              <a:ea typeface="Arial"/>
              <a:cs typeface="Arial"/>
              <a:sym typeface="Arial"/>
            </a:endParaRPr>
          </a:p>
          <a:p>
            <a:pPr marL="0" marR="0" lvl="0" indent="0" algn="just" rtl="0">
              <a:spcBef>
                <a:spcPts val="0"/>
              </a:spcBef>
              <a:spcAft>
                <a:spcPts val="0"/>
              </a:spcAft>
              <a:buNone/>
            </a:pPr>
            <a:r>
              <a:rPr lang="lt-LT" sz="1450" b="1" i="0" u="none" strike="noStrike" cap="none" dirty="0">
                <a:solidFill>
                  <a:schemeClr val="tx1"/>
                </a:solidFill>
                <a:latin typeface="Arial"/>
                <a:ea typeface="Arial"/>
                <a:cs typeface="Arial"/>
                <a:sym typeface="Arial"/>
              </a:rPr>
              <a:t>(</a:t>
            </a:r>
            <a:r>
              <a:rPr lang="lt-LT" sz="1450" b="1" i="0" u="none" strike="noStrike" cap="none" dirty="0">
                <a:solidFill>
                  <a:srgbClr val="00B0F0"/>
                </a:solidFill>
                <a:latin typeface="Arial"/>
                <a:ea typeface="Arial"/>
                <a:cs typeface="Arial"/>
                <a:sym typeface="Arial"/>
              </a:rPr>
              <a:t>Pvz</a:t>
            </a:r>
            <a:r>
              <a:rPr lang="lt-LT" sz="1450" b="1" i="0" u="none" strike="noStrike" cap="none" dirty="0">
                <a:solidFill>
                  <a:schemeClr val="tx1"/>
                </a:solidFill>
                <a:latin typeface="Arial"/>
                <a:ea typeface="Arial"/>
                <a:cs typeface="Arial"/>
                <a:sym typeface="Arial"/>
              </a:rPr>
              <a:t>., rodyklė sustoja ties </a:t>
            </a:r>
            <a:r>
              <a:rPr lang="lt-LT" sz="1450" b="1" i="0" u="none" strike="noStrike" cap="none" dirty="0">
                <a:solidFill>
                  <a:srgbClr val="FF0000"/>
                </a:solidFill>
                <a:latin typeface="Arial"/>
                <a:ea typeface="Arial"/>
                <a:cs typeface="Arial"/>
                <a:sym typeface="Arial"/>
              </a:rPr>
              <a:t>RAUDONA</a:t>
            </a:r>
            <a:r>
              <a:rPr lang="lt-LT" sz="1450" b="1" i="0" u="none" strike="noStrike" cap="none" dirty="0">
                <a:solidFill>
                  <a:schemeClr val="tx1"/>
                </a:solidFill>
                <a:latin typeface="Arial"/>
                <a:ea typeface="Arial"/>
                <a:cs typeface="Arial"/>
                <a:sym typeface="Arial"/>
              </a:rPr>
              <a:t> - MENAS. Narys su </a:t>
            </a:r>
            <a:r>
              <a:rPr lang="lt-LT" sz="1450" b="1" i="0" u="none" strike="noStrike" cap="none" dirty="0">
                <a:solidFill>
                  <a:srgbClr val="FF0000"/>
                </a:solidFill>
                <a:latin typeface="Arial"/>
                <a:ea typeface="Arial"/>
                <a:cs typeface="Arial"/>
                <a:sym typeface="Arial"/>
              </a:rPr>
              <a:t>raudona</a:t>
            </a:r>
            <a:r>
              <a:rPr lang="lt-LT" sz="1450" b="1" i="0" u="none" strike="noStrike" cap="none" dirty="0">
                <a:solidFill>
                  <a:schemeClr val="tx1"/>
                </a:solidFill>
                <a:latin typeface="Arial"/>
                <a:ea typeface="Arial"/>
                <a:cs typeface="Arial"/>
                <a:sym typeface="Arial"/>
              </a:rPr>
              <a:t> juostele iš grupės ,,MENAS</a:t>
            </a:r>
            <a:r>
              <a:rPr lang="en-GB" sz="1450" b="1" i="0" dirty="0">
                <a:solidFill>
                  <a:srgbClr val="000000"/>
                </a:solidFill>
                <a:effectLst/>
                <a:latin typeface="Arial" panose="020B0604020202020204" pitchFamily="34" charset="0"/>
                <a:cs typeface="Arial" panose="020B0604020202020204" pitchFamily="34" charset="0"/>
              </a:rPr>
              <a:t>“</a:t>
            </a:r>
            <a:r>
              <a:rPr lang="lt-LT" sz="1450" b="1" i="0" u="none" strike="noStrike" cap="none" dirty="0">
                <a:solidFill>
                  <a:schemeClr val="tx1"/>
                </a:solidFill>
                <a:latin typeface="Arial"/>
                <a:ea typeface="Arial"/>
                <a:cs typeface="Arial"/>
                <a:sym typeface="Arial"/>
              </a:rPr>
              <a:t> turės atsakyti į klausimą, susijusį su lygiai tokios pat spalvos ratuku ir pavadinimu). Mokytojas gali turėti visus atsakymus prie savęs. Mokytojas turi pateikti pastabas ir komentarus. Mokytojas turi galimybę parengti mokiniams klausimus, užduotis ar iššūkius pagal savo nuožiūrą. </a:t>
            </a:r>
          </a:p>
          <a:p>
            <a:pPr marL="0" marR="0" lvl="0" indent="0" algn="just" rtl="0">
              <a:spcBef>
                <a:spcPts val="0"/>
              </a:spcBef>
              <a:spcAft>
                <a:spcPts val="0"/>
              </a:spcAft>
              <a:buNone/>
            </a:pPr>
            <a:endParaRPr lang="lt-LT" sz="1450" b="1" i="0" u="none" strike="noStrike" cap="none" dirty="0">
              <a:solidFill>
                <a:schemeClr val="dk1"/>
              </a:solidFill>
              <a:latin typeface="Arial"/>
              <a:ea typeface="Arial"/>
              <a:cs typeface="Arial"/>
              <a:sym typeface="Arial"/>
            </a:endParaRPr>
          </a:p>
          <a:p>
            <a:pPr marL="0" marR="0" lvl="0" indent="0" algn="just" rtl="0">
              <a:spcBef>
                <a:spcPts val="0"/>
              </a:spcBef>
              <a:spcAft>
                <a:spcPts val="0"/>
              </a:spcAft>
              <a:buNone/>
            </a:pPr>
            <a:r>
              <a:rPr lang="lt-LT" sz="1450" b="1" i="0" u="none" strike="noStrike" cap="none" dirty="0">
                <a:solidFill>
                  <a:schemeClr val="dk1"/>
                </a:solidFill>
                <a:latin typeface="Arial"/>
                <a:ea typeface="Arial"/>
                <a:cs typeface="Arial"/>
                <a:sym typeface="Arial"/>
              </a:rPr>
              <a:t>Už teisingą ir išsamų atsakymą į klausimą grupė gaus ne daugiau kaip 3 taškus. 12 taškų kiekvienai grupei. </a:t>
            </a:r>
            <a:r>
              <a:rPr lang="lt-LT" sz="1450" b="1" dirty="0">
                <a:solidFill>
                  <a:schemeClr val="dk1"/>
                </a:solidFill>
              </a:rPr>
              <a:t>At</a:t>
            </a:r>
            <a:r>
              <a:rPr lang="lt-LT" sz="1450" b="1" i="0" u="none" strike="noStrike" cap="none" dirty="0">
                <a:solidFill>
                  <a:schemeClr val="dk1"/>
                </a:solidFill>
                <a:latin typeface="Arial"/>
                <a:ea typeface="Arial"/>
                <a:cs typeface="Arial"/>
                <a:sym typeface="Arial"/>
              </a:rPr>
              <a:t>sakymui į klausimą kiekvienas dalyvis gaus ne daugiau kaip. 3 min. (priklauso nuo klausimo). Jei tai užduotis, laikas gali būti ilgesnis – pvz. 10 min. ar daugiau.  Mokytojas lentoje užrašo kiekvienos grupės rezultatą.</a:t>
            </a:r>
          </a:p>
          <a:p>
            <a:pPr marL="0" marR="0" lvl="0" indent="0" algn="just" rtl="0">
              <a:spcBef>
                <a:spcPts val="0"/>
              </a:spcBef>
              <a:spcAft>
                <a:spcPts val="0"/>
              </a:spcAft>
              <a:buNone/>
            </a:pPr>
            <a:endParaRPr lang="lt-LT" sz="1000" b="1" i="0" u="none" strike="noStrike" cap="none" dirty="0">
              <a:solidFill>
                <a:schemeClr val="dk1"/>
              </a:solidFill>
              <a:latin typeface="Arial"/>
              <a:ea typeface="Arial"/>
              <a:cs typeface="Arial"/>
              <a:sym typeface="Arial"/>
            </a:endParaRPr>
          </a:p>
          <a:p>
            <a:pPr marL="0" marR="0" lvl="0" indent="0" algn="just" rtl="0">
              <a:spcBef>
                <a:spcPts val="0"/>
              </a:spcBef>
              <a:spcAft>
                <a:spcPts val="0"/>
              </a:spcAft>
              <a:buNone/>
            </a:pPr>
            <a:r>
              <a:rPr lang="lt-LT" sz="1450" b="1" i="0" u="none" strike="noStrike" cap="none" dirty="0">
                <a:solidFill>
                  <a:schemeClr val="dk1"/>
                </a:solidFill>
                <a:latin typeface="Arial"/>
                <a:ea typeface="Arial"/>
                <a:cs typeface="Arial"/>
                <a:sym typeface="Arial"/>
              </a:rPr>
              <a:t>Grupė, kurioje visi dalyviai teisingai atsakys į visų kategorijų klausimus ir užbaigs juos pirmieji, bus apdovanota pirmąja vieta. Laimėjusiai grupei mokytojas gali skirti apdovanojimą pagal savo nuožiūrą.</a:t>
            </a:r>
            <a:endParaRPr lang="lt-LT" sz="1450" dirty="0"/>
          </a:p>
        </p:txBody>
      </p:sp>
    </p:spTree>
  </p:cSld>
  <p:clrMapOvr>
    <a:masterClrMapping/>
  </p:clrMapOvr>
  <p:transition>
    <p:circle/>
  </p:transition>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Shape 293"/>
        <p:cNvGrpSpPr/>
        <p:nvPr/>
      </p:nvGrpSpPr>
      <p:grpSpPr>
        <a:xfrm>
          <a:off x="0" y="0"/>
          <a:ext cx="0" cy="0"/>
          <a:chOff x="0" y="0"/>
          <a:chExt cx="0" cy="0"/>
        </a:xfrm>
      </p:grpSpPr>
      <p:sp>
        <p:nvSpPr>
          <p:cNvPr id="294" name="Google Shape;294;p20">
            <a:hlinkClick r:id="rId3" action="ppaction://hlinksldjump"/>
          </p:cNvPr>
          <p:cNvSpPr/>
          <p:nvPr/>
        </p:nvSpPr>
        <p:spPr>
          <a:xfrm>
            <a:off x="696000" y="0"/>
            <a:ext cx="10800000" cy="6858000"/>
          </a:xfrm>
          <a:custGeom>
            <a:avLst/>
            <a:gdLst/>
            <a:ahLst/>
            <a:cxnLst/>
            <a:rect l="l" t="t" r="r" b="b"/>
            <a:pathLst>
              <a:path w="10800000" h="6858000" extrusionOk="0">
                <a:moveTo>
                  <a:pt x="1228459" y="0"/>
                </a:moveTo>
                <a:lnTo>
                  <a:pt x="9571541" y="0"/>
                </a:lnTo>
                <a:lnTo>
                  <a:pt x="9727211" y="198094"/>
                </a:lnTo>
                <a:cubicBezTo>
                  <a:pt x="10400991" y="1099044"/>
                  <a:pt x="10800000" y="2217425"/>
                  <a:pt x="10800000" y="3429000"/>
                </a:cubicBezTo>
                <a:cubicBezTo>
                  <a:pt x="10800000" y="4640575"/>
                  <a:pt x="10400991" y="5758956"/>
                  <a:pt x="9727211" y="6659906"/>
                </a:cubicBezTo>
                <a:lnTo>
                  <a:pt x="9571541" y="6858000"/>
                </a:lnTo>
                <a:lnTo>
                  <a:pt x="1228459" y="6858000"/>
                </a:lnTo>
                <a:lnTo>
                  <a:pt x="1072789" y="6659906"/>
                </a:lnTo>
                <a:cubicBezTo>
                  <a:pt x="399009" y="5758956"/>
                  <a:pt x="0" y="4640575"/>
                  <a:pt x="0" y="3429000"/>
                </a:cubicBezTo>
                <a:cubicBezTo>
                  <a:pt x="0" y="2217425"/>
                  <a:pt x="399009" y="1099044"/>
                  <a:pt x="1072789" y="198094"/>
                </a:cubicBezTo>
                <a:lnTo>
                  <a:pt x="1228459" y="0"/>
                </a:lnTo>
                <a:close/>
              </a:path>
            </a:pathLst>
          </a:custGeom>
          <a:solidFill>
            <a:srgbClr val="0070C0"/>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lt-LT" sz="4000" b="0" i="0" u="none" strike="noStrike" cap="none" dirty="0">
                <a:solidFill>
                  <a:schemeClr val="dk1"/>
                </a:solidFill>
                <a:latin typeface="Arial"/>
                <a:ea typeface="Arial"/>
                <a:cs typeface="Arial"/>
                <a:sym typeface="Arial"/>
              </a:rPr>
              <a:t>Kas yra ši moteris</a:t>
            </a:r>
          </a:p>
          <a:p>
            <a:pPr marL="0" marR="0" lvl="0" indent="0" algn="ctr" rtl="0">
              <a:spcBef>
                <a:spcPts val="0"/>
              </a:spcBef>
              <a:spcAft>
                <a:spcPts val="0"/>
              </a:spcAft>
              <a:buNone/>
            </a:pPr>
            <a:r>
              <a:rPr lang="lt-LT" sz="4000" b="0" i="0" u="none" strike="noStrike" cap="none" dirty="0">
                <a:solidFill>
                  <a:schemeClr val="dk1"/>
                </a:solidFill>
                <a:latin typeface="Arial"/>
                <a:ea typeface="Arial"/>
                <a:cs typeface="Arial"/>
                <a:sym typeface="Arial"/>
              </a:rPr>
              <a:t>ir kuo ji garsi?</a:t>
            </a:r>
          </a:p>
          <a:p>
            <a:pPr marL="0" marR="0" lvl="0" indent="0" algn="ctr" rtl="0">
              <a:spcBef>
                <a:spcPts val="0"/>
              </a:spcBef>
              <a:spcAft>
                <a:spcPts val="0"/>
              </a:spcAft>
              <a:buNone/>
            </a:pPr>
            <a:endParaRPr sz="4000" b="0" i="0" u="none" strike="noStrike" cap="none" dirty="0">
              <a:solidFill>
                <a:schemeClr val="dk1"/>
              </a:solidFill>
              <a:latin typeface="Arial"/>
              <a:ea typeface="Arial"/>
              <a:cs typeface="Arial"/>
              <a:sym typeface="Arial"/>
            </a:endParaRPr>
          </a:p>
          <a:p>
            <a:pPr marL="0" marR="0" lvl="0" indent="0" algn="ctr" rtl="0">
              <a:spcBef>
                <a:spcPts val="0"/>
              </a:spcBef>
              <a:spcAft>
                <a:spcPts val="0"/>
              </a:spcAft>
              <a:buNone/>
            </a:pPr>
            <a:endParaRPr sz="4000" b="0" i="0" u="none" strike="noStrike" cap="none" dirty="0">
              <a:solidFill>
                <a:schemeClr val="dk1"/>
              </a:solidFill>
              <a:latin typeface="Arial"/>
              <a:ea typeface="Arial"/>
              <a:cs typeface="Arial"/>
              <a:sym typeface="Arial"/>
            </a:endParaRPr>
          </a:p>
          <a:p>
            <a:pPr marL="0" marR="0" lvl="0" indent="0" algn="ctr" rtl="0">
              <a:spcBef>
                <a:spcPts val="0"/>
              </a:spcBef>
              <a:spcAft>
                <a:spcPts val="0"/>
              </a:spcAft>
              <a:buNone/>
            </a:pPr>
            <a:endParaRPr sz="4000" b="0" i="0" u="none" strike="noStrike" cap="none" dirty="0">
              <a:solidFill>
                <a:schemeClr val="dk1"/>
              </a:solidFill>
              <a:latin typeface="Arial"/>
              <a:ea typeface="Arial"/>
              <a:cs typeface="Arial"/>
              <a:sym typeface="Arial"/>
            </a:endParaRPr>
          </a:p>
          <a:p>
            <a:pPr marL="0" marR="0" lvl="0" indent="0" algn="ctr" rtl="0">
              <a:spcBef>
                <a:spcPts val="0"/>
              </a:spcBef>
              <a:spcAft>
                <a:spcPts val="0"/>
              </a:spcAft>
              <a:buNone/>
            </a:pPr>
            <a:endParaRPr sz="4000" b="0" i="0" u="none" strike="noStrike" cap="none" dirty="0">
              <a:solidFill>
                <a:schemeClr val="dk1"/>
              </a:solidFill>
              <a:latin typeface="Arial"/>
              <a:ea typeface="Arial"/>
              <a:cs typeface="Arial"/>
              <a:sym typeface="Arial"/>
            </a:endParaRPr>
          </a:p>
          <a:p>
            <a:pPr marL="0" marR="0" lvl="0" indent="0" algn="ctr" rtl="0">
              <a:spcBef>
                <a:spcPts val="0"/>
              </a:spcBef>
              <a:spcAft>
                <a:spcPts val="0"/>
              </a:spcAft>
              <a:buNone/>
            </a:pPr>
            <a:endParaRPr sz="4000" b="0" i="0" u="none" strike="noStrike" cap="none" dirty="0">
              <a:solidFill>
                <a:schemeClr val="dk1"/>
              </a:solidFill>
              <a:latin typeface="Arial"/>
              <a:ea typeface="Arial"/>
              <a:cs typeface="Arial"/>
              <a:sym typeface="Arial"/>
            </a:endParaRPr>
          </a:p>
        </p:txBody>
      </p:sp>
      <p:sp>
        <p:nvSpPr>
          <p:cNvPr id="295" name="Google Shape;295;p20"/>
          <p:cNvSpPr/>
          <p:nvPr/>
        </p:nvSpPr>
        <p:spPr>
          <a:xfrm>
            <a:off x="5376000" y="259624"/>
            <a:ext cx="1350621" cy="89251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3200" b="0" i="0" u="none" strike="noStrike" cap="none" dirty="0">
                <a:solidFill>
                  <a:schemeClr val="dk1"/>
                </a:solidFill>
                <a:latin typeface="Arial Black"/>
                <a:ea typeface="Arial Black"/>
                <a:cs typeface="Arial Black"/>
                <a:sym typeface="Arial Black"/>
              </a:rPr>
              <a:t>4</a:t>
            </a:r>
            <a:endParaRPr dirty="0"/>
          </a:p>
          <a:p>
            <a:pPr marL="0" marR="0" lvl="0" indent="0" algn="ctr" rtl="0">
              <a:spcBef>
                <a:spcPts val="0"/>
              </a:spcBef>
              <a:spcAft>
                <a:spcPts val="0"/>
              </a:spcAft>
              <a:buNone/>
            </a:pPr>
            <a:r>
              <a:rPr lang="lt-LT" sz="2000" dirty="0">
                <a:latin typeface="Arial Black" panose="020B0A04020102020204" pitchFamily="34" charset="0"/>
              </a:rPr>
              <a:t>Mėlyna</a:t>
            </a:r>
            <a:endParaRPr sz="2000" b="0" i="0" u="none" strike="noStrike" cap="none" dirty="0">
              <a:solidFill>
                <a:schemeClr val="dk1"/>
              </a:solidFill>
              <a:latin typeface="Arial Black"/>
              <a:ea typeface="Arial Black"/>
              <a:cs typeface="Arial Black"/>
              <a:sym typeface="Arial Black"/>
            </a:endParaRPr>
          </a:p>
        </p:txBody>
      </p:sp>
      <p:sp>
        <p:nvSpPr>
          <p:cNvPr id="296" name="Google Shape;296;p20">
            <a:hlinkClick r:id="rId3" action="ppaction://hlinksldjump"/>
          </p:cNvPr>
          <p:cNvSpPr/>
          <p:nvPr/>
        </p:nvSpPr>
        <p:spPr>
          <a:xfrm>
            <a:off x="5376000" y="6058376"/>
            <a:ext cx="1440000" cy="540000"/>
          </a:xfrm>
          <a:prstGeom prst="roundRect">
            <a:avLst>
              <a:gd name="adj" fmla="val 50000"/>
            </a:avLst>
          </a:prstGeom>
          <a:solidFill>
            <a:srgbClr val="1F3864"/>
          </a:solidFill>
          <a:ln w="38100" cap="flat" cmpd="sng">
            <a:solidFill>
              <a:schemeClr val="dk1"/>
            </a:solidFill>
            <a:prstDash val="solid"/>
            <a:miter lim="800000"/>
            <a:headEnd type="none" w="sm" len="sm"/>
            <a:tailEnd type="none" w="sm" len="sm"/>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b="0" i="0" u="none" strike="noStrike" cap="none" dirty="0">
                <a:solidFill>
                  <a:schemeClr val="lt1"/>
                </a:solidFill>
                <a:latin typeface="Arial Black"/>
                <a:ea typeface="Arial Black"/>
                <a:cs typeface="Arial Black"/>
                <a:sym typeface="Arial Black"/>
              </a:rPr>
              <a:t>ATGAL</a:t>
            </a:r>
            <a:endParaRPr dirty="0"/>
          </a:p>
        </p:txBody>
      </p:sp>
      <p:pic>
        <p:nvPicPr>
          <p:cNvPr id="297" name="Google Shape;297;p20"/>
          <p:cNvPicPr preferRelativeResize="0"/>
          <p:nvPr/>
        </p:nvPicPr>
        <p:blipFill rotWithShape="1">
          <a:blip r:embed="rId4">
            <a:alphaModFix/>
          </a:blip>
          <a:srcRect/>
          <a:stretch/>
        </p:blipFill>
        <p:spPr>
          <a:xfrm>
            <a:off x="4738810" y="2675367"/>
            <a:ext cx="2625000" cy="2625000"/>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spTree>
  </p:cSld>
  <p:clrMapOvr>
    <a:masterClrMapping/>
  </p:clrMapOvr>
  <p:transition>
    <p:circle/>
  </p:transition>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Shape 301"/>
        <p:cNvGrpSpPr/>
        <p:nvPr/>
      </p:nvGrpSpPr>
      <p:grpSpPr>
        <a:xfrm>
          <a:off x="0" y="0"/>
          <a:ext cx="0" cy="0"/>
          <a:chOff x="0" y="0"/>
          <a:chExt cx="0" cy="0"/>
        </a:xfrm>
      </p:grpSpPr>
      <p:sp>
        <p:nvSpPr>
          <p:cNvPr id="302" name="Google Shape;302;p21">
            <a:hlinkClick r:id="rId3" action="ppaction://hlinksldjump"/>
          </p:cNvPr>
          <p:cNvSpPr/>
          <p:nvPr/>
        </p:nvSpPr>
        <p:spPr>
          <a:xfrm>
            <a:off x="811614" y="0"/>
            <a:ext cx="10800000" cy="6858000"/>
          </a:xfrm>
          <a:custGeom>
            <a:avLst/>
            <a:gdLst/>
            <a:ahLst/>
            <a:cxnLst/>
            <a:rect l="l" t="t" r="r" b="b"/>
            <a:pathLst>
              <a:path w="10800000" h="6858000" extrusionOk="0">
                <a:moveTo>
                  <a:pt x="1228459" y="0"/>
                </a:moveTo>
                <a:lnTo>
                  <a:pt x="9571541" y="0"/>
                </a:lnTo>
                <a:lnTo>
                  <a:pt x="9727211" y="198094"/>
                </a:lnTo>
                <a:cubicBezTo>
                  <a:pt x="10400991" y="1099044"/>
                  <a:pt x="10800000" y="2217425"/>
                  <a:pt x="10800000" y="3429000"/>
                </a:cubicBezTo>
                <a:cubicBezTo>
                  <a:pt x="10800000" y="4640575"/>
                  <a:pt x="10400991" y="5758956"/>
                  <a:pt x="9727211" y="6659906"/>
                </a:cubicBezTo>
                <a:lnTo>
                  <a:pt x="9571541" y="6858000"/>
                </a:lnTo>
                <a:lnTo>
                  <a:pt x="1228459" y="6858000"/>
                </a:lnTo>
                <a:lnTo>
                  <a:pt x="1072789" y="6659906"/>
                </a:lnTo>
                <a:cubicBezTo>
                  <a:pt x="399009" y="5758956"/>
                  <a:pt x="0" y="4640575"/>
                  <a:pt x="0" y="3429000"/>
                </a:cubicBezTo>
                <a:cubicBezTo>
                  <a:pt x="0" y="2217425"/>
                  <a:pt x="399009" y="1099044"/>
                  <a:pt x="1072789" y="198094"/>
                </a:cubicBezTo>
                <a:lnTo>
                  <a:pt x="1228459" y="0"/>
                </a:lnTo>
                <a:close/>
              </a:path>
            </a:pathLst>
          </a:custGeom>
          <a:solidFill>
            <a:srgbClr val="0070C0"/>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lt-LT" sz="4000" b="0" i="0" u="none" strike="noStrike" cap="none" dirty="0">
                <a:solidFill>
                  <a:schemeClr val="dk1"/>
                </a:solidFill>
                <a:latin typeface="Arial"/>
                <a:ea typeface="Arial"/>
                <a:cs typeface="Arial"/>
                <a:sym typeface="Arial"/>
              </a:rPr>
              <a:t>Kas yra ši moteris</a:t>
            </a:r>
          </a:p>
          <a:p>
            <a:pPr marL="0" marR="0" lvl="0" indent="0" algn="ctr" rtl="0">
              <a:spcBef>
                <a:spcPts val="0"/>
              </a:spcBef>
              <a:spcAft>
                <a:spcPts val="0"/>
              </a:spcAft>
              <a:buNone/>
            </a:pPr>
            <a:r>
              <a:rPr lang="lt-LT" sz="4000" b="0" i="0" u="none" strike="noStrike" cap="none" dirty="0">
                <a:solidFill>
                  <a:schemeClr val="dk1"/>
                </a:solidFill>
                <a:latin typeface="Arial"/>
                <a:ea typeface="Arial"/>
                <a:cs typeface="Arial"/>
                <a:sym typeface="Arial"/>
              </a:rPr>
              <a:t>ir kuo ji garsi?</a:t>
            </a:r>
          </a:p>
          <a:p>
            <a:pPr marL="0" marR="0" lvl="0" indent="0" algn="ctr" rtl="0">
              <a:spcBef>
                <a:spcPts val="0"/>
              </a:spcBef>
              <a:spcAft>
                <a:spcPts val="0"/>
              </a:spcAft>
              <a:buNone/>
            </a:pPr>
            <a:endParaRPr sz="4000" b="0" i="0" u="none" strike="noStrike" cap="none" dirty="0">
              <a:solidFill>
                <a:schemeClr val="dk1"/>
              </a:solidFill>
              <a:latin typeface="Arial"/>
              <a:ea typeface="Arial"/>
              <a:cs typeface="Arial"/>
              <a:sym typeface="Arial"/>
            </a:endParaRPr>
          </a:p>
          <a:p>
            <a:pPr marL="0" marR="0" lvl="0" indent="0" algn="ctr" rtl="0">
              <a:spcBef>
                <a:spcPts val="0"/>
              </a:spcBef>
              <a:spcAft>
                <a:spcPts val="0"/>
              </a:spcAft>
              <a:buNone/>
            </a:pPr>
            <a:endParaRPr sz="4000" b="0" i="0" u="none" strike="noStrike" cap="none" dirty="0">
              <a:solidFill>
                <a:schemeClr val="dk1"/>
              </a:solidFill>
              <a:latin typeface="Arial"/>
              <a:ea typeface="Arial"/>
              <a:cs typeface="Arial"/>
              <a:sym typeface="Arial"/>
            </a:endParaRPr>
          </a:p>
          <a:p>
            <a:pPr marL="0" marR="0" lvl="0" indent="0" algn="ctr" rtl="0">
              <a:spcBef>
                <a:spcPts val="0"/>
              </a:spcBef>
              <a:spcAft>
                <a:spcPts val="0"/>
              </a:spcAft>
              <a:buNone/>
            </a:pPr>
            <a:endParaRPr sz="4000" b="0" i="0" u="none" strike="noStrike" cap="none" dirty="0">
              <a:solidFill>
                <a:schemeClr val="dk1"/>
              </a:solidFill>
              <a:latin typeface="Arial"/>
              <a:ea typeface="Arial"/>
              <a:cs typeface="Arial"/>
              <a:sym typeface="Arial"/>
            </a:endParaRPr>
          </a:p>
          <a:p>
            <a:pPr marL="0" marR="0" lvl="0" indent="0" algn="ctr" rtl="0">
              <a:spcBef>
                <a:spcPts val="0"/>
              </a:spcBef>
              <a:spcAft>
                <a:spcPts val="0"/>
              </a:spcAft>
              <a:buNone/>
            </a:pPr>
            <a:endParaRPr sz="4000" b="0" i="0" u="none" strike="noStrike" cap="none" dirty="0">
              <a:solidFill>
                <a:schemeClr val="dk1"/>
              </a:solidFill>
              <a:latin typeface="Arial"/>
              <a:ea typeface="Arial"/>
              <a:cs typeface="Arial"/>
              <a:sym typeface="Arial"/>
            </a:endParaRPr>
          </a:p>
          <a:p>
            <a:pPr marL="0" marR="0" lvl="0" indent="0" algn="ctr" rtl="0">
              <a:spcBef>
                <a:spcPts val="0"/>
              </a:spcBef>
              <a:spcAft>
                <a:spcPts val="0"/>
              </a:spcAft>
              <a:buNone/>
            </a:pPr>
            <a:endParaRPr sz="4000" b="0" i="0" u="none" strike="noStrike" cap="none" dirty="0">
              <a:solidFill>
                <a:schemeClr val="dk1"/>
              </a:solidFill>
              <a:latin typeface="Arial"/>
              <a:ea typeface="Arial"/>
              <a:cs typeface="Arial"/>
              <a:sym typeface="Arial"/>
            </a:endParaRPr>
          </a:p>
        </p:txBody>
      </p:sp>
      <p:sp>
        <p:nvSpPr>
          <p:cNvPr id="303" name="Google Shape;303;p21"/>
          <p:cNvSpPr/>
          <p:nvPr/>
        </p:nvSpPr>
        <p:spPr>
          <a:xfrm>
            <a:off x="5567834" y="259624"/>
            <a:ext cx="1287559" cy="86173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3200" b="0" i="0" u="none" strike="noStrike" cap="none" dirty="0">
                <a:solidFill>
                  <a:schemeClr val="dk1"/>
                </a:solidFill>
                <a:latin typeface="Arial Black"/>
                <a:ea typeface="Arial Black"/>
                <a:cs typeface="Arial Black"/>
                <a:sym typeface="Arial Black"/>
              </a:rPr>
              <a:t>5</a:t>
            </a:r>
            <a:endParaRPr dirty="0"/>
          </a:p>
          <a:p>
            <a:pPr marL="0" marR="0" lvl="0" indent="0" algn="ctr" rtl="0">
              <a:spcBef>
                <a:spcPts val="0"/>
              </a:spcBef>
              <a:spcAft>
                <a:spcPts val="0"/>
              </a:spcAft>
              <a:buNone/>
            </a:pPr>
            <a:r>
              <a:rPr lang="lt-LT" sz="1800" dirty="0">
                <a:latin typeface="Arial Black" panose="020B0A04020102020204" pitchFamily="34" charset="0"/>
              </a:rPr>
              <a:t>Mėlyna</a:t>
            </a:r>
            <a:endParaRPr sz="1200" b="0" i="0" u="none" strike="noStrike" cap="none" dirty="0">
              <a:solidFill>
                <a:schemeClr val="dk1"/>
              </a:solidFill>
              <a:latin typeface="Arial Black"/>
              <a:ea typeface="Arial Black"/>
              <a:cs typeface="Arial Black"/>
              <a:sym typeface="Arial Black"/>
            </a:endParaRPr>
          </a:p>
        </p:txBody>
      </p:sp>
      <p:sp>
        <p:nvSpPr>
          <p:cNvPr id="304" name="Google Shape;304;p21">
            <a:hlinkClick r:id="rId3" action="ppaction://hlinksldjump"/>
          </p:cNvPr>
          <p:cNvSpPr/>
          <p:nvPr/>
        </p:nvSpPr>
        <p:spPr>
          <a:xfrm>
            <a:off x="5376000" y="6058376"/>
            <a:ext cx="1440000" cy="540000"/>
          </a:xfrm>
          <a:prstGeom prst="roundRect">
            <a:avLst>
              <a:gd name="adj" fmla="val 50000"/>
            </a:avLst>
          </a:prstGeom>
          <a:solidFill>
            <a:srgbClr val="1F3864"/>
          </a:solidFill>
          <a:ln w="38100" cap="flat" cmpd="sng">
            <a:solidFill>
              <a:schemeClr val="dk1"/>
            </a:solidFill>
            <a:prstDash val="solid"/>
            <a:miter lim="800000"/>
            <a:headEnd type="none" w="sm" len="sm"/>
            <a:tailEnd type="none" w="sm" len="sm"/>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b="0" i="0" u="none" strike="noStrike" cap="none" dirty="0">
                <a:solidFill>
                  <a:schemeClr val="lt1"/>
                </a:solidFill>
                <a:latin typeface="Arial Black"/>
                <a:ea typeface="Arial Black"/>
                <a:cs typeface="Arial Black"/>
                <a:sym typeface="Arial Black"/>
              </a:rPr>
              <a:t>ATGAL</a:t>
            </a:r>
            <a:endParaRPr dirty="0"/>
          </a:p>
        </p:txBody>
      </p:sp>
      <p:pic>
        <p:nvPicPr>
          <p:cNvPr id="305" name="Google Shape;305;p21" descr="A picture containing person, person, standing, posing&#10;&#10;Description automatically generated"/>
          <p:cNvPicPr preferRelativeResize="0"/>
          <p:nvPr/>
        </p:nvPicPr>
        <p:blipFill rotWithShape="1">
          <a:blip r:embed="rId4">
            <a:alphaModFix/>
          </a:blip>
          <a:srcRect/>
          <a:stretch/>
        </p:blipFill>
        <p:spPr>
          <a:xfrm>
            <a:off x="4946072" y="2715122"/>
            <a:ext cx="2251335" cy="3083630"/>
          </a:xfrm>
          <a:prstGeom prst="rect">
            <a:avLst/>
          </a:prstGeom>
          <a:noFill/>
          <a:ln>
            <a:noFill/>
          </a:ln>
        </p:spPr>
      </p:pic>
    </p:spTree>
  </p:cSld>
  <p:clrMapOvr>
    <a:masterClrMapping/>
  </p:clrMapOvr>
  <p:transition>
    <p:circle/>
  </p:transition>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Shape 309"/>
        <p:cNvGrpSpPr/>
        <p:nvPr/>
      </p:nvGrpSpPr>
      <p:grpSpPr>
        <a:xfrm>
          <a:off x="0" y="0"/>
          <a:ext cx="0" cy="0"/>
          <a:chOff x="0" y="0"/>
          <a:chExt cx="0" cy="0"/>
        </a:xfrm>
      </p:grpSpPr>
      <p:sp>
        <p:nvSpPr>
          <p:cNvPr id="310" name="Google Shape;310;p22">
            <a:hlinkClick r:id="rId3" action="ppaction://hlinksldjump"/>
          </p:cNvPr>
          <p:cNvSpPr/>
          <p:nvPr/>
        </p:nvSpPr>
        <p:spPr>
          <a:xfrm>
            <a:off x="696000" y="0"/>
            <a:ext cx="10800000" cy="6858000"/>
          </a:xfrm>
          <a:custGeom>
            <a:avLst/>
            <a:gdLst/>
            <a:ahLst/>
            <a:cxnLst/>
            <a:rect l="l" t="t" r="r" b="b"/>
            <a:pathLst>
              <a:path w="10800000" h="6858000" extrusionOk="0">
                <a:moveTo>
                  <a:pt x="1228459" y="0"/>
                </a:moveTo>
                <a:lnTo>
                  <a:pt x="9571541" y="0"/>
                </a:lnTo>
                <a:lnTo>
                  <a:pt x="9727211" y="198094"/>
                </a:lnTo>
                <a:cubicBezTo>
                  <a:pt x="10400991" y="1099044"/>
                  <a:pt x="10800000" y="2217425"/>
                  <a:pt x="10800000" y="3429000"/>
                </a:cubicBezTo>
                <a:cubicBezTo>
                  <a:pt x="10800000" y="4640575"/>
                  <a:pt x="10400991" y="5758956"/>
                  <a:pt x="9727211" y="6659906"/>
                </a:cubicBezTo>
                <a:lnTo>
                  <a:pt x="9571541" y="6858000"/>
                </a:lnTo>
                <a:lnTo>
                  <a:pt x="1228459" y="6858000"/>
                </a:lnTo>
                <a:lnTo>
                  <a:pt x="1072789" y="6659906"/>
                </a:lnTo>
                <a:cubicBezTo>
                  <a:pt x="399009" y="5758956"/>
                  <a:pt x="0" y="4640575"/>
                  <a:pt x="0" y="3429000"/>
                </a:cubicBezTo>
                <a:cubicBezTo>
                  <a:pt x="0" y="2217425"/>
                  <a:pt x="399009" y="1099044"/>
                  <a:pt x="1072789" y="198094"/>
                </a:cubicBezTo>
                <a:lnTo>
                  <a:pt x="1228459" y="0"/>
                </a:lnTo>
                <a:close/>
              </a:path>
            </a:pathLst>
          </a:custGeom>
          <a:solidFill>
            <a:srgbClr val="FF0000"/>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lt-LT" sz="4000" b="0" i="0" u="none" strike="noStrike" cap="none" dirty="0">
                <a:solidFill>
                  <a:schemeClr val="dk1"/>
                </a:solidFill>
                <a:latin typeface="Arial"/>
                <a:ea typeface="Arial"/>
                <a:cs typeface="Arial"/>
                <a:sym typeface="Arial"/>
              </a:rPr>
              <a:t>Kas yra šie vyrai </a:t>
            </a:r>
          </a:p>
          <a:p>
            <a:pPr marL="0" marR="0" lvl="0" indent="0" algn="ctr" rtl="0">
              <a:spcBef>
                <a:spcPts val="0"/>
              </a:spcBef>
              <a:spcAft>
                <a:spcPts val="0"/>
              </a:spcAft>
              <a:buNone/>
            </a:pPr>
            <a:r>
              <a:rPr lang="lt-LT" sz="4000" b="0" i="0" u="none" strike="noStrike" cap="none" dirty="0">
                <a:solidFill>
                  <a:schemeClr val="dk1"/>
                </a:solidFill>
                <a:latin typeface="Arial"/>
                <a:ea typeface="Arial"/>
                <a:cs typeface="Arial"/>
                <a:sym typeface="Arial"/>
              </a:rPr>
              <a:t>ir kuo jie garsūs?</a:t>
            </a:r>
          </a:p>
          <a:p>
            <a:pPr marL="0" marR="0" lvl="0" indent="0" algn="ctr" rtl="0">
              <a:spcBef>
                <a:spcPts val="0"/>
              </a:spcBef>
              <a:spcAft>
                <a:spcPts val="0"/>
              </a:spcAft>
              <a:buNone/>
            </a:pPr>
            <a:endParaRPr sz="4000" b="0" i="0" u="none" strike="noStrike" cap="none" dirty="0">
              <a:solidFill>
                <a:schemeClr val="dk1"/>
              </a:solidFill>
              <a:latin typeface="Arial"/>
              <a:ea typeface="Arial"/>
              <a:cs typeface="Arial"/>
              <a:sym typeface="Arial"/>
            </a:endParaRPr>
          </a:p>
          <a:p>
            <a:pPr marL="0" marR="0" lvl="0" indent="0" algn="ctr" rtl="0">
              <a:spcBef>
                <a:spcPts val="0"/>
              </a:spcBef>
              <a:spcAft>
                <a:spcPts val="0"/>
              </a:spcAft>
              <a:buNone/>
            </a:pPr>
            <a:endParaRPr sz="4000" b="0" i="0" u="none" strike="noStrike" cap="none" dirty="0">
              <a:solidFill>
                <a:schemeClr val="dk1"/>
              </a:solidFill>
              <a:latin typeface="Arial"/>
              <a:ea typeface="Arial"/>
              <a:cs typeface="Arial"/>
              <a:sym typeface="Arial"/>
            </a:endParaRPr>
          </a:p>
          <a:p>
            <a:pPr marL="0" marR="0" lvl="0" indent="0" algn="ctr" rtl="0">
              <a:spcBef>
                <a:spcPts val="0"/>
              </a:spcBef>
              <a:spcAft>
                <a:spcPts val="0"/>
              </a:spcAft>
              <a:buNone/>
            </a:pPr>
            <a:endParaRPr sz="4000" b="0" i="0" u="none" strike="noStrike" cap="none" dirty="0">
              <a:solidFill>
                <a:schemeClr val="dk1"/>
              </a:solidFill>
              <a:latin typeface="Arial"/>
              <a:ea typeface="Arial"/>
              <a:cs typeface="Arial"/>
              <a:sym typeface="Arial"/>
            </a:endParaRPr>
          </a:p>
        </p:txBody>
      </p:sp>
      <p:sp>
        <p:nvSpPr>
          <p:cNvPr id="311" name="Google Shape;311;p22"/>
          <p:cNvSpPr/>
          <p:nvPr/>
        </p:nvSpPr>
        <p:spPr>
          <a:xfrm>
            <a:off x="5193724" y="584989"/>
            <a:ext cx="1804551" cy="95406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3200" b="0" i="0" u="none" strike="noStrike" cap="none" dirty="0">
                <a:solidFill>
                  <a:schemeClr val="dk1"/>
                </a:solidFill>
                <a:latin typeface="Arial Black" panose="020B0A04020102020204" pitchFamily="34" charset="0"/>
                <a:ea typeface="Arial Black"/>
                <a:cs typeface="Arial Black"/>
                <a:sym typeface="Arial Black"/>
              </a:rPr>
              <a:t>1</a:t>
            </a:r>
            <a:br>
              <a:rPr lang="en-GB" sz="2400" dirty="0">
                <a:latin typeface="Arial Black" panose="020B0A04020102020204" pitchFamily="34" charset="0"/>
              </a:rPr>
            </a:br>
            <a:r>
              <a:rPr lang="lt-LT" sz="2400" dirty="0">
                <a:solidFill>
                  <a:srgbClr val="202124"/>
                </a:solidFill>
                <a:latin typeface="Arial Black" panose="020B0A04020102020204" pitchFamily="34" charset="0"/>
              </a:rPr>
              <a:t>R</a:t>
            </a:r>
            <a:r>
              <a:rPr lang="en-GB" sz="2400" b="0" i="0" dirty="0" err="1">
                <a:solidFill>
                  <a:srgbClr val="202124"/>
                </a:solidFill>
                <a:effectLst/>
                <a:latin typeface="Arial Black" panose="020B0A04020102020204" pitchFamily="34" charset="0"/>
              </a:rPr>
              <a:t>audona</a:t>
            </a:r>
            <a:endParaRPr sz="1200" b="0" i="0" u="none" strike="noStrike" cap="none" dirty="0">
              <a:solidFill>
                <a:schemeClr val="dk1"/>
              </a:solidFill>
              <a:latin typeface="Arial Black" panose="020B0A04020102020204" pitchFamily="34" charset="0"/>
              <a:ea typeface="Arial Black"/>
              <a:cs typeface="Arial Black"/>
              <a:sym typeface="Arial Black"/>
            </a:endParaRPr>
          </a:p>
        </p:txBody>
      </p:sp>
      <p:sp>
        <p:nvSpPr>
          <p:cNvPr id="312" name="Google Shape;312;p22">
            <a:hlinkClick r:id="rId3" action="ppaction://hlinksldjump"/>
          </p:cNvPr>
          <p:cNvSpPr/>
          <p:nvPr/>
        </p:nvSpPr>
        <p:spPr>
          <a:xfrm>
            <a:off x="5376000" y="6058376"/>
            <a:ext cx="1440000" cy="540000"/>
          </a:xfrm>
          <a:prstGeom prst="roundRect">
            <a:avLst>
              <a:gd name="adj" fmla="val 50000"/>
            </a:avLst>
          </a:prstGeom>
          <a:solidFill>
            <a:srgbClr val="833C0B"/>
          </a:solidFill>
          <a:ln w="38100" cap="flat" cmpd="sng">
            <a:solidFill>
              <a:schemeClr val="dk1"/>
            </a:solidFill>
            <a:prstDash val="solid"/>
            <a:miter lim="800000"/>
            <a:headEnd type="none" w="sm" len="sm"/>
            <a:tailEnd type="none" w="sm" len="sm"/>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b="0" i="0" u="none" strike="noStrike" cap="none" dirty="0">
                <a:solidFill>
                  <a:schemeClr val="lt1"/>
                </a:solidFill>
                <a:latin typeface="Arial Black"/>
                <a:ea typeface="Arial Black"/>
                <a:cs typeface="Arial Black"/>
                <a:sym typeface="Arial Black"/>
              </a:rPr>
              <a:t>ATGAL</a:t>
            </a:r>
            <a:endParaRPr dirty="0"/>
          </a:p>
        </p:txBody>
      </p:sp>
      <p:pic>
        <p:nvPicPr>
          <p:cNvPr id="313" name="Google Shape;313;p22" descr="A person holding a phone&#10;&#10;Description automatically generated with medium confidence"/>
          <p:cNvPicPr preferRelativeResize="0"/>
          <p:nvPr/>
        </p:nvPicPr>
        <p:blipFill rotWithShape="1">
          <a:blip r:embed="rId4">
            <a:alphaModFix/>
          </a:blip>
          <a:srcRect/>
          <a:stretch/>
        </p:blipFill>
        <p:spPr>
          <a:xfrm>
            <a:off x="2642935" y="3638290"/>
            <a:ext cx="2167091" cy="1945959"/>
          </a:xfrm>
          <a:prstGeom prst="rect">
            <a:avLst/>
          </a:prstGeom>
          <a:noFill/>
          <a:ln>
            <a:noFill/>
          </a:ln>
        </p:spPr>
      </p:pic>
      <p:pic>
        <p:nvPicPr>
          <p:cNvPr id="314" name="Google Shape;314;p22" descr="A person wearing a black shirt&#10;&#10;Description automatically generated with low confidence"/>
          <p:cNvPicPr preferRelativeResize="0"/>
          <p:nvPr/>
        </p:nvPicPr>
        <p:blipFill rotWithShape="1">
          <a:blip r:embed="rId5">
            <a:alphaModFix/>
          </a:blip>
          <a:srcRect/>
          <a:stretch/>
        </p:blipFill>
        <p:spPr>
          <a:xfrm>
            <a:off x="7233146" y="3705631"/>
            <a:ext cx="2672854" cy="1811275"/>
          </a:xfrm>
          <a:prstGeom prst="rect">
            <a:avLst/>
          </a:prstGeom>
          <a:noFill/>
          <a:ln>
            <a:noFill/>
          </a:ln>
        </p:spPr>
      </p:pic>
    </p:spTree>
  </p:cSld>
  <p:clrMapOvr>
    <a:masterClrMapping/>
  </p:clrMapOvr>
  <p:transition>
    <p:circle/>
  </p:transition>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Shape 318"/>
        <p:cNvGrpSpPr/>
        <p:nvPr/>
      </p:nvGrpSpPr>
      <p:grpSpPr>
        <a:xfrm>
          <a:off x="0" y="0"/>
          <a:ext cx="0" cy="0"/>
          <a:chOff x="0" y="0"/>
          <a:chExt cx="0" cy="0"/>
        </a:xfrm>
      </p:grpSpPr>
      <p:sp>
        <p:nvSpPr>
          <p:cNvPr id="319" name="Google Shape;319;p23">
            <a:hlinkClick r:id="rId3" action="ppaction://hlinksldjump"/>
          </p:cNvPr>
          <p:cNvSpPr/>
          <p:nvPr/>
        </p:nvSpPr>
        <p:spPr>
          <a:xfrm>
            <a:off x="696000" y="0"/>
            <a:ext cx="10800000" cy="6858000"/>
          </a:xfrm>
          <a:custGeom>
            <a:avLst/>
            <a:gdLst/>
            <a:ahLst/>
            <a:cxnLst/>
            <a:rect l="l" t="t" r="r" b="b"/>
            <a:pathLst>
              <a:path w="10800000" h="6858000" extrusionOk="0">
                <a:moveTo>
                  <a:pt x="1228459" y="0"/>
                </a:moveTo>
                <a:lnTo>
                  <a:pt x="9571541" y="0"/>
                </a:lnTo>
                <a:lnTo>
                  <a:pt x="9727211" y="198094"/>
                </a:lnTo>
                <a:cubicBezTo>
                  <a:pt x="10400991" y="1099044"/>
                  <a:pt x="10800000" y="2217425"/>
                  <a:pt x="10800000" y="3429000"/>
                </a:cubicBezTo>
                <a:cubicBezTo>
                  <a:pt x="10800000" y="4640575"/>
                  <a:pt x="10400991" y="5758956"/>
                  <a:pt x="9727211" y="6659906"/>
                </a:cubicBezTo>
                <a:lnTo>
                  <a:pt x="9571541" y="6858000"/>
                </a:lnTo>
                <a:lnTo>
                  <a:pt x="1228459" y="6858000"/>
                </a:lnTo>
                <a:lnTo>
                  <a:pt x="1072789" y="6659906"/>
                </a:lnTo>
                <a:cubicBezTo>
                  <a:pt x="399009" y="5758956"/>
                  <a:pt x="0" y="4640575"/>
                  <a:pt x="0" y="3429000"/>
                </a:cubicBezTo>
                <a:cubicBezTo>
                  <a:pt x="0" y="2217425"/>
                  <a:pt x="399009" y="1099044"/>
                  <a:pt x="1072789" y="198094"/>
                </a:cubicBezTo>
                <a:lnTo>
                  <a:pt x="1228459" y="0"/>
                </a:lnTo>
                <a:close/>
              </a:path>
            </a:pathLst>
          </a:custGeom>
          <a:solidFill>
            <a:srgbClr val="FF0000"/>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lt-LT" sz="4000" b="0" i="0" u="none" strike="noStrike" cap="none" dirty="0">
                <a:solidFill>
                  <a:schemeClr val="dk1"/>
                </a:solidFill>
                <a:latin typeface="Arial"/>
                <a:ea typeface="Arial"/>
                <a:cs typeface="Arial"/>
                <a:sym typeface="Arial"/>
              </a:rPr>
              <a:t>Kas yra ši moteris</a:t>
            </a:r>
          </a:p>
          <a:p>
            <a:pPr marL="0" marR="0" lvl="0" indent="0" algn="ctr" rtl="0">
              <a:spcBef>
                <a:spcPts val="0"/>
              </a:spcBef>
              <a:spcAft>
                <a:spcPts val="0"/>
              </a:spcAft>
              <a:buNone/>
            </a:pPr>
            <a:r>
              <a:rPr lang="lt-LT" sz="4000" b="0" i="0" u="none" strike="noStrike" cap="none" dirty="0">
                <a:solidFill>
                  <a:schemeClr val="dk1"/>
                </a:solidFill>
                <a:latin typeface="Arial"/>
                <a:ea typeface="Arial"/>
                <a:cs typeface="Arial"/>
                <a:sym typeface="Arial"/>
              </a:rPr>
              <a:t>ir kuo ji garsi?</a:t>
            </a:r>
          </a:p>
          <a:p>
            <a:pPr marL="0" marR="0" lvl="0" indent="0" algn="ctr" rtl="0">
              <a:spcBef>
                <a:spcPts val="0"/>
              </a:spcBef>
              <a:spcAft>
                <a:spcPts val="0"/>
              </a:spcAft>
              <a:buNone/>
            </a:pPr>
            <a:endParaRPr sz="4000" b="0" i="0" u="none" strike="noStrike" cap="none" dirty="0">
              <a:solidFill>
                <a:schemeClr val="dk1"/>
              </a:solidFill>
              <a:latin typeface="Arial"/>
              <a:ea typeface="Arial"/>
              <a:cs typeface="Arial"/>
              <a:sym typeface="Arial"/>
            </a:endParaRPr>
          </a:p>
          <a:p>
            <a:pPr marL="0" marR="0" lvl="0" indent="0" algn="ctr" rtl="0">
              <a:spcBef>
                <a:spcPts val="0"/>
              </a:spcBef>
              <a:spcAft>
                <a:spcPts val="0"/>
              </a:spcAft>
              <a:buNone/>
            </a:pPr>
            <a:endParaRPr sz="4000" b="0" i="0" u="none" strike="noStrike" cap="none" dirty="0">
              <a:solidFill>
                <a:schemeClr val="dk1"/>
              </a:solidFill>
              <a:latin typeface="Arial"/>
              <a:ea typeface="Arial"/>
              <a:cs typeface="Arial"/>
              <a:sym typeface="Arial"/>
            </a:endParaRPr>
          </a:p>
          <a:p>
            <a:pPr marL="0" marR="0" lvl="0" indent="0" algn="ctr" rtl="0">
              <a:spcBef>
                <a:spcPts val="0"/>
              </a:spcBef>
              <a:spcAft>
                <a:spcPts val="0"/>
              </a:spcAft>
              <a:buNone/>
            </a:pPr>
            <a:endParaRPr sz="4000" b="0" i="0" u="none" strike="noStrike" cap="none" dirty="0">
              <a:solidFill>
                <a:schemeClr val="dk1"/>
              </a:solidFill>
              <a:latin typeface="Arial"/>
              <a:ea typeface="Arial"/>
              <a:cs typeface="Arial"/>
              <a:sym typeface="Arial"/>
            </a:endParaRPr>
          </a:p>
          <a:p>
            <a:pPr marL="0" marR="0" lvl="0" indent="0" algn="ctr" rtl="0">
              <a:spcBef>
                <a:spcPts val="0"/>
              </a:spcBef>
              <a:spcAft>
                <a:spcPts val="0"/>
              </a:spcAft>
              <a:buNone/>
            </a:pPr>
            <a:endParaRPr sz="4000" b="0" i="0" u="none" strike="noStrike" cap="none" dirty="0">
              <a:solidFill>
                <a:schemeClr val="dk1"/>
              </a:solidFill>
              <a:latin typeface="Arial"/>
              <a:ea typeface="Arial"/>
              <a:cs typeface="Arial"/>
              <a:sym typeface="Arial"/>
            </a:endParaRPr>
          </a:p>
          <a:p>
            <a:pPr marL="0" marR="0" lvl="0" indent="0" algn="ctr" rtl="0">
              <a:spcBef>
                <a:spcPts val="0"/>
              </a:spcBef>
              <a:spcAft>
                <a:spcPts val="0"/>
              </a:spcAft>
              <a:buNone/>
            </a:pPr>
            <a:endParaRPr sz="4000" b="0" i="0" u="none" strike="noStrike" cap="none" dirty="0">
              <a:solidFill>
                <a:schemeClr val="dk1"/>
              </a:solidFill>
              <a:latin typeface="Arial"/>
              <a:ea typeface="Arial"/>
              <a:cs typeface="Arial"/>
              <a:sym typeface="Arial"/>
            </a:endParaRPr>
          </a:p>
        </p:txBody>
      </p:sp>
      <p:sp>
        <p:nvSpPr>
          <p:cNvPr id="320" name="Google Shape;320;p23"/>
          <p:cNvSpPr/>
          <p:nvPr/>
        </p:nvSpPr>
        <p:spPr>
          <a:xfrm>
            <a:off x="5102773" y="269315"/>
            <a:ext cx="1986454" cy="107717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3200" b="0" i="0" u="none" strike="noStrike" cap="none" dirty="0">
                <a:solidFill>
                  <a:schemeClr val="dk1"/>
                </a:solidFill>
                <a:latin typeface="Arial Black"/>
                <a:ea typeface="Arial Black"/>
                <a:cs typeface="Arial Black"/>
                <a:sym typeface="Arial Black"/>
              </a:rPr>
              <a:t>2</a:t>
            </a:r>
            <a:endParaRPr dirty="0"/>
          </a:p>
          <a:p>
            <a:pPr algn="ctr"/>
            <a:r>
              <a:rPr lang="lt-LT" sz="2000" dirty="0">
                <a:solidFill>
                  <a:srgbClr val="202124"/>
                </a:solidFill>
                <a:latin typeface="Arial Black" panose="020B0A04020102020204" pitchFamily="34" charset="0"/>
              </a:rPr>
              <a:t>R</a:t>
            </a:r>
            <a:r>
              <a:rPr lang="lt-LT" sz="2000" b="0" i="0" dirty="0">
                <a:solidFill>
                  <a:srgbClr val="202124"/>
                </a:solidFill>
                <a:effectLst/>
                <a:latin typeface="Arial Black" panose="020B0A04020102020204" pitchFamily="34" charset="0"/>
              </a:rPr>
              <a:t>audona</a:t>
            </a:r>
            <a:endParaRPr lang="lt-LT" sz="2000" b="0" i="0" u="none" strike="noStrike" cap="none" dirty="0">
              <a:solidFill>
                <a:schemeClr val="dk1"/>
              </a:solidFill>
              <a:latin typeface="Arial Black" panose="020B0A04020102020204" pitchFamily="34" charset="0"/>
              <a:ea typeface="Arial Black"/>
              <a:cs typeface="Arial Black"/>
              <a:sym typeface="Arial Black"/>
            </a:endParaRPr>
          </a:p>
          <a:p>
            <a:pPr marL="0" marR="0" lvl="0" indent="0" algn="ctr" rtl="0">
              <a:spcBef>
                <a:spcPts val="0"/>
              </a:spcBef>
              <a:spcAft>
                <a:spcPts val="0"/>
              </a:spcAft>
              <a:buNone/>
            </a:pPr>
            <a:endParaRPr sz="1200" b="0" i="0" u="none" strike="noStrike" cap="none" dirty="0">
              <a:solidFill>
                <a:schemeClr val="dk1"/>
              </a:solidFill>
              <a:latin typeface="Arial Black"/>
              <a:ea typeface="Arial Black"/>
              <a:cs typeface="Arial Black"/>
              <a:sym typeface="Arial Black"/>
            </a:endParaRPr>
          </a:p>
        </p:txBody>
      </p:sp>
      <p:sp>
        <p:nvSpPr>
          <p:cNvPr id="321" name="Google Shape;321;p23">
            <a:hlinkClick r:id="rId3" action="ppaction://hlinksldjump"/>
          </p:cNvPr>
          <p:cNvSpPr/>
          <p:nvPr/>
        </p:nvSpPr>
        <p:spPr>
          <a:xfrm>
            <a:off x="5376000" y="6058376"/>
            <a:ext cx="1440000" cy="540000"/>
          </a:xfrm>
          <a:prstGeom prst="roundRect">
            <a:avLst>
              <a:gd name="adj" fmla="val 50000"/>
            </a:avLst>
          </a:prstGeom>
          <a:solidFill>
            <a:srgbClr val="833C0B"/>
          </a:solidFill>
          <a:ln w="38100" cap="flat" cmpd="sng">
            <a:solidFill>
              <a:schemeClr val="dk1"/>
            </a:solidFill>
            <a:prstDash val="solid"/>
            <a:miter lim="800000"/>
            <a:headEnd type="none" w="sm" len="sm"/>
            <a:tailEnd type="none" w="sm" len="sm"/>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b="0" i="0" u="none" strike="noStrike" cap="none" dirty="0">
                <a:solidFill>
                  <a:schemeClr val="lt1"/>
                </a:solidFill>
                <a:latin typeface="Arial Black"/>
                <a:ea typeface="Arial Black"/>
                <a:cs typeface="Arial Black"/>
                <a:sym typeface="Arial Black"/>
              </a:rPr>
              <a:t>ATGAL</a:t>
            </a:r>
            <a:endParaRPr dirty="0"/>
          </a:p>
        </p:txBody>
      </p:sp>
      <p:pic>
        <p:nvPicPr>
          <p:cNvPr id="322" name="Google Shape;322;p23"/>
          <p:cNvPicPr preferRelativeResize="0"/>
          <p:nvPr/>
        </p:nvPicPr>
        <p:blipFill rotWithShape="1">
          <a:blip r:embed="rId4">
            <a:alphaModFix/>
          </a:blip>
          <a:srcRect/>
          <a:stretch/>
        </p:blipFill>
        <p:spPr>
          <a:xfrm>
            <a:off x="3981360" y="2692985"/>
            <a:ext cx="4492556" cy="2955359"/>
          </a:xfrm>
          <a:prstGeom prst="rect">
            <a:avLst/>
          </a:prstGeom>
          <a:noFill/>
          <a:ln>
            <a:noFill/>
          </a:ln>
        </p:spPr>
      </p:pic>
    </p:spTree>
  </p:cSld>
  <p:clrMapOvr>
    <a:masterClrMapping/>
  </p:clrMapOvr>
  <p:transition>
    <p:circle/>
  </p:transition>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Shape 326"/>
        <p:cNvGrpSpPr/>
        <p:nvPr/>
      </p:nvGrpSpPr>
      <p:grpSpPr>
        <a:xfrm>
          <a:off x="0" y="0"/>
          <a:ext cx="0" cy="0"/>
          <a:chOff x="0" y="0"/>
          <a:chExt cx="0" cy="0"/>
        </a:xfrm>
      </p:grpSpPr>
      <p:sp>
        <p:nvSpPr>
          <p:cNvPr id="327" name="Google Shape;327;p24">
            <a:hlinkClick r:id="rId3" action="ppaction://hlinksldjump"/>
          </p:cNvPr>
          <p:cNvSpPr/>
          <p:nvPr/>
        </p:nvSpPr>
        <p:spPr>
          <a:xfrm>
            <a:off x="696000" y="0"/>
            <a:ext cx="10800000" cy="6858000"/>
          </a:xfrm>
          <a:custGeom>
            <a:avLst/>
            <a:gdLst/>
            <a:ahLst/>
            <a:cxnLst/>
            <a:rect l="l" t="t" r="r" b="b"/>
            <a:pathLst>
              <a:path w="10800000" h="6858000" extrusionOk="0">
                <a:moveTo>
                  <a:pt x="1228459" y="0"/>
                </a:moveTo>
                <a:lnTo>
                  <a:pt x="9571541" y="0"/>
                </a:lnTo>
                <a:lnTo>
                  <a:pt x="9727211" y="198094"/>
                </a:lnTo>
                <a:cubicBezTo>
                  <a:pt x="10400991" y="1099044"/>
                  <a:pt x="10800000" y="2217425"/>
                  <a:pt x="10800000" y="3429000"/>
                </a:cubicBezTo>
                <a:cubicBezTo>
                  <a:pt x="10800000" y="4640575"/>
                  <a:pt x="10400991" y="5758956"/>
                  <a:pt x="9727211" y="6659906"/>
                </a:cubicBezTo>
                <a:lnTo>
                  <a:pt x="9571541" y="6858000"/>
                </a:lnTo>
                <a:lnTo>
                  <a:pt x="1228459" y="6858000"/>
                </a:lnTo>
                <a:lnTo>
                  <a:pt x="1072789" y="6659906"/>
                </a:lnTo>
                <a:cubicBezTo>
                  <a:pt x="399009" y="5758956"/>
                  <a:pt x="0" y="4640575"/>
                  <a:pt x="0" y="3429000"/>
                </a:cubicBezTo>
                <a:cubicBezTo>
                  <a:pt x="0" y="2217425"/>
                  <a:pt x="399009" y="1099044"/>
                  <a:pt x="1072789" y="198094"/>
                </a:cubicBezTo>
                <a:lnTo>
                  <a:pt x="1228459" y="0"/>
                </a:lnTo>
                <a:close/>
              </a:path>
            </a:pathLst>
          </a:custGeom>
          <a:solidFill>
            <a:srgbClr val="FF0000"/>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lt-LT" sz="4000" b="0" i="0" u="none" strike="noStrike" cap="none" dirty="0">
                <a:solidFill>
                  <a:schemeClr val="dk1"/>
                </a:solidFill>
                <a:latin typeface="Arial"/>
                <a:ea typeface="Arial"/>
                <a:cs typeface="Arial"/>
                <a:sym typeface="Arial"/>
              </a:rPr>
              <a:t>Kas yra ši moteris</a:t>
            </a:r>
          </a:p>
          <a:p>
            <a:pPr marL="0" marR="0" lvl="0" indent="0" algn="ctr" rtl="0">
              <a:spcBef>
                <a:spcPts val="0"/>
              </a:spcBef>
              <a:spcAft>
                <a:spcPts val="0"/>
              </a:spcAft>
              <a:buNone/>
            </a:pPr>
            <a:r>
              <a:rPr lang="lt-LT" sz="4000" b="0" i="0" u="none" strike="noStrike" cap="none" dirty="0">
                <a:solidFill>
                  <a:schemeClr val="dk1"/>
                </a:solidFill>
                <a:latin typeface="Arial"/>
                <a:ea typeface="Arial"/>
                <a:cs typeface="Arial"/>
                <a:sym typeface="Arial"/>
              </a:rPr>
              <a:t>ir kuo ji garsi?</a:t>
            </a:r>
          </a:p>
          <a:p>
            <a:pPr marL="0" marR="0" lvl="0" indent="0" algn="ctr" rtl="0">
              <a:spcBef>
                <a:spcPts val="0"/>
              </a:spcBef>
              <a:spcAft>
                <a:spcPts val="0"/>
              </a:spcAft>
              <a:buNone/>
            </a:pPr>
            <a:endParaRPr sz="4000" b="0" i="0" u="none" strike="noStrike" cap="none" dirty="0">
              <a:solidFill>
                <a:schemeClr val="dk1"/>
              </a:solidFill>
              <a:latin typeface="Arial"/>
              <a:ea typeface="Arial"/>
              <a:cs typeface="Arial"/>
              <a:sym typeface="Arial"/>
            </a:endParaRPr>
          </a:p>
          <a:p>
            <a:pPr marL="0" marR="0" lvl="0" indent="0" algn="ctr" rtl="0">
              <a:spcBef>
                <a:spcPts val="0"/>
              </a:spcBef>
              <a:spcAft>
                <a:spcPts val="0"/>
              </a:spcAft>
              <a:buNone/>
            </a:pPr>
            <a:endParaRPr lang="lt-LT" sz="4000" b="0" i="0" u="none" strike="noStrike" cap="none" dirty="0">
              <a:solidFill>
                <a:schemeClr val="dk1"/>
              </a:solidFill>
              <a:latin typeface="Arial"/>
              <a:ea typeface="Arial"/>
              <a:cs typeface="Arial"/>
              <a:sym typeface="Arial"/>
            </a:endParaRPr>
          </a:p>
          <a:p>
            <a:pPr marL="0" marR="0" lvl="0" indent="0" algn="ctr" rtl="0">
              <a:spcBef>
                <a:spcPts val="0"/>
              </a:spcBef>
              <a:spcAft>
                <a:spcPts val="0"/>
              </a:spcAft>
              <a:buNone/>
            </a:pPr>
            <a:endParaRPr sz="4000" b="0" i="0" u="none" strike="noStrike" cap="none" dirty="0">
              <a:solidFill>
                <a:schemeClr val="dk1"/>
              </a:solidFill>
              <a:latin typeface="Arial"/>
              <a:ea typeface="Arial"/>
              <a:cs typeface="Arial"/>
              <a:sym typeface="Arial"/>
            </a:endParaRPr>
          </a:p>
          <a:p>
            <a:pPr marL="0" marR="0" lvl="0" indent="0" algn="ctr" rtl="0">
              <a:spcBef>
                <a:spcPts val="0"/>
              </a:spcBef>
              <a:spcAft>
                <a:spcPts val="0"/>
              </a:spcAft>
              <a:buNone/>
            </a:pPr>
            <a:endParaRPr sz="4000" b="0" i="0" u="none" strike="noStrike" cap="none" dirty="0">
              <a:solidFill>
                <a:schemeClr val="dk1"/>
              </a:solidFill>
              <a:latin typeface="Arial"/>
              <a:ea typeface="Arial"/>
              <a:cs typeface="Arial"/>
              <a:sym typeface="Arial"/>
            </a:endParaRPr>
          </a:p>
          <a:p>
            <a:pPr marL="0" marR="0" lvl="0" indent="0" algn="ctr" rtl="0">
              <a:spcBef>
                <a:spcPts val="0"/>
              </a:spcBef>
              <a:spcAft>
                <a:spcPts val="0"/>
              </a:spcAft>
              <a:buNone/>
            </a:pPr>
            <a:endParaRPr sz="4000" b="0" i="0" u="none" strike="noStrike" cap="none" dirty="0">
              <a:solidFill>
                <a:schemeClr val="dk1"/>
              </a:solidFill>
              <a:latin typeface="Arial"/>
              <a:ea typeface="Arial"/>
              <a:cs typeface="Arial"/>
              <a:sym typeface="Arial"/>
            </a:endParaRPr>
          </a:p>
        </p:txBody>
      </p:sp>
      <p:sp>
        <p:nvSpPr>
          <p:cNvPr id="328" name="Google Shape;328;p24"/>
          <p:cNvSpPr/>
          <p:nvPr/>
        </p:nvSpPr>
        <p:spPr>
          <a:xfrm>
            <a:off x="5252523" y="171420"/>
            <a:ext cx="1539807" cy="89251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3200" b="0" i="0" u="none" strike="noStrike" cap="none" dirty="0">
                <a:solidFill>
                  <a:schemeClr val="dk1"/>
                </a:solidFill>
                <a:latin typeface="Arial Black"/>
                <a:ea typeface="Arial Black"/>
                <a:cs typeface="Arial Black"/>
                <a:sym typeface="Arial Black"/>
              </a:rPr>
              <a:t>3</a:t>
            </a:r>
            <a:endParaRPr dirty="0"/>
          </a:p>
          <a:p>
            <a:pPr marL="0" marR="0" lvl="0" indent="0" algn="ctr" rtl="0">
              <a:spcBef>
                <a:spcPts val="0"/>
              </a:spcBef>
              <a:spcAft>
                <a:spcPts val="0"/>
              </a:spcAft>
              <a:buNone/>
            </a:pPr>
            <a:r>
              <a:rPr lang="lt-LT" sz="2000" dirty="0">
                <a:solidFill>
                  <a:srgbClr val="202124"/>
                </a:solidFill>
                <a:latin typeface="Arial Black" panose="020B0A04020102020204" pitchFamily="34" charset="0"/>
              </a:rPr>
              <a:t>R</a:t>
            </a:r>
            <a:r>
              <a:rPr lang="lt-LT" sz="2000" b="0" i="0" dirty="0">
                <a:solidFill>
                  <a:srgbClr val="202124"/>
                </a:solidFill>
                <a:effectLst/>
                <a:latin typeface="Arial Black" panose="020B0A04020102020204" pitchFamily="34" charset="0"/>
              </a:rPr>
              <a:t>audona</a:t>
            </a:r>
            <a:endParaRPr sz="2000" b="0" i="0" u="none" strike="noStrike" cap="none" dirty="0">
              <a:solidFill>
                <a:schemeClr val="dk1"/>
              </a:solidFill>
              <a:latin typeface="Arial Black"/>
              <a:ea typeface="Arial Black"/>
              <a:cs typeface="Arial Black"/>
              <a:sym typeface="Arial Black"/>
            </a:endParaRPr>
          </a:p>
        </p:txBody>
      </p:sp>
      <p:sp>
        <p:nvSpPr>
          <p:cNvPr id="329" name="Google Shape;329;p24">
            <a:hlinkClick r:id="rId3" action="ppaction://hlinksldjump"/>
          </p:cNvPr>
          <p:cNvSpPr/>
          <p:nvPr/>
        </p:nvSpPr>
        <p:spPr>
          <a:xfrm>
            <a:off x="5302427" y="6146580"/>
            <a:ext cx="1440000" cy="540000"/>
          </a:xfrm>
          <a:prstGeom prst="roundRect">
            <a:avLst>
              <a:gd name="adj" fmla="val 50000"/>
            </a:avLst>
          </a:prstGeom>
          <a:solidFill>
            <a:srgbClr val="833C0B"/>
          </a:solidFill>
          <a:ln w="38100" cap="flat" cmpd="sng">
            <a:solidFill>
              <a:schemeClr val="dk1"/>
            </a:solidFill>
            <a:prstDash val="solid"/>
            <a:miter lim="800000"/>
            <a:headEnd type="none" w="sm" len="sm"/>
            <a:tailEnd type="none" w="sm" len="sm"/>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b="0" i="0" u="none" strike="noStrike" cap="none" dirty="0">
                <a:solidFill>
                  <a:schemeClr val="lt1"/>
                </a:solidFill>
                <a:latin typeface="Arial Black"/>
                <a:ea typeface="Arial Black"/>
                <a:cs typeface="Arial Black"/>
                <a:sym typeface="Arial Black"/>
              </a:rPr>
              <a:t>ATGAL</a:t>
            </a:r>
            <a:endParaRPr dirty="0"/>
          </a:p>
        </p:txBody>
      </p:sp>
      <p:pic>
        <p:nvPicPr>
          <p:cNvPr id="330" name="Google Shape;330;p24"/>
          <p:cNvPicPr preferRelativeResize="0"/>
          <p:nvPr/>
        </p:nvPicPr>
        <p:blipFill rotWithShape="1">
          <a:blip r:embed="rId4">
            <a:alphaModFix/>
          </a:blip>
          <a:srcRect/>
          <a:stretch/>
        </p:blipFill>
        <p:spPr>
          <a:xfrm>
            <a:off x="4600305" y="2882678"/>
            <a:ext cx="2607738" cy="3040602"/>
          </a:xfrm>
          <a:prstGeom prst="rect">
            <a:avLst/>
          </a:prstGeom>
          <a:noFill/>
          <a:ln>
            <a:noFill/>
          </a:ln>
        </p:spPr>
      </p:pic>
    </p:spTree>
  </p:cSld>
  <p:clrMapOvr>
    <a:masterClrMapping/>
  </p:clrMapOvr>
  <p:transition>
    <p:circle/>
  </p:transition>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Shape 334"/>
        <p:cNvGrpSpPr/>
        <p:nvPr/>
      </p:nvGrpSpPr>
      <p:grpSpPr>
        <a:xfrm>
          <a:off x="0" y="0"/>
          <a:ext cx="0" cy="0"/>
          <a:chOff x="0" y="0"/>
          <a:chExt cx="0" cy="0"/>
        </a:xfrm>
      </p:grpSpPr>
      <p:sp>
        <p:nvSpPr>
          <p:cNvPr id="335" name="Google Shape;335;p25">
            <a:hlinkClick r:id="rId3" action="ppaction://hlinksldjump"/>
          </p:cNvPr>
          <p:cNvSpPr/>
          <p:nvPr/>
        </p:nvSpPr>
        <p:spPr>
          <a:xfrm>
            <a:off x="696000" y="0"/>
            <a:ext cx="10800000" cy="6858000"/>
          </a:xfrm>
          <a:custGeom>
            <a:avLst/>
            <a:gdLst/>
            <a:ahLst/>
            <a:cxnLst/>
            <a:rect l="l" t="t" r="r" b="b"/>
            <a:pathLst>
              <a:path w="10800000" h="6858000" extrusionOk="0">
                <a:moveTo>
                  <a:pt x="1228459" y="0"/>
                </a:moveTo>
                <a:lnTo>
                  <a:pt x="9571541" y="0"/>
                </a:lnTo>
                <a:lnTo>
                  <a:pt x="9727211" y="198094"/>
                </a:lnTo>
                <a:cubicBezTo>
                  <a:pt x="10400991" y="1099044"/>
                  <a:pt x="10800000" y="2217425"/>
                  <a:pt x="10800000" y="3429000"/>
                </a:cubicBezTo>
                <a:cubicBezTo>
                  <a:pt x="10800000" y="4640575"/>
                  <a:pt x="10400991" y="5758956"/>
                  <a:pt x="9727211" y="6659906"/>
                </a:cubicBezTo>
                <a:lnTo>
                  <a:pt x="9571541" y="6858000"/>
                </a:lnTo>
                <a:lnTo>
                  <a:pt x="1228459" y="6858000"/>
                </a:lnTo>
                <a:lnTo>
                  <a:pt x="1072789" y="6659906"/>
                </a:lnTo>
                <a:cubicBezTo>
                  <a:pt x="399009" y="5758956"/>
                  <a:pt x="0" y="4640575"/>
                  <a:pt x="0" y="3429000"/>
                </a:cubicBezTo>
                <a:cubicBezTo>
                  <a:pt x="0" y="2217425"/>
                  <a:pt x="399009" y="1099044"/>
                  <a:pt x="1072789" y="198094"/>
                </a:cubicBezTo>
                <a:lnTo>
                  <a:pt x="1228459" y="0"/>
                </a:lnTo>
                <a:close/>
              </a:path>
            </a:pathLst>
          </a:custGeom>
          <a:solidFill>
            <a:srgbClr val="FF0000"/>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lt-LT" sz="4000" b="0" i="0" u="none" strike="noStrike" cap="none" dirty="0">
                <a:solidFill>
                  <a:schemeClr val="dk1"/>
                </a:solidFill>
                <a:latin typeface="Arial"/>
                <a:ea typeface="Arial"/>
                <a:cs typeface="Arial"/>
                <a:sym typeface="Arial"/>
              </a:rPr>
              <a:t>Kas yra ši moteris</a:t>
            </a:r>
          </a:p>
          <a:p>
            <a:pPr marL="0" marR="0" lvl="0" indent="0" algn="ctr" rtl="0">
              <a:spcBef>
                <a:spcPts val="0"/>
              </a:spcBef>
              <a:spcAft>
                <a:spcPts val="0"/>
              </a:spcAft>
              <a:buNone/>
            </a:pPr>
            <a:r>
              <a:rPr lang="lt-LT" sz="4000" b="0" i="0" u="none" strike="noStrike" cap="none" dirty="0">
                <a:solidFill>
                  <a:schemeClr val="dk1"/>
                </a:solidFill>
                <a:latin typeface="Arial"/>
                <a:ea typeface="Arial"/>
                <a:cs typeface="Arial"/>
                <a:sym typeface="Arial"/>
              </a:rPr>
              <a:t>ir kuo ji garsi?</a:t>
            </a:r>
          </a:p>
          <a:p>
            <a:pPr marL="0" marR="0" lvl="0" indent="0" algn="ctr" rtl="0">
              <a:spcBef>
                <a:spcPts val="0"/>
              </a:spcBef>
              <a:spcAft>
                <a:spcPts val="0"/>
              </a:spcAft>
              <a:buNone/>
            </a:pPr>
            <a:endParaRPr sz="4000" b="0" i="0" u="none" strike="noStrike" cap="none" dirty="0">
              <a:solidFill>
                <a:schemeClr val="dk1"/>
              </a:solidFill>
              <a:latin typeface="Arial"/>
              <a:ea typeface="Arial"/>
              <a:cs typeface="Arial"/>
              <a:sym typeface="Arial"/>
            </a:endParaRPr>
          </a:p>
          <a:p>
            <a:pPr marL="0" marR="0" lvl="0" indent="0" algn="ctr" rtl="0">
              <a:spcBef>
                <a:spcPts val="0"/>
              </a:spcBef>
              <a:spcAft>
                <a:spcPts val="0"/>
              </a:spcAft>
              <a:buNone/>
            </a:pPr>
            <a:endParaRPr sz="4000" b="0" i="0" u="none" strike="noStrike" cap="none" dirty="0">
              <a:solidFill>
                <a:schemeClr val="dk1"/>
              </a:solidFill>
              <a:latin typeface="Arial"/>
              <a:ea typeface="Arial"/>
              <a:cs typeface="Arial"/>
              <a:sym typeface="Arial"/>
            </a:endParaRPr>
          </a:p>
          <a:p>
            <a:pPr marL="0" marR="0" lvl="0" indent="0" algn="ctr" rtl="0">
              <a:spcBef>
                <a:spcPts val="0"/>
              </a:spcBef>
              <a:spcAft>
                <a:spcPts val="0"/>
              </a:spcAft>
              <a:buNone/>
            </a:pPr>
            <a:endParaRPr sz="4000" b="0" i="0" u="none" strike="noStrike" cap="none" dirty="0">
              <a:solidFill>
                <a:schemeClr val="dk1"/>
              </a:solidFill>
              <a:latin typeface="Arial"/>
              <a:ea typeface="Arial"/>
              <a:cs typeface="Arial"/>
              <a:sym typeface="Arial"/>
            </a:endParaRPr>
          </a:p>
          <a:p>
            <a:pPr marL="0" marR="0" lvl="0" indent="0" algn="ctr" rtl="0">
              <a:spcBef>
                <a:spcPts val="0"/>
              </a:spcBef>
              <a:spcAft>
                <a:spcPts val="0"/>
              </a:spcAft>
              <a:buNone/>
            </a:pPr>
            <a:endParaRPr sz="4000" b="0" i="0" u="none" strike="noStrike" cap="none" dirty="0">
              <a:solidFill>
                <a:schemeClr val="dk1"/>
              </a:solidFill>
              <a:latin typeface="Arial"/>
              <a:ea typeface="Arial"/>
              <a:cs typeface="Arial"/>
              <a:sym typeface="Arial"/>
            </a:endParaRPr>
          </a:p>
          <a:p>
            <a:pPr marL="0" marR="0" lvl="0" indent="0" algn="ctr" rtl="0">
              <a:spcBef>
                <a:spcPts val="0"/>
              </a:spcBef>
              <a:spcAft>
                <a:spcPts val="0"/>
              </a:spcAft>
              <a:buNone/>
            </a:pPr>
            <a:endParaRPr sz="4000" b="0" i="0" u="none" strike="noStrike" cap="none" dirty="0">
              <a:solidFill>
                <a:schemeClr val="dk1"/>
              </a:solidFill>
              <a:latin typeface="Arial"/>
              <a:ea typeface="Arial"/>
              <a:cs typeface="Arial"/>
              <a:sym typeface="Arial"/>
            </a:endParaRPr>
          </a:p>
        </p:txBody>
      </p:sp>
      <p:sp>
        <p:nvSpPr>
          <p:cNvPr id="336" name="Google Shape;336;p25"/>
          <p:cNvSpPr/>
          <p:nvPr/>
        </p:nvSpPr>
        <p:spPr>
          <a:xfrm>
            <a:off x="5076496" y="259624"/>
            <a:ext cx="1849821" cy="89251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3200" b="0" i="0" u="none" strike="noStrike" cap="none" dirty="0">
                <a:solidFill>
                  <a:schemeClr val="dk1"/>
                </a:solidFill>
                <a:latin typeface="Arial Black"/>
                <a:ea typeface="Arial Black"/>
                <a:cs typeface="Arial Black"/>
                <a:sym typeface="Arial Black"/>
              </a:rPr>
              <a:t>4</a:t>
            </a:r>
            <a:endParaRPr dirty="0"/>
          </a:p>
          <a:p>
            <a:pPr marL="0" marR="0" lvl="0" indent="0" algn="ctr" rtl="0">
              <a:spcBef>
                <a:spcPts val="0"/>
              </a:spcBef>
              <a:spcAft>
                <a:spcPts val="0"/>
              </a:spcAft>
              <a:buNone/>
            </a:pPr>
            <a:r>
              <a:rPr lang="lt-LT" sz="2000" dirty="0">
                <a:solidFill>
                  <a:srgbClr val="202124"/>
                </a:solidFill>
                <a:latin typeface="Arial Black" panose="020B0A04020102020204" pitchFamily="34" charset="0"/>
              </a:rPr>
              <a:t>R</a:t>
            </a:r>
            <a:r>
              <a:rPr lang="lt-LT" sz="2000" b="0" i="0" dirty="0">
                <a:solidFill>
                  <a:srgbClr val="202124"/>
                </a:solidFill>
                <a:effectLst/>
                <a:latin typeface="Arial Black" panose="020B0A04020102020204" pitchFamily="34" charset="0"/>
              </a:rPr>
              <a:t>audona</a:t>
            </a:r>
            <a:endParaRPr sz="2000" b="0" i="0" u="none" strike="noStrike" cap="none" dirty="0">
              <a:solidFill>
                <a:schemeClr val="dk1"/>
              </a:solidFill>
              <a:latin typeface="Arial Black"/>
              <a:ea typeface="Arial Black"/>
              <a:cs typeface="Arial Black"/>
              <a:sym typeface="Arial Black"/>
            </a:endParaRPr>
          </a:p>
        </p:txBody>
      </p:sp>
      <p:sp>
        <p:nvSpPr>
          <p:cNvPr id="337" name="Google Shape;337;p25">
            <a:hlinkClick r:id="rId3" action="ppaction://hlinksldjump"/>
          </p:cNvPr>
          <p:cNvSpPr/>
          <p:nvPr/>
        </p:nvSpPr>
        <p:spPr>
          <a:xfrm>
            <a:off x="5376000" y="6058376"/>
            <a:ext cx="1440000" cy="540000"/>
          </a:xfrm>
          <a:prstGeom prst="roundRect">
            <a:avLst>
              <a:gd name="adj" fmla="val 50000"/>
            </a:avLst>
          </a:prstGeom>
          <a:solidFill>
            <a:srgbClr val="833C0B"/>
          </a:solidFill>
          <a:ln w="38100" cap="flat" cmpd="sng">
            <a:solidFill>
              <a:schemeClr val="dk1"/>
            </a:solidFill>
            <a:prstDash val="solid"/>
            <a:miter lim="800000"/>
            <a:headEnd type="none" w="sm" len="sm"/>
            <a:tailEnd type="none" w="sm" len="sm"/>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b="0" i="0" u="none" strike="noStrike" cap="none" dirty="0">
                <a:solidFill>
                  <a:schemeClr val="lt1"/>
                </a:solidFill>
                <a:latin typeface="Arial Black"/>
                <a:ea typeface="Arial Black"/>
                <a:cs typeface="Arial Black"/>
                <a:sym typeface="Arial Black"/>
              </a:rPr>
              <a:t>ATGAL</a:t>
            </a:r>
            <a:endParaRPr dirty="0"/>
          </a:p>
        </p:txBody>
      </p:sp>
      <p:pic>
        <p:nvPicPr>
          <p:cNvPr id="338" name="Google Shape;338;p25"/>
          <p:cNvPicPr preferRelativeResize="0"/>
          <p:nvPr/>
        </p:nvPicPr>
        <p:blipFill rotWithShape="1">
          <a:blip r:embed="rId4">
            <a:alphaModFix/>
          </a:blip>
          <a:srcRect/>
          <a:stretch/>
        </p:blipFill>
        <p:spPr>
          <a:xfrm>
            <a:off x="4634230" y="2738120"/>
            <a:ext cx="2923540" cy="2923540"/>
          </a:xfrm>
          <a:prstGeom prst="rect">
            <a:avLst/>
          </a:prstGeom>
          <a:noFill/>
          <a:ln>
            <a:noFill/>
          </a:ln>
        </p:spPr>
      </p:pic>
    </p:spTree>
  </p:cSld>
  <p:clrMapOvr>
    <a:masterClrMapping/>
  </p:clrMapOvr>
  <p:transition>
    <p:circle/>
  </p:transition>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Shape 342"/>
        <p:cNvGrpSpPr/>
        <p:nvPr/>
      </p:nvGrpSpPr>
      <p:grpSpPr>
        <a:xfrm>
          <a:off x="0" y="0"/>
          <a:ext cx="0" cy="0"/>
          <a:chOff x="0" y="0"/>
          <a:chExt cx="0" cy="0"/>
        </a:xfrm>
      </p:grpSpPr>
      <p:sp>
        <p:nvSpPr>
          <p:cNvPr id="343" name="Google Shape;343;p26">
            <a:hlinkClick r:id="rId3" action="ppaction://hlinksldjump"/>
          </p:cNvPr>
          <p:cNvSpPr/>
          <p:nvPr/>
        </p:nvSpPr>
        <p:spPr>
          <a:xfrm>
            <a:off x="696000" y="0"/>
            <a:ext cx="10800000" cy="6858000"/>
          </a:xfrm>
          <a:custGeom>
            <a:avLst/>
            <a:gdLst/>
            <a:ahLst/>
            <a:cxnLst/>
            <a:rect l="l" t="t" r="r" b="b"/>
            <a:pathLst>
              <a:path w="10800000" h="6858000" extrusionOk="0">
                <a:moveTo>
                  <a:pt x="1228459" y="0"/>
                </a:moveTo>
                <a:lnTo>
                  <a:pt x="9571541" y="0"/>
                </a:lnTo>
                <a:lnTo>
                  <a:pt x="9727211" y="198094"/>
                </a:lnTo>
                <a:cubicBezTo>
                  <a:pt x="10400991" y="1099044"/>
                  <a:pt x="10800000" y="2217425"/>
                  <a:pt x="10800000" y="3429000"/>
                </a:cubicBezTo>
                <a:cubicBezTo>
                  <a:pt x="10800000" y="4640575"/>
                  <a:pt x="10400991" y="5758956"/>
                  <a:pt x="9727211" y="6659906"/>
                </a:cubicBezTo>
                <a:lnTo>
                  <a:pt x="9571541" y="6858000"/>
                </a:lnTo>
                <a:lnTo>
                  <a:pt x="1228459" y="6858000"/>
                </a:lnTo>
                <a:lnTo>
                  <a:pt x="1072789" y="6659906"/>
                </a:lnTo>
                <a:cubicBezTo>
                  <a:pt x="399009" y="5758956"/>
                  <a:pt x="0" y="4640575"/>
                  <a:pt x="0" y="3429000"/>
                </a:cubicBezTo>
                <a:cubicBezTo>
                  <a:pt x="0" y="2217425"/>
                  <a:pt x="399009" y="1099044"/>
                  <a:pt x="1072789" y="198094"/>
                </a:cubicBezTo>
                <a:lnTo>
                  <a:pt x="1228459" y="0"/>
                </a:lnTo>
                <a:close/>
              </a:path>
            </a:pathLst>
          </a:custGeom>
          <a:solidFill>
            <a:srgbClr val="FF0000"/>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lt-LT" sz="4000" b="0" i="0" u="none" strike="noStrike" cap="none" dirty="0">
                <a:solidFill>
                  <a:schemeClr val="dk1"/>
                </a:solidFill>
                <a:latin typeface="Arial"/>
                <a:ea typeface="Arial"/>
                <a:cs typeface="Arial"/>
                <a:sym typeface="Arial"/>
              </a:rPr>
              <a:t>Kas yra ši moteris</a:t>
            </a:r>
          </a:p>
          <a:p>
            <a:pPr marL="0" marR="0" lvl="0" indent="0" algn="ctr" rtl="0">
              <a:spcBef>
                <a:spcPts val="0"/>
              </a:spcBef>
              <a:spcAft>
                <a:spcPts val="0"/>
              </a:spcAft>
              <a:buNone/>
            </a:pPr>
            <a:r>
              <a:rPr lang="lt-LT" sz="4000" b="0" i="0" u="none" strike="noStrike" cap="none" dirty="0">
                <a:solidFill>
                  <a:schemeClr val="dk1"/>
                </a:solidFill>
                <a:latin typeface="Arial"/>
                <a:ea typeface="Arial"/>
                <a:cs typeface="Arial"/>
                <a:sym typeface="Arial"/>
              </a:rPr>
              <a:t>ir kuo ji garsi?</a:t>
            </a:r>
          </a:p>
          <a:p>
            <a:pPr marL="0" marR="0" lvl="0" indent="0" algn="ctr" rtl="0">
              <a:spcBef>
                <a:spcPts val="0"/>
              </a:spcBef>
              <a:spcAft>
                <a:spcPts val="0"/>
              </a:spcAft>
              <a:buNone/>
            </a:pPr>
            <a:endParaRPr sz="4000" b="0" i="0" u="none" strike="noStrike" cap="none" dirty="0">
              <a:solidFill>
                <a:schemeClr val="dk1"/>
              </a:solidFill>
              <a:latin typeface="Arial"/>
              <a:ea typeface="Arial"/>
              <a:cs typeface="Arial"/>
              <a:sym typeface="Arial"/>
            </a:endParaRPr>
          </a:p>
          <a:p>
            <a:pPr marL="0" marR="0" lvl="0" indent="0" algn="ctr" rtl="0">
              <a:spcBef>
                <a:spcPts val="0"/>
              </a:spcBef>
              <a:spcAft>
                <a:spcPts val="0"/>
              </a:spcAft>
              <a:buNone/>
            </a:pPr>
            <a:endParaRPr sz="4000" b="0" i="0" u="none" strike="noStrike" cap="none" dirty="0">
              <a:solidFill>
                <a:schemeClr val="dk1"/>
              </a:solidFill>
              <a:latin typeface="Arial"/>
              <a:ea typeface="Arial"/>
              <a:cs typeface="Arial"/>
              <a:sym typeface="Arial"/>
            </a:endParaRPr>
          </a:p>
          <a:p>
            <a:pPr marL="0" marR="0" lvl="0" indent="0" algn="ctr" rtl="0">
              <a:spcBef>
                <a:spcPts val="0"/>
              </a:spcBef>
              <a:spcAft>
                <a:spcPts val="0"/>
              </a:spcAft>
              <a:buNone/>
            </a:pPr>
            <a:endParaRPr sz="4000" b="0" i="0" u="none" strike="noStrike" cap="none" dirty="0">
              <a:solidFill>
                <a:schemeClr val="dk1"/>
              </a:solidFill>
              <a:latin typeface="Arial"/>
              <a:ea typeface="Arial"/>
              <a:cs typeface="Arial"/>
              <a:sym typeface="Arial"/>
            </a:endParaRPr>
          </a:p>
          <a:p>
            <a:pPr marL="0" marR="0" lvl="0" indent="0" algn="ctr" rtl="0">
              <a:spcBef>
                <a:spcPts val="0"/>
              </a:spcBef>
              <a:spcAft>
                <a:spcPts val="0"/>
              </a:spcAft>
              <a:buNone/>
            </a:pPr>
            <a:endParaRPr sz="4000" b="0" i="0" u="none" strike="noStrike" cap="none" dirty="0">
              <a:solidFill>
                <a:schemeClr val="dk1"/>
              </a:solidFill>
              <a:latin typeface="Arial"/>
              <a:ea typeface="Arial"/>
              <a:cs typeface="Arial"/>
              <a:sym typeface="Arial"/>
            </a:endParaRPr>
          </a:p>
          <a:p>
            <a:pPr marL="0" marR="0" lvl="0" indent="0" algn="ctr" rtl="0">
              <a:spcBef>
                <a:spcPts val="0"/>
              </a:spcBef>
              <a:spcAft>
                <a:spcPts val="0"/>
              </a:spcAft>
              <a:buNone/>
            </a:pPr>
            <a:endParaRPr sz="4000" b="0" i="0" u="none" strike="noStrike" cap="none" dirty="0">
              <a:solidFill>
                <a:schemeClr val="dk1"/>
              </a:solidFill>
              <a:latin typeface="Arial"/>
              <a:ea typeface="Arial"/>
              <a:cs typeface="Arial"/>
              <a:sym typeface="Arial"/>
            </a:endParaRPr>
          </a:p>
        </p:txBody>
      </p:sp>
      <p:sp>
        <p:nvSpPr>
          <p:cNvPr id="344" name="Google Shape;344;p26"/>
          <p:cNvSpPr/>
          <p:nvPr/>
        </p:nvSpPr>
        <p:spPr>
          <a:xfrm>
            <a:off x="5035473" y="259624"/>
            <a:ext cx="2121053" cy="86173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3200" b="0" i="0" u="none" strike="noStrike" cap="none" dirty="0">
                <a:solidFill>
                  <a:schemeClr val="dk1"/>
                </a:solidFill>
                <a:latin typeface="Arial Black"/>
                <a:ea typeface="Arial Black"/>
                <a:cs typeface="Arial Black"/>
                <a:sym typeface="Arial Black"/>
              </a:rPr>
              <a:t>5</a:t>
            </a:r>
            <a:endParaRPr dirty="0"/>
          </a:p>
          <a:p>
            <a:pPr marL="0" marR="0" lvl="0" indent="0" algn="ctr" rtl="0">
              <a:spcBef>
                <a:spcPts val="0"/>
              </a:spcBef>
              <a:spcAft>
                <a:spcPts val="0"/>
              </a:spcAft>
              <a:buNone/>
            </a:pPr>
            <a:r>
              <a:rPr lang="lt-LT" sz="1800" dirty="0">
                <a:solidFill>
                  <a:srgbClr val="202124"/>
                </a:solidFill>
                <a:latin typeface="Arial Black" panose="020B0A04020102020204" pitchFamily="34" charset="0"/>
              </a:rPr>
              <a:t>R</a:t>
            </a:r>
            <a:r>
              <a:rPr lang="lt-LT" sz="1800" b="0" i="0" dirty="0">
                <a:solidFill>
                  <a:srgbClr val="202124"/>
                </a:solidFill>
                <a:effectLst/>
                <a:latin typeface="Arial Black" panose="020B0A04020102020204" pitchFamily="34" charset="0"/>
              </a:rPr>
              <a:t>audona</a:t>
            </a:r>
            <a:endParaRPr sz="1200" b="0" i="0" u="none" strike="noStrike" cap="none" dirty="0">
              <a:solidFill>
                <a:schemeClr val="dk1"/>
              </a:solidFill>
              <a:latin typeface="Arial Black"/>
              <a:ea typeface="Arial Black"/>
              <a:cs typeface="Arial Black"/>
              <a:sym typeface="Arial Black"/>
            </a:endParaRPr>
          </a:p>
        </p:txBody>
      </p:sp>
      <p:sp>
        <p:nvSpPr>
          <p:cNvPr id="345" name="Google Shape;345;p26">
            <a:hlinkClick r:id="rId3" action="ppaction://hlinksldjump"/>
          </p:cNvPr>
          <p:cNvSpPr/>
          <p:nvPr/>
        </p:nvSpPr>
        <p:spPr>
          <a:xfrm>
            <a:off x="5376000" y="6058376"/>
            <a:ext cx="1440000" cy="540000"/>
          </a:xfrm>
          <a:prstGeom prst="roundRect">
            <a:avLst>
              <a:gd name="adj" fmla="val 50000"/>
            </a:avLst>
          </a:prstGeom>
          <a:solidFill>
            <a:srgbClr val="833C0B"/>
          </a:solidFill>
          <a:ln w="38100" cap="flat" cmpd="sng">
            <a:solidFill>
              <a:schemeClr val="dk1"/>
            </a:solidFill>
            <a:prstDash val="solid"/>
            <a:miter lim="800000"/>
            <a:headEnd type="none" w="sm" len="sm"/>
            <a:tailEnd type="none" w="sm" len="sm"/>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b="0" i="0" u="none" strike="noStrike" cap="none" dirty="0">
                <a:solidFill>
                  <a:schemeClr val="lt1"/>
                </a:solidFill>
                <a:latin typeface="Arial Black"/>
                <a:ea typeface="Arial Black"/>
                <a:cs typeface="Arial Black"/>
                <a:sym typeface="Arial Black"/>
              </a:rPr>
              <a:t>ATGAL</a:t>
            </a:r>
            <a:endParaRPr dirty="0"/>
          </a:p>
        </p:txBody>
      </p:sp>
      <p:pic>
        <p:nvPicPr>
          <p:cNvPr id="346" name="Google Shape;346;p26" descr="A close-up of a person smiling&#10;&#10;Description automatically generated"/>
          <p:cNvPicPr preferRelativeResize="0"/>
          <p:nvPr/>
        </p:nvPicPr>
        <p:blipFill rotWithShape="1">
          <a:blip r:embed="rId4">
            <a:alphaModFix/>
          </a:blip>
          <a:srcRect/>
          <a:stretch/>
        </p:blipFill>
        <p:spPr>
          <a:xfrm>
            <a:off x="4836795" y="2748751"/>
            <a:ext cx="2518410" cy="3050001"/>
          </a:xfrm>
          <a:prstGeom prst="rect">
            <a:avLst/>
          </a:prstGeom>
          <a:noFill/>
          <a:ln>
            <a:noFill/>
          </a:ln>
        </p:spPr>
      </p:pic>
    </p:spTree>
  </p:cSld>
  <p:clrMapOvr>
    <a:masterClrMapping/>
  </p:clrMapOvr>
  <p:transition>
    <p:circl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pic>
        <p:nvPicPr>
          <p:cNvPr id="351" name="Google Shape;351;p27"/>
          <p:cNvPicPr preferRelativeResize="0"/>
          <p:nvPr/>
        </p:nvPicPr>
        <p:blipFill rotWithShape="1">
          <a:blip r:embed="rId3">
            <a:alphaModFix/>
          </a:blip>
          <a:srcRect/>
          <a:stretch/>
        </p:blipFill>
        <p:spPr>
          <a:xfrm>
            <a:off x="275421" y="546100"/>
            <a:ext cx="5765800" cy="5765800"/>
          </a:xfrm>
          <a:prstGeom prst="rect">
            <a:avLst/>
          </a:prstGeom>
          <a:noFill/>
          <a:ln>
            <a:noFill/>
          </a:ln>
        </p:spPr>
      </p:pic>
      <p:sp>
        <p:nvSpPr>
          <p:cNvPr id="352" name="Google Shape;352;p27"/>
          <p:cNvSpPr/>
          <p:nvPr/>
        </p:nvSpPr>
        <p:spPr>
          <a:xfrm>
            <a:off x="2248730" y="2529000"/>
            <a:ext cx="1800000" cy="1800000"/>
          </a:xfrm>
          <a:prstGeom prst="ellipse">
            <a:avLst/>
          </a:prstGeom>
          <a:solidFill>
            <a:schemeClr val="lt1">
              <a:alpha val="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nvGrpSpPr>
          <p:cNvPr id="353" name="Google Shape;353;p27"/>
          <p:cNvGrpSpPr/>
          <p:nvPr/>
        </p:nvGrpSpPr>
        <p:grpSpPr>
          <a:xfrm>
            <a:off x="2980521" y="1377950"/>
            <a:ext cx="357055" cy="4113839"/>
            <a:chOff x="2980521" y="1377950"/>
            <a:chExt cx="357055" cy="4113839"/>
          </a:xfrm>
        </p:grpSpPr>
        <p:sp>
          <p:nvSpPr>
            <p:cNvPr id="354" name="Google Shape;354;p27"/>
            <p:cNvSpPr/>
            <p:nvPr/>
          </p:nvSpPr>
          <p:spPr>
            <a:xfrm>
              <a:off x="2980521" y="1377950"/>
              <a:ext cx="355600" cy="2051950"/>
            </a:xfrm>
            <a:custGeom>
              <a:avLst/>
              <a:gdLst/>
              <a:ahLst/>
              <a:cxnLst/>
              <a:rect l="l" t="t" r="r" b="b"/>
              <a:pathLst>
                <a:path w="355600" h="2051950" extrusionOk="0">
                  <a:moveTo>
                    <a:pt x="0" y="414269"/>
                  </a:moveTo>
                  <a:lnTo>
                    <a:pt x="167492" y="0"/>
                  </a:lnTo>
                  <a:lnTo>
                    <a:pt x="355600" y="414269"/>
                  </a:lnTo>
                  <a:lnTo>
                    <a:pt x="355600" y="2051950"/>
                  </a:lnTo>
                  <a:lnTo>
                    <a:pt x="0" y="2051950"/>
                  </a:lnTo>
                  <a:lnTo>
                    <a:pt x="0" y="414269"/>
                  </a:lnTo>
                  <a:close/>
                </a:path>
              </a:pathLst>
            </a:cu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55" name="Google Shape;355;p27"/>
            <p:cNvSpPr/>
            <p:nvPr/>
          </p:nvSpPr>
          <p:spPr>
            <a:xfrm rot="10800000" flipH="1">
              <a:off x="2981976" y="3439839"/>
              <a:ext cx="355600" cy="2051950"/>
            </a:xfrm>
            <a:custGeom>
              <a:avLst/>
              <a:gdLst/>
              <a:ahLst/>
              <a:cxnLst/>
              <a:rect l="l" t="t" r="r" b="b"/>
              <a:pathLst>
                <a:path w="355600" h="2051950" extrusionOk="0">
                  <a:moveTo>
                    <a:pt x="0" y="414269"/>
                  </a:moveTo>
                  <a:lnTo>
                    <a:pt x="167492" y="0"/>
                  </a:lnTo>
                  <a:lnTo>
                    <a:pt x="355600" y="414269"/>
                  </a:lnTo>
                  <a:lnTo>
                    <a:pt x="355600" y="2051950"/>
                  </a:lnTo>
                  <a:lnTo>
                    <a:pt x="0" y="2051950"/>
                  </a:lnTo>
                  <a:lnTo>
                    <a:pt x="0" y="414269"/>
                  </a:lnTo>
                  <a:close/>
                </a:path>
              </a:pathLst>
            </a:cu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sp>
        <p:nvSpPr>
          <p:cNvPr id="356" name="Google Shape;356;p27"/>
          <p:cNvSpPr/>
          <p:nvPr/>
        </p:nvSpPr>
        <p:spPr>
          <a:xfrm>
            <a:off x="2518730" y="2799000"/>
            <a:ext cx="1260000" cy="1260000"/>
          </a:xfrm>
          <a:prstGeom prst="ellipse">
            <a:avLst/>
          </a:prstGeom>
          <a:solidFill>
            <a:schemeClr val="dk1"/>
          </a:solidFill>
          <a:ln>
            <a:noFill/>
          </a:ln>
        </p:spPr>
        <p:txBody>
          <a:bodyPr spcFirstLastPara="1" wrap="square" lIns="0" tIns="0" rIns="0" bIns="0" anchor="ctr" anchorCtr="0">
            <a:noAutofit/>
          </a:bodyPr>
          <a:lstStyle/>
          <a:p>
            <a:pPr algn="ctr"/>
            <a:r>
              <a:rPr lang="en-GB" sz="1900" b="0" i="0" u="none" strike="noStrike" cap="none" dirty="0" err="1">
                <a:solidFill>
                  <a:schemeClr val="lt1"/>
                </a:solidFill>
                <a:latin typeface="Arial Black"/>
                <a:ea typeface="Arial Black"/>
                <a:cs typeface="Arial Black"/>
                <a:sym typeface="Arial Black"/>
              </a:rPr>
              <a:t>Pasu</a:t>
            </a:r>
            <a:r>
              <a:rPr lang="pl-PL" sz="1900" b="0" i="0" u="none" strike="noStrike" cap="none" dirty="0">
                <a:solidFill>
                  <a:schemeClr val="lt1"/>
                </a:solidFill>
                <a:latin typeface="Arial Black"/>
                <a:ea typeface="Arial Black"/>
                <a:cs typeface="Arial Black"/>
                <a:sym typeface="Arial Black"/>
              </a:rPr>
              <a:t>k!</a:t>
            </a:r>
            <a:endParaRPr lang="en-GB" sz="1900" dirty="0"/>
          </a:p>
        </p:txBody>
      </p:sp>
      <p:pic>
        <p:nvPicPr>
          <p:cNvPr id="357" name="Google Shape;357;p27" descr="A picture containing text, person&#10;&#10;Description automatically generated"/>
          <p:cNvPicPr preferRelativeResize="0"/>
          <p:nvPr/>
        </p:nvPicPr>
        <p:blipFill rotWithShape="1">
          <a:blip r:embed="rId4">
            <a:alphaModFix/>
          </a:blip>
          <a:srcRect/>
          <a:stretch/>
        </p:blipFill>
        <p:spPr>
          <a:xfrm>
            <a:off x="4661868" y="-337550"/>
            <a:ext cx="8773090" cy="6031500"/>
          </a:xfrm>
          <a:prstGeom prst="rect">
            <a:avLst/>
          </a:prstGeom>
          <a:noFill/>
          <a:ln>
            <a:noFill/>
          </a:ln>
        </p:spPr>
      </p:pic>
      <p:sp>
        <p:nvSpPr>
          <p:cNvPr id="358" name="Google Shape;358;p27"/>
          <p:cNvSpPr/>
          <p:nvPr/>
        </p:nvSpPr>
        <p:spPr>
          <a:xfrm>
            <a:off x="5653942" y="5232285"/>
            <a:ext cx="6127511" cy="923330"/>
          </a:xfrm>
          <a:prstGeom prst="rect">
            <a:avLst/>
          </a:prstGeom>
          <a:ln/>
        </p:spPr>
        <p:style>
          <a:lnRef idx="2">
            <a:schemeClr val="accent3"/>
          </a:lnRef>
          <a:fillRef idx="1">
            <a:schemeClr val="lt1"/>
          </a:fillRef>
          <a:effectRef idx="0">
            <a:schemeClr val="accent3"/>
          </a:effectRef>
          <a:fontRef idx="minor">
            <a:schemeClr val="dk1"/>
          </a:fontRef>
        </p:style>
        <p:txBody>
          <a:bodyPr spcFirstLastPara="1" wrap="square" lIns="91425" tIns="45700" rIns="91425" bIns="45700" anchor="t" anchorCtr="0">
            <a:spAutoFit/>
          </a:bodyPr>
          <a:lstStyle/>
          <a:p>
            <a:pPr marL="0" marR="0" lvl="0" indent="0" algn="ctr" rtl="0">
              <a:spcBef>
                <a:spcPts val="0"/>
              </a:spcBef>
              <a:spcAft>
                <a:spcPts val="0"/>
              </a:spcAft>
              <a:buNone/>
            </a:pPr>
            <a:r>
              <a:rPr lang="en-GB" sz="5400" b="1" i="0" u="none" strike="noStrike" cap="none" dirty="0">
                <a:solidFill>
                  <a:srgbClr val="FFC000"/>
                </a:solidFill>
                <a:latin typeface="Calibri"/>
                <a:ea typeface="Calibri"/>
                <a:cs typeface="Calibri"/>
                <a:sym typeface="Calibri"/>
              </a:rPr>
              <a:t>SVEIKINAME!</a:t>
            </a:r>
            <a:endParaRPr dirty="0"/>
          </a:p>
        </p:txBody>
      </p:sp>
      <p:sp>
        <p:nvSpPr>
          <p:cNvPr id="359" name="Google Shape;359;p27"/>
          <p:cNvSpPr/>
          <p:nvPr/>
        </p:nvSpPr>
        <p:spPr>
          <a:xfrm>
            <a:off x="0" y="6397403"/>
            <a:ext cx="1140056" cy="43088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100" b="0" i="0" u="none" strike="noStrike" cap="none">
                <a:solidFill>
                  <a:schemeClr val="dk1"/>
                </a:solidFill>
                <a:latin typeface="Calibri"/>
                <a:ea typeface="Calibri"/>
                <a:cs typeface="Calibri"/>
                <a:sym typeface="Calibri"/>
              </a:rPr>
              <a:t>Aneliya Nankova</a:t>
            </a:r>
            <a:endParaRPr sz="1100" b="0" i="0" u="none" strike="noStrike" cap="none">
              <a:solidFill>
                <a:schemeClr val="dk1"/>
              </a:solidFill>
              <a:latin typeface="Calibri"/>
              <a:ea typeface="Calibri"/>
              <a:cs typeface="Calibri"/>
              <a:sym typeface="Calibri"/>
            </a:endParaRPr>
          </a:p>
          <a:p>
            <a:pPr marL="0" marR="0" lvl="0" indent="0" algn="ctr" rtl="0">
              <a:spcBef>
                <a:spcPts val="0"/>
              </a:spcBef>
              <a:spcAft>
                <a:spcPts val="0"/>
              </a:spcAft>
              <a:buNone/>
            </a:pPr>
            <a:r>
              <a:rPr lang="en-GB" sz="1100" b="0" i="0" u="none" strike="noStrike" cap="none">
                <a:solidFill>
                  <a:schemeClr val="dk1"/>
                </a:solidFill>
                <a:latin typeface="Calibri"/>
                <a:ea typeface="Calibri"/>
                <a:cs typeface="Calibri"/>
                <a:sym typeface="Calibri"/>
              </a:rPr>
              <a:t>EEB4 - Belgium</a:t>
            </a:r>
            <a:endParaRPr sz="1100" b="0" i="0" u="none" strike="noStrike" cap="none">
              <a:solidFill>
                <a:schemeClr val="dk1"/>
              </a:solidFill>
              <a:latin typeface="Calibri"/>
              <a:ea typeface="Calibri"/>
              <a:cs typeface="Calibri"/>
              <a:sym typeface="Calibri"/>
            </a:endParaRPr>
          </a:p>
        </p:txBody>
      </p:sp>
      <p:sp>
        <p:nvSpPr>
          <p:cNvPr id="2" name="TextBox 1">
            <a:extLst>
              <a:ext uri="{FF2B5EF4-FFF2-40B4-BE49-F238E27FC236}">
                <a16:creationId xmlns:a16="http://schemas.microsoft.com/office/drawing/2014/main" id="{D56B949F-679B-B575-95AE-9869DBABA416}"/>
              </a:ext>
            </a:extLst>
          </p:cNvPr>
          <p:cNvSpPr txBox="1"/>
          <p:nvPr/>
        </p:nvSpPr>
        <p:spPr>
          <a:xfrm>
            <a:off x="2371645" y="5629465"/>
            <a:ext cx="1800000" cy="423193"/>
          </a:xfrm>
          <a:prstGeom prst="rect">
            <a:avLst/>
          </a:prstGeom>
          <a:solidFill>
            <a:schemeClr val="bg1"/>
          </a:solidFill>
          <a:effectLst/>
        </p:spPr>
        <p:txBody>
          <a:bodyPr wrap="square" rtlCol="0">
            <a:spAutoFit/>
          </a:bodyPr>
          <a:lstStyle/>
          <a:p>
            <a:r>
              <a:rPr lang="en-GB" sz="2150" b="1" i="0" u="none" strike="noStrike" cap="none" dirty="0">
                <a:solidFill>
                  <a:srgbClr val="000000"/>
                </a:solidFill>
                <a:effectLst>
                  <a:outerShdw blurRad="38100" dist="38100" dir="2700000" algn="tl">
                    <a:srgbClr val="000000">
                      <a:alpha val="43137"/>
                    </a:srgbClr>
                  </a:outerShdw>
                </a:effectLst>
                <a:latin typeface="Calibri"/>
                <a:ea typeface="Calibri"/>
                <a:cs typeface="Calibri"/>
                <a:sym typeface="Calibri"/>
              </a:rPr>
              <a:t>MATEMATIKA</a:t>
            </a:r>
            <a:endParaRPr lang="lt-LT" sz="2150" dirty="0"/>
          </a:p>
        </p:txBody>
      </p:sp>
      <p:sp>
        <p:nvSpPr>
          <p:cNvPr id="3" name="TextBox 2">
            <a:extLst>
              <a:ext uri="{FF2B5EF4-FFF2-40B4-BE49-F238E27FC236}">
                <a16:creationId xmlns:a16="http://schemas.microsoft.com/office/drawing/2014/main" id="{BA70DC67-604F-A38B-04A5-75F7A5E7D3C0}"/>
              </a:ext>
            </a:extLst>
          </p:cNvPr>
          <p:cNvSpPr txBox="1"/>
          <p:nvPr/>
        </p:nvSpPr>
        <p:spPr>
          <a:xfrm rot="19241127">
            <a:off x="1003221" y="984372"/>
            <a:ext cx="1538477" cy="861774"/>
          </a:xfrm>
          <a:prstGeom prst="rect">
            <a:avLst/>
          </a:prstGeom>
          <a:solidFill>
            <a:schemeClr val="bg1"/>
          </a:solidFill>
          <a:effectLst>
            <a:softEdge rad="31750"/>
          </a:effectLst>
        </p:spPr>
        <p:txBody>
          <a:bodyPr wrap="square" rtlCol="0">
            <a:spAutoFit/>
          </a:bodyPr>
          <a:lstStyle/>
          <a:p>
            <a:r>
              <a:rPr lang="lt-LT" sz="2500" b="1" i="0" u="none" strike="noStrike" cap="none" dirty="0">
                <a:solidFill>
                  <a:srgbClr val="000000"/>
                </a:solidFill>
                <a:effectLst>
                  <a:outerShdw blurRad="38100" dist="38100" dir="2700000" algn="tl">
                    <a:srgbClr val="000000">
                      <a:alpha val="43137"/>
                    </a:srgbClr>
                  </a:outerShdw>
                </a:effectLst>
                <a:latin typeface="Calibri"/>
                <a:ea typeface="Calibri"/>
                <a:cs typeface="Calibri"/>
                <a:sym typeface="Calibri"/>
              </a:rPr>
              <a:t>GAMTOS </a:t>
            </a:r>
            <a:r>
              <a:rPr lang="en-GB" sz="2500" b="1" i="0" u="none" strike="noStrike" cap="none" dirty="0">
                <a:solidFill>
                  <a:srgbClr val="000000"/>
                </a:solidFill>
                <a:effectLst>
                  <a:outerShdw blurRad="38100" dist="38100" dir="2700000" algn="tl">
                    <a:srgbClr val="000000">
                      <a:alpha val="43137"/>
                    </a:srgbClr>
                  </a:outerShdw>
                </a:effectLst>
                <a:latin typeface="Calibri"/>
                <a:ea typeface="Calibri"/>
                <a:cs typeface="Calibri"/>
                <a:sym typeface="Calibri"/>
              </a:rPr>
              <a:t>MOKSLA</a:t>
            </a:r>
            <a:r>
              <a:rPr lang="lt-LT" sz="2500" b="1" i="0" u="none" strike="noStrike" cap="none" dirty="0">
                <a:solidFill>
                  <a:srgbClr val="000000"/>
                </a:solidFill>
                <a:effectLst>
                  <a:outerShdw blurRad="38100" dist="38100" dir="2700000" algn="tl">
                    <a:srgbClr val="000000">
                      <a:alpha val="43137"/>
                    </a:srgbClr>
                  </a:outerShdw>
                </a:effectLst>
                <a:latin typeface="Calibri"/>
                <a:ea typeface="Calibri"/>
                <a:cs typeface="Calibri"/>
                <a:sym typeface="Calibri"/>
              </a:rPr>
              <a:t>I</a:t>
            </a:r>
            <a:endParaRPr lang="lt-LT" sz="2500" dirty="0"/>
          </a:p>
        </p:txBody>
      </p:sp>
      <p:sp>
        <p:nvSpPr>
          <p:cNvPr id="4" name="TextBox 3">
            <a:extLst>
              <a:ext uri="{FF2B5EF4-FFF2-40B4-BE49-F238E27FC236}">
                <a16:creationId xmlns:a16="http://schemas.microsoft.com/office/drawing/2014/main" id="{99266300-6CAE-296A-8322-6102767E5965}"/>
              </a:ext>
            </a:extLst>
          </p:cNvPr>
          <p:cNvSpPr txBox="1"/>
          <p:nvPr/>
        </p:nvSpPr>
        <p:spPr>
          <a:xfrm rot="2403470">
            <a:off x="3989835" y="1369779"/>
            <a:ext cx="1561236" cy="461665"/>
          </a:xfrm>
          <a:prstGeom prst="rect">
            <a:avLst/>
          </a:prstGeom>
          <a:solidFill>
            <a:schemeClr val="bg1"/>
          </a:solidFill>
          <a:effectLst>
            <a:softEdge rad="63500"/>
          </a:effectLst>
        </p:spPr>
        <p:txBody>
          <a:bodyPr wrap="square" rtlCol="0">
            <a:spAutoFit/>
          </a:bodyPr>
          <a:lstStyle/>
          <a:p>
            <a:r>
              <a:rPr lang="en-GB" sz="2400" b="1" i="0" dirty="0">
                <a:solidFill>
                  <a:srgbClr val="202124"/>
                </a:solidFill>
                <a:effectLst>
                  <a:outerShdw blurRad="38100" dist="38100" dir="2700000" algn="tl">
                    <a:srgbClr val="000000">
                      <a:alpha val="43137"/>
                    </a:srgbClr>
                  </a:outerShdw>
                </a:effectLst>
                <a:latin typeface="arial" panose="020B0604020202020204" pitchFamily="34" charset="0"/>
              </a:rPr>
              <a:t>MENAS</a:t>
            </a:r>
            <a:endParaRPr lang="lt-LT" sz="2400" dirty="0"/>
          </a:p>
        </p:txBody>
      </p:sp>
      <p:sp>
        <p:nvSpPr>
          <p:cNvPr id="5" name="TextBox 4">
            <a:extLst>
              <a:ext uri="{FF2B5EF4-FFF2-40B4-BE49-F238E27FC236}">
                <a16:creationId xmlns:a16="http://schemas.microsoft.com/office/drawing/2014/main" id="{834B01FE-420E-E450-3A7A-0B989918881E}"/>
              </a:ext>
            </a:extLst>
          </p:cNvPr>
          <p:cNvSpPr txBox="1"/>
          <p:nvPr/>
        </p:nvSpPr>
        <p:spPr>
          <a:xfrm rot="6392007">
            <a:off x="4527566" y="4011616"/>
            <a:ext cx="1953319" cy="400110"/>
          </a:xfrm>
          <a:prstGeom prst="rect">
            <a:avLst/>
          </a:prstGeom>
          <a:solidFill>
            <a:schemeClr val="bg1"/>
          </a:solidFill>
          <a:effectLst>
            <a:softEdge rad="31750"/>
          </a:effectLst>
        </p:spPr>
        <p:txBody>
          <a:bodyPr wrap="square" rtlCol="0">
            <a:spAutoFit/>
          </a:bodyPr>
          <a:lstStyle/>
          <a:p>
            <a:r>
              <a:rPr lang="en-GB" sz="2000" b="1" i="0" u="none" strike="noStrike" cap="none" dirty="0">
                <a:solidFill>
                  <a:srgbClr val="000000"/>
                </a:solidFill>
                <a:effectLst>
                  <a:outerShdw blurRad="38100" dist="38100" dir="2700000" algn="tl">
                    <a:srgbClr val="000000">
                      <a:alpha val="43137"/>
                    </a:srgbClr>
                  </a:outerShdw>
                </a:effectLst>
                <a:latin typeface="Calibri"/>
                <a:ea typeface="Calibri"/>
                <a:cs typeface="Calibri"/>
                <a:sym typeface="Calibri"/>
              </a:rPr>
              <a:t>TECHNOLOGIJ</a:t>
            </a:r>
            <a:r>
              <a:rPr lang="en-GB" sz="2000" b="1" dirty="0">
                <a:effectLst>
                  <a:outerShdw blurRad="38100" dist="38100" dir="2700000" algn="tl">
                    <a:srgbClr val="000000">
                      <a:alpha val="43137"/>
                    </a:srgbClr>
                  </a:outerShdw>
                </a:effectLst>
                <a:latin typeface="Calibri"/>
                <a:ea typeface="Calibri"/>
                <a:cs typeface="Calibri"/>
                <a:sym typeface="Calibri"/>
              </a:rPr>
              <a:t>OS</a:t>
            </a:r>
            <a:endParaRPr lang="en-GB" sz="2000" b="1" i="0" u="none" strike="noStrike" cap="none" dirty="0">
              <a:solidFill>
                <a:srgbClr val="000000"/>
              </a:solidFill>
              <a:effectLst>
                <a:outerShdw blurRad="38100" dist="38100" dir="2700000" algn="tl">
                  <a:srgbClr val="000000">
                    <a:alpha val="43137"/>
                  </a:srgbClr>
                </a:outerShdw>
              </a:effectLst>
              <a:latin typeface="Calibri"/>
              <a:ea typeface="Calibri"/>
              <a:cs typeface="Calibri"/>
              <a:sym typeface="Calibri"/>
            </a:endParaRPr>
          </a:p>
        </p:txBody>
      </p:sp>
      <p:sp>
        <p:nvSpPr>
          <p:cNvPr id="6" name="TextBox 5">
            <a:extLst>
              <a:ext uri="{FF2B5EF4-FFF2-40B4-BE49-F238E27FC236}">
                <a16:creationId xmlns:a16="http://schemas.microsoft.com/office/drawing/2014/main" id="{37CDACD2-6C75-51C5-8FF2-5E1E4D3D05E7}"/>
              </a:ext>
            </a:extLst>
          </p:cNvPr>
          <p:cNvSpPr txBox="1"/>
          <p:nvPr/>
        </p:nvSpPr>
        <p:spPr>
          <a:xfrm rot="15097823">
            <a:off x="-39852" y="3978967"/>
            <a:ext cx="1826094" cy="515526"/>
          </a:xfrm>
          <a:prstGeom prst="rect">
            <a:avLst/>
          </a:prstGeom>
          <a:solidFill>
            <a:schemeClr val="bg1"/>
          </a:solidFill>
          <a:effectLst>
            <a:softEdge rad="31750"/>
          </a:effectLst>
        </p:spPr>
        <p:txBody>
          <a:bodyPr wrap="square" rtlCol="0">
            <a:spAutoFit/>
          </a:bodyPr>
          <a:lstStyle/>
          <a:p>
            <a:r>
              <a:rPr lang="en-GB" sz="2750" b="1" u="none" strike="noStrike" cap="none" dirty="0">
                <a:solidFill>
                  <a:schemeClr val="tx1"/>
                </a:solidFill>
                <a:effectLst>
                  <a:outerShdw blurRad="38100" dist="38100" dir="2700000" algn="tl">
                    <a:srgbClr val="000000">
                      <a:alpha val="43137"/>
                    </a:srgbClr>
                  </a:outerShdw>
                </a:effectLst>
                <a:latin typeface="Calibri"/>
                <a:ea typeface="Calibri"/>
                <a:cs typeface="Calibri"/>
                <a:sym typeface="Calibri"/>
              </a:rPr>
              <a:t>INŽINERIJA</a:t>
            </a:r>
            <a:endParaRPr lang="lt-LT" sz="2750" b="1" dirty="0">
              <a:solidFill>
                <a:schemeClr val="tx1"/>
              </a:solidFill>
              <a:effectLst>
                <a:outerShdw blurRad="38100" dist="38100" dir="2700000" algn="tl">
                  <a:srgbClr val="000000">
                    <a:alpha val="43137"/>
                  </a:srgbClr>
                </a:outerShdw>
              </a:effectLst>
            </a:endParaRPr>
          </a:p>
        </p:txBody>
      </p:sp>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50" fill="hold"/>
                                        <p:tgtEl>
                                          <p:spTgt spid="353"/>
                                        </p:tgtEl>
                                        <p:attrNameLst>
                                          <p:attrName>r</p:attrName>
                                        </p:attrNameLst>
                                      </p:cBhvr>
                                    </p:animRot>
                                  </p:childTnLst>
                                </p:cTn>
                              </p:par>
                              <p:par>
                                <p:cTn id="7" presetID="10" presetClass="entr" presetSubtype="0" fill="hold" nodeType="withEffect">
                                  <p:stCondLst>
                                    <p:cond delay="0"/>
                                  </p:stCondLst>
                                  <p:childTnLst>
                                    <p:set>
                                      <p:cBhvr>
                                        <p:cTn id="8" dur="1" fill="hold">
                                          <p:stCondLst>
                                            <p:cond delay="0"/>
                                          </p:stCondLst>
                                        </p:cTn>
                                        <p:tgtEl>
                                          <p:spTgt spid="352"/>
                                        </p:tgtEl>
                                        <p:attrNameLst>
                                          <p:attrName>style.visibility</p:attrName>
                                        </p:attrNameLst>
                                      </p:cBhvr>
                                      <p:to>
                                        <p:strVal val="visible"/>
                                      </p:to>
                                    </p:set>
                                    <p:animEffect transition="in" filter="fade">
                                      <p:cBhvr>
                                        <p:cTn id="9" dur="250"/>
                                        <p:tgtEl>
                                          <p:spTgt spid="352"/>
                                        </p:tgtEl>
                                      </p:cBhvr>
                                    </p:animEffect>
                                  </p:childTnLst>
                                </p:cTn>
                              </p:par>
                              <p:par>
                                <p:cTn id="10" presetID="10" presetClass="exit" presetSubtype="0" fill="hold" nodeType="withEffect">
                                  <p:stCondLst>
                                    <p:cond delay="0"/>
                                  </p:stCondLst>
                                  <p:childTnLst>
                                    <p:animEffect transition="out" filter="fade">
                                      <p:cBhvr>
                                        <p:cTn id="11" dur="250"/>
                                        <p:tgtEl>
                                          <p:spTgt spid="352"/>
                                        </p:tgtEl>
                                      </p:cBhvr>
                                    </p:animEffect>
                                    <p:set>
                                      <p:cBhvr>
                                        <p:cTn id="12" dur="1" fill="hold">
                                          <p:stCondLst>
                                            <p:cond delay="250"/>
                                          </p:stCondLst>
                                        </p:cTn>
                                        <p:tgtEl>
                                          <p:spTgt spid="35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Shape 363"/>
        <p:cNvGrpSpPr/>
        <p:nvPr/>
      </p:nvGrpSpPr>
      <p:grpSpPr>
        <a:xfrm>
          <a:off x="0" y="0"/>
          <a:ext cx="0" cy="0"/>
          <a:chOff x="0" y="0"/>
          <a:chExt cx="0" cy="0"/>
        </a:xfrm>
      </p:grpSpPr>
      <p:pic>
        <p:nvPicPr>
          <p:cNvPr id="364" name="Google Shape;364;p28" descr="A white text on a white background&#10;&#10;Description automatically generated"/>
          <p:cNvPicPr preferRelativeResize="0">
            <a:picLocks noGrp="1"/>
          </p:cNvPicPr>
          <p:nvPr>
            <p:ph type="body" idx="1"/>
          </p:nvPr>
        </p:nvPicPr>
        <p:blipFill rotWithShape="1">
          <a:blip r:embed="rId3">
            <a:alphaModFix/>
          </a:blip>
          <a:srcRect/>
          <a:stretch/>
        </p:blipFill>
        <p:spPr>
          <a:xfrm>
            <a:off x="4271306" y="2037547"/>
            <a:ext cx="7759886" cy="4351338"/>
          </a:xfrm>
          <a:prstGeom prst="rect">
            <a:avLst/>
          </a:prstGeom>
          <a:noFill/>
          <a:ln>
            <a:noFill/>
          </a:ln>
        </p:spPr>
      </p:pic>
      <p:pic>
        <p:nvPicPr>
          <p:cNvPr id="365" name="Google Shape;365;p28" descr="A person smiling for the camera&#10;&#10;Description automatically generated with medium confidence"/>
          <p:cNvPicPr preferRelativeResize="0"/>
          <p:nvPr/>
        </p:nvPicPr>
        <p:blipFill rotWithShape="1">
          <a:blip r:embed="rId4">
            <a:alphaModFix/>
          </a:blip>
          <a:srcRect/>
          <a:stretch/>
        </p:blipFill>
        <p:spPr>
          <a:xfrm>
            <a:off x="399957" y="216694"/>
            <a:ext cx="3082951" cy="3212306"/>
          </a:xfrm>
          <a:prstGeom prst="rect">
            <a:avLst/>
          </a:prstGeom>
          <a:noFill/>
          <a:ln>
            <a:noFill/>
          </a:ln>
        </p:spPr>
      </p:pic>
      <p:pic>
        <p:nvPicPr>
          <p:cNvPr id="366" name="Google Shape;366;p28" descr="Shape"/>
          <p:cNvPicPr preferRelativeResize="0"/>
          <p:nvPr/>
        </p:nvPicPr>
        <p:blipFill rotWithShape="1">
          <a:blip r:embed="rId5">
            <a:alphaModFix/>
          </a:blip>
          <a:srcRect/>
          <a:stretch/>
        </p:blipFill>
        <p:spPr>
          <a:xfrm>
            <a:off x="5426742" y="628761"/>
            <a:ext cx="4610100" cy="914400"/>
          </a:xfrm>
          <a:prstGeom prst="rect">
            <a:avLst/>
          </a:prstGeom>
          <a:noFill/>
          <a:ln>
            <a:noFill/>
          </a:ln>
        </p:spPr>
      </p:pic>
      <p:sp>
        <p:nvSpPr>
          <p:cNvPr id="2" name="TextBox 1">
            <a:extLst>
              <a:ext uri="{FF2B5EF4-FFF2-40B4-BE49-F238E27FC236}">
                <a16:creationId xmlns:a16="http://schemas.microsoft.com/office/drawing/2014/main" id="{C7CF203C-D366-2BCF-6411-5759D4F2E8B7}"/>
              </a:ext>
            </a:extLst>
          </p:cNvPr>
          <p:cNvSpPr txBox="1"/>
          <p:nvPr/>
        </p:nvSpPr>
        <p:spPr>
          <a:xfrm>
            <a:off x="3794234" y="2099079"/>
            <a:ext cx="8236958" cy="4034502"/>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just">
              <a:lnSpc>
                <a:spcPct val="107000"/>
              </a:lnSpc>
              <a:spcAft>
                <a:spcPts val="800"/>
              </a:spcAft>
            </a:pPr>
            <a:r>
              <a:rPr lang="lt-LT" sz="1800" kern="100" dirty="0">
                <a:effectLst/>
                <a:latin typeface="Calibri" panose="020F0502020204030204" pitchFamily="34" charset="0"/>
                <a:ea typeface="Calibri" panose="020F0502020204030204" pitchFamily="34" charset="0"/>
                <a:cs typeface="Arial" panose="020B0604020202020204" pitchFamily="34" charset="0"/>
              </a:rPr>
              <a:t>Gimusi ir augusi mažame miestelyje netoli Atlantos, </a:t>
            </a:r>
            <a:r>
              <a:rPr lang="lt-LT" sz="1800" kern="100" dirty="0" err="1">
                <a:effectLst/>
                <a:latin typeface="Calibri" panose="020F0502020204030204" pitchFamily="34" charset="0"/>
                <a:ea typeface="Calibri" panose="020F0502020204030204" pitchFamily="34" charset="0"/>
                <a:cs typeface="Arial" panose="020B0604020202020204" pitchFamily="34" charset="0"/>
              </a:rPr>
              <a:t>Džordžijos</a:t>
            </a:r>
            <a:r>
              <a:rPr lang="lt-LT" sz="1800" kern="100" dirty="0">
                <a:effectLst/>
                <a:latin typeface="Calibri" panose="020F0502020204030204" pitchFamily="34" charset="0"/>
                <a:ea typeface="Calibri" panose="020F0502020204030204" pitchFamily="34" charset="0"/>
                <a:cs typeface="Arial" panose="020B0604020202020204" pitchFamily="34" charset="0"/>
              </a:rPr>
              <a:t> valstijoje, </a:t>
            </a:r>
            <a:r>
              <a:rPr lang="lt-LT" sz="1800" kern="100" dirty="0" err="1">
                <a:effectLst/>
                <a:latin typeface="Calibri" panose="020F0502020204030204" pitchFamily="34" charset="0"/>
                <a:ea typeface="Calibri" panose="020F0502020204030204" pitchFamily="34" charset="0"/>
                <a:cs typeface="Arial" panose="020B0604020202020204" pitchFamily="34" charset="0"/>
              </a:rPr>
              <a:t>Tiera</a:t>
            </a:r>
            <a:r>
              <a:rPr lang="lt-LT" sz="1800" kern="100" dirty="0">
                <a:effectLst/>
                <a:latin typeface="Calibri" panose="020F0502020204030204" pitchFamily="34" charset="0"/>
                <a:ea typeface="Calibri" panose="020F0502020204030204" pitchFamily="34" charset="0"/>
                <a:cs typeface="Arial" panose="020B0604020202020204" pitchFamily="34" charset="0"/>
              </a:rPr>
              <a:t> </a:t>
            </a:r>
            <a:r>
              <a:rPr lang="lt-LT" sz="1800" kern="100" dirty="0" err="1">
                <a:effectLst/>
                <a:latin typeface="Calibri" panose="020F0502020204030204" pitchFamily="34" charset="0"/>
                <a:ea typeface="Calibri" panose="020F0502020204030204" pitchFamily="34" charset="0"/>
                <a:cs typeface="Arial" panose="020B0604020202020204" pitchFamily="34" charset="0"/>
              </a:rPr>
              <a:t>Fletcher</a:t>
            </a:r>
            <a:r>
              <a:rPr lang="lt-LT" sz="1800" kern="100" dirty="0">
                <a:effectLst/>
                <a:latin typeface="Calibri" panose="020F0502020204030204" pitchFamily="34" charset="0"/>
                <a:ea typeface="Calibri" panose="020F0502020204030204" pitchFamily="34" charset="0"/>
                <a:cs typeface="Arial" panose="020B0604020202020204" pitchFamily="34" charset="0"/>
              </a:rPr>
              <a:t> (</a:t>
            </a:r>
            <a:r>
              <a:rPr lang="lt-LT" sz="1800" kern="100" dirty="0" err="1">
                <a:effectLst/>
                <a:latin typeface="Calibri" panose="020F0502020204030204" pitchFamily="34" charset="0"/>
                <a:ea typeface="Calibri" panose="020F0502020204030204" pitchFamily="34" charset="0"/>
                <a:cs typeface="Arial" panose="020B0604020202020204" pitchFamily="34" charset="0"/>
              </a:rPr>
              <a:t>Guinn</a:t>
            </a:r>
            <a:r>
              <a:rPr lang="lt-LT" sz="1800" kern="100" dirty="0">
                <a:effectLst/>
                <a:latin typeface="Calibri" panose="020F0502020204030204" pitchFamily="34" charset="0"/>
                <a:ea typeface="Calibri" panose="020F0502020204030204" pitchFamily="34" charset="0"/>
                <a:cs typeface="Arial" panose="020B0604020202020204" pitchFamily="34" charset="0"/>
              </a:rPr>
              <a:t>) nuo vienuolikos metų aistringai domėjosi </a:t>
            </a:r>
            <a:r>
              <a:rPr lang="lt-LT" sz="1800" kern="100" dirty="0" err="1">
                <a:effectLst/>
                <a:latin typeface="Calibri" panose="020F0502020204030204" pitchFamily="34" charset="0"/>
                <a:ea typeface="Calibri" panose="020F0502020204030204" pitchFamily="34" charset="0"/>
                <a:cs typeface="Arial" panose="020B0604020202020204" pitchFamily="34" charset="0"/>
              </a:rPr>
              <a:t>aerokosmine</a:t>
            </a:r>
            <a:r>
              <a:rPr lang="lt-LT" sz="1800" kern="100" dirty="0">
                <a:effectLst/>
                <a:latin typeface="Calibri" panose="020F0502020204030204" pitchFamily="34" charset="0"/>
                <a:ea typeface="Calibri" panose="020F0502020204030204" pitchFamily="34" charset="0"/>
                <a:cs typeface="Arial" panose="020B0604020202020204" pitchFamily="34" charset="0"/>
              </a:rPr>
              <a:t> inžinerija. Prieš tai ji svajojo tapti mokslininke, išradėja, architekte, matematike ir siekė daugybės kitų karjeros galimybių STEM srityje. Tik susipažinusi su </a:t>
            </a:r>
            <a:r>
              <a:rPr lang="lt-LT" sz="1800" kern="100" dirty="0" err="1">
                <a:effectLst/>
                <a:latin typeface="Calibri" panose="020F0502020204030204" pitchFamily="34" charset="0"/>
                <a:ea typeface="Calibri" panose="020F0502020204030204" pitchFamily="34" charset="0"/>
                <a:cs typeface="Arial" panose="020B0604020202020204" pitchFamily="34" charset="0"/>
              </a:rPr>
              <a:t>aerokosmine</a:t>
            </a:r>
            <a:r>
              <a:rPr lang="lt-LT" sz="1800" kern="100" dirty="0">
                <a:effectLst/>
                <a:latin typeface="Calibri" panose="020F0502020204030204" pitchFamily="34" charset="0"/>
                <a:ea typeface="Calibri" panose="020F0502020204030204" pitchFamily="34" charset="0"/>
                <a:cs typeface="Arial" panose="020B0604020202020204" pitchFamily="34" charset="0"/>
              </a:rPr>
              <a:t> inžinerija, ji įgyvendino savo tikrąją svajonę. 2017 m. birželį </a:t>
            </a:r>
            <a:r>
              <a:rPr lang="lt-LT" sz="1800" kern="100" dirty="0" err="1">
                <a:effectLst/>
                <a:latin typeface="Calibri" panose="020F0502020204030204" pitchFamily="34" charset="0"/>
                <a:ea typeface="Calibri" panose="020F0502020204030204" pitchFamily="34" charset="0"/>
                <a:cs typeface="Arial" panose="020B0604020202020204" pitchFamily="34" charset="0"/>
              </a:rPr>
              <a:t>Tiera</a:t>
            </a:r>
            <a:r>
              <a:rPr lang="lt-LT" sz="1800" kern="100" dirty="0">
                <a:effectLst/>
                <a:latin typeface="Calibri" panose="020F0502020204030204" pitchFamily="34" charset="0"/>
                <a:ea typeface="Calibri" panose="020F0502020204030204" pitchFamily="34" charset="0"/>
                <a:cs typeface="Arial" panose="020B0604020202020204" pitchFamily="34" charset="0"/>
              </a:rPr>
              <a:t> baigė </a:t>
            </a:r>
            <a:r>
              <a:rPr lang="lt-LT" sz="1800" kern="100" dirty="0" err="1">
                <a:effectLst/>
                <a:latin typeface="Calibri" panose="020F0502020204030204" pitchFamily="34" charset="0"/>
                <a:ea typeface="Calibri" panose="020F0502020204030204" pitchFamily="34" charset="0"/>
                <a:cs typeface="Arial" panose="020B0604020202020204" pitchFamily="34" charset="0"/>
              </a:rPr>
              <a:t>Masačusetso</a:t>
            </a:r>
            <a:r>
              <a:rPr lang="lt-LT" sz="1800" kern="100" dirty="0">
                <a:effectLst/>
                <a:latin typeface="Calibri" panose="020F0502020204030204" pitchFamily="34" charset="0"/>
                <a:ea typeface="Calibri" panose="020F0502020204030204" pitchFamily="34" charset="0"/>
                <a:cs typeface="Arial" panose="020B0604020202020204" pitchFamily="34" charset="0"/>
              </a:rPr>
              <a:t> technologijos institutą (MIT) ir įgijo </a:t>
            </a:r>
            <a:r>
              <a:rPr lang="lt-LT" sz="1800" kern="100" dirty="0" err="1">
                <a:effectLst/>
                <a:latin typeface="Calibri" panose="020F0502020204030204" pitchFamily="34" charset="0"/>
                <a:ea typeface="Calibri" panose="020F0502020204030204" pitchFamily="34" charset="0"/>
                <a:cs typeface="Arial" panose="020B0604020202020204" pitchFamily="34" charset="0"/>
              </a:rPr>
              <a:t>aerokosminės</a:t>
            </a:r>
            <a:r>
              <a:rPr lang="lt-LT" sz="1800" kern="100" dirty="0">
                <a:effectLst/>
                <a:latin typeface="Calibri" panose="020F0502020204030204" pitchFamily="34" charset="0"/>
                <a:ea typeface="Calibri" panose="020F0502020204030204" pitchFamily="34" charset="0"/>
                <a:cs typeface="Arial" panose="020B0604020202020204" pitchFamily="34" charset="0"/>
              </a:rPr>
              <a:t> inžinerijos bakalauro laipsnį. Studijuodama MIT, ji taip pat dirbo raketų konstrukcijų projektavimo ir analizės inžiniere bendrovėje „</a:t>
            </a:r>
            <a:r>
              <a:rPr lang="lt-LT" sz="1800" kern="100" dirty="0" err="1">
                <a:effectLst/>
                <a:latin typeface="Calibri" panose="020F0502020204030204" pitchFamily="34" charset="0"/>
                <a:ea typeface="Calibri" panose="020F0502020204030204" pitchFamily="34" charset="0"/>
                <a:cs typeface="Arial" panose="020B0604020202020204" pitchFamily="34" charset="0"/>
              </a:rPr>
              <a:t>The</a:t>
            </a:r>
            <a:r>
              <a:rPr lang="lt-LT" sz="1800" kern="100" dirty="0">
                <a:effectLst/>
                <a:latin typeface="Calibri" panose="020F0502020204030204" pitchFamily="34" charset="0"/>
                <a:ea typeface="Calibri" panose="020F0502020204030204" pitchFamily="34" charset="0"/>
                <a:cs typeface="Arial" panose="020B0604020202020204" pitchFamily="34" charset="0"/>
              </a:rPr>
              <a:t> Boeing Company“, konkrečiai dirbo su NASA kosminio paleidimo sistema.</a:t>
            </a:r>
            <a:endParaRPr lang="pl-PL" sz="1800" kern="1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lt-LT" sz="1800" kern="100" dirty="0">
                <a:effectLst/>
                <a:latin typeface="Calibri" panose="020F0502020204030204" pitchFamily="34" charset="0"/>
                <a:ea typeface="Calibri" panose="020F0502020204030204" pitchFamily="34" charset="0"/>
                <a:cs typeface="Arial" panose="020B0604020202020204" pitchFamily="34" charset="0"/>
              </a:rPr>
              <a:t>Šiuo metu </a:t>
            </a:r>
            <a:r>
              <a:rPr lang="lt-LT" sz="1800" kern="100" dirty="0" err="1">
                <a:effectLst/>
                <a:latin typeface="Calibri" panose="020F0502020204030204" pitchFamily="34" charset="0"/>
                <a:ea typeface="Calibri" panose="020F0502020204030204" pitchFamily="34" charset="0"/>
                <a:cs typeface="Arial" panose="020B0604020202020204" pitchFamily="34" charset="0"/>
              </a:rPr>
              <a:t>Tiera</a:t>
            </a:r>
            <a:r>
              <a:rPr lang="lt-LT" sz="1800" kern="100" dirty="0">
                <a:effectLst/>
                <a:latin typeface="Calibri" panose="020F0502020204030204" pitchFamily="34" charset="0"/>
                <a:ea typeface="Calibri" panose="020F0502020204030204" pitchFamily="34" charset="0"/>
                <a:cs typeface="Arial" panose="020B0604020202020204" pitchFamily="34" charset="0"/>
              </a:rPr>
              <a:t> yra „Boeing Company" darbuotoja. Ji dirba prie NASA kosminės paleidimo sistemos kūrimo Naujajame Orleane, Los Andžele. Jos tikslas - padėti ateinančioms kartoms siekti ir realizuoti savo svajones. </a:t>
            </a:r>
            <a:r>
              <a:rPr lang="lt-LT" sz="1800" kern="100" dirty="0" err="1">
                <a:effectLst/>
                <a:latin typeface="Calibri" panose="020F0502020204030204" pitchFamily="34" charset="0"/>
                <a:ea typeface="Calibri" panose="020F0502020204030204" pitchFamily="34" charset="0"/>
                <a:cs typeface="Arial" panose="020B0604020202020204" pitchFamily="34" charset="0"/>
              </a:rPr>
              <a:t>Tiera</a:t>
            </a:r>
            <a:r>
              <a:rPr lang="lt-LT" sz="1800" kern="100" dirty="0">
                <a:effectLst/>
                <a:latin typeface="Calibri" panose="020F0502020204030204" pitchFamily="34" charset="0"/>
                <a:ea typeface="Calibri" panose="020F0502020204030204" pitchFamily="34" charset="0"/>
                <a:cs typeface="Arial" panose="020B0604020202020204" pitchFamily="34" charset="0"/>
              </a:rPr>
              <a:t> mėgsta bendrauti su jaunimu, siekdama paskatinti juos labiau įsitraukti į STEM ir siekti savo tikslų bet kurioje norimoje srityje.</a:t>
            </a:r>
            <a:endParaRPr lang="en-GB" sz="1800" kern="100" dirty="0">
              <a:effectLst/>
              <a:latin typeface="Calibri" panose="020F0502020204030204" pitchFamily="34" charset="0"/>
              <a:ea typeface="Calibri" panose="020F0502020204030204" pitchFamily="34" charset="0"/>
              <a:cs typeface="Arial" panose="020B0604020202020204" pitchFamily="34" charset="0"/>
            </a:endParaRPr>
          </a:p>
        </p:txBody>
      </p:sp>
    </p:spTree>
  </p:cSld>
  <p:clrMapOvr>
    <a:masterClrMapping/>
  </p:clrMapOvr>
  <p:transition>
    <p:circle/>
  </p:transition>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Shape 370"/>
        <p:cNvGrpSpPr/>
        <p:nvPr/>
      </p:nvGrpSpPr>
      <p:grpSpPr>
        <a:xfrm>
          <a:off x="0" y="0"/>
          <a:ext cx="0" cy="0"/>
          <a:chOff x="0" y="0"/>
          <a:chExt cx="0" cy="0"/>
        </a:xfrm>
      </p:grpSpPr>
      <p:pic>
        <p:nvPicPr>
          <p:cNvPr id="371" name="Google Shape;371;p29" descr="A close-up of a person smiling&#10;&#10;Description automatically generated"/>
          <p:cNvPicPr preferRelativeResize="0"/>
          <p:nvPr/>
        </p:nvPicPr>
        <p:blipFill rotWithShape="1">
          <a:blip r:embed="rId3">
            <a:alphaModFix/>
          </a:blip>
          <a:srcRect/>
          <a:stretch/>
        </p:blipFill>
        <p:spPr>
          <a:xfrm>
            <a:off x="1043132" y="514350"/>
            <a:ext cx="1691662" cy="2048741"/>
          </a:xfrm>
          <a:prstGeom prst="rect">
            <a:avLst/>
          </a:prstGeom>
          <a:noFill/>
          <a:ln>
            <a:noFill/>
          </a:ln>
        </p:spPr>
      </p:pic>
      <p:pic>
        <p:nvPicPr>
          <p:cNvPr id="374" name="Google Shape;374;p29" descr="Shape"/>
          <p:cNvPicPr preferRelativeResize="0"/>
          <p:nvPr/>
        </p:nvPicPr>
        <p:blipFill rotWithShape="1">
          <a:blip r:embed="rId4">
            <a:alphaModFix/>
          </a:blip>
          <a:srcRect/>
          <a:stretch/>
        </p:blipFill>
        <p:spPr>
          <a:xfrm>
            <a:off x="4018455" y="514350"/>
            <a:ext cx="6604000" cy="927100"/>
          </a:xfrm>
          <a:prstGeom prst="rect">
            <a:avLst/>
          </a:prstGeom>
          <a:noFill/>
          <a:ln>
            <a:noFill/>
          </a:ln>
        </p:spPr>
      </p:pic>
      <p:pic>
        <p:nvPicPr>
          <p:cNvPr id="6" name="Picture 5">
            <a:extLst>
              <a:ext uri="{FF2B5EF4-FFF2-40B4-BE49-F238E27FC236}">
                <a16:creationId xmlns:a16="http://schemas.microsoft.com/office/drawing/2014/main" id="{AD710C42-21DB-66CB-A660-9E30AE5B1A3F}"/>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92772" y="3423801"/>
            <a:ext cx="9879632" cy="3106868"/>
          </a:xfrm>
          <a:prstGeom prst="rect">
            <a:avLst/>
          </a:prstGeom>
          <a:noFill/>
        </p:spPr>
      </p:pic>
      <p:sp>
        <p:nvSpPr>
          <p:cNvPr id="4" name="TextBox 3">
            <a:extLst>
              <a:ext uri="{FF2B5EF4-FFF2-40B4-BE49-F238E27FC236}">
                <a16:creationId xmlns:a16="http://schemas.microsoft.com/office/drawing/2014/main" id="{4997F65D-D505-03BA-3AD7-0438D70D57A7}"/>
              </a:ext>
            </a:extLst>
          </p:cNvPr>
          <p:cNvSpPr txBox="1"/>
          <p:nvPr/>
        </p:nvSpPr>
        <p:spPr>
          <a:xfrm>
            <a:off x="273271" y="3429000"/>
            <a:ext cx="11824136" cy="3170099"/>
          </a:xfrm>
          <a:prstGeom prst="rect">
            <a:avLst/>
          </a:prstGeom>
          <a:solidFill>
            <a:schemeClr val="bg1"/>
          </a:solidFill>
        </p:spPr>
        <p:txBody>
          <a:bodyPr wrap="square" rtlCol="0">
            <a:spAutoFit/>
          </a:bodyPr>
          <a:lstStyle/>
          <a:p>
            <a:r>
              <a:rPr lang="lt-LT" sz="2000" kern="1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Jennifer</a:t>
            </a:r>
            <a:r>
              <a:rPr lang="lt-LT" sz="2000"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lt-LT" sz="2000" kern="1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Doudna</a:t>
            </a:r>
            <a:r>
              <a:rPr lang="lt-LT" sz="2000"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yra Nobelio chemijos premijos laureatė, taip pat biochemijos, biofizikos ir struktūrinės biologijos profesorė. Jos moksliniai tyrimai sutelkti į RNR, kuri sudaro įvairias sudėtingas </a:t>
            </a:r>
            <a:r>
              <a:rPr lang="lt-LT" sz="2000" kern="1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globulines</a:t>
            </a:r>
            <a:r>
              <a:rPr lang="lt-LT" sz="2000"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struktūras, iš kurių dalis funkcionuoja kaip fermentai arba sudaro funkcinius kompleksus su baltymais. Jos laboratorijoje atliekami RNR biologijos tyrimai padėjo atrasti CRISPR-Cas9, kaip įrankį tiksliniams genomo pokyčiams atlikti. Bakterijose, CRISPR sistemos išsaugo įsibrovėlių genetinę informaciją ir įtraukia ją į stebėjimo kompleksus, kad būtų pasiektas adaptyvusis imunitetas. Įvairių Cas9 baltymų kristalinės struktūros atskleidžia RNR tarpininkaujamą patvirtinamąjį aktyvavimą. Dabartiniai </a:t>
            </a:r>
            <a:r>
              <a:rPr lang="lt-LT" sz="2000" kern="1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Doudna</a:t>
            </a:r>
            <a:r>
              <a:rPr lang="lt-LT" sz="2000"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laboratorijos moksliniai tyrimai sutelkti į naujų CRISPR-</a:t>
            </a:r>
            <a:r>
              <a:rPr lang="lt-LT" sz="2000" kern="1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Cas</a:t>
            </a:r>
            <a:r>
              <a:rPr lang="lt-LT" sz="2000"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ir susijusių baltymų atradimą ir mechanizmų nustatymą; genomo redagavimo priemonių, skirtų naudoti </a:t>
            </a:r>
            <a:r>
              <a:rPr lang="lt-LT" sz="2000" kern="1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in</a:t>
            </a:r>
            <a:r>
              <a:rPr lang="lt-LT" sz="2000"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lt-LT" sz="2000" kern="1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vitro</a:t>
            </a:r>
            <a:r>
              <a:rPr lang="lt-LT" sz="2000"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augaluose ir žinduoliuose, sukūrimą; </a:t>
            </a:r>
            <a:r>
              <a:rPr lang="lt-LT" sz="2000" kern="1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anti</a:t>
            </a:r>
            <a:r>
              <a:rPr lang="lt-LT" sz="2000"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-CRISPR priemonių kūrimą. Nauji atradimai šioje srityje vyksta sparčiai, atskleidžiant technologiją, kuri plačiai taikoma daugelyje biologijos sričių.</a:t>
            </a:r>
          </a:p>
        </p:txBody>
      </p:sp>
      <p:pic>
        <p:nvPicPr>
          <p:cNvPr id="7" name="Google Shape;372;p29" descr="Text&#10;&#10;Description automatically generated">
            <a:extLst>
              <a:ext uri="{FF2B5EF4-FFF2-40B4-BE49-F238E27FC236}">
                <a16:creationId xmlns:a16="http://schemas.microsoft.com/office/drawing/2014/main" id="{8E200D3F-731D-F3DD-686F-FEBF6421D6C4}"/>
              </a:ext>
            </a:extLst>
          </p:cNvPr>
          <p:cNvPicPr/>
          <p:nvPr/>
        </p:nvPicPr>
        <p:blipFill rotWithShape="1">
          <a:blip r:embed="rId6">
            <a:alphaModFix/>
          </a:blip>
          <a:srcRect/>
          <a:stretch/>
        </p:blipFill>
        <p:spPr>
          <a:xfrm>
            <a:off x="3752193" y="1654734"/>
            <a:ext cx="8071943" cy="1223109"/>
          </a:xfrm>
          <a:prstGeom prst="rect">
            <a:avLst/>
          </a:prstGeom>
          <a:noFill/>
          <a:ln>
            <a:noFill/>
          </a:ln>
        </p:spPr>
      </p:pic>
      <p:sp>
        <p:nvSpPr>
          <p:cNvPr id="5" name="TextBox 4">
            <a:extLst>
              <a:ext uri="{FF2B5EF4-FFF2-40B4-BE49-F238E27FC236}">
                <a16:creationId xmlns:a16="http://schemas.microsoft.com/office/drawing/2014/main" id="{FE221EDC-7677-133F-5F36-25C64488A726}"/>
              </a:ext>
            </a:extLst>
          </p:cNvPr>
          <p:cNvSpPr txBox="1"/>
          <p:nvPr/>
        </p:nvSpPr>
        <p:spPr>
          <a:xfrm>
            <a:off x="3584029" y="1512184"/>
            <a:ext cx="8334700" cy="1716688"/>
          </a:xfrm>
          <a:prstGeom prst="rect">
            <a:avLst/>
          </a:prstGeom>
          <a:solidFill>
            <a:schemeClr val="bg1"/>
          </a:solidFill>
        </p:spPr>
        <p:txBody>
          <a:bodyPr wrap="square" rtlCol="0">
            <a:spAutoFit/>
          </a:bodyPr>
          <a:lstStyle/>
          <a:p>
            <a:pPr>
              <a:lnSpc>
                <a:spcPct val="107000"/>
              </a:lnSpc>
              <a:spcAft>
                <a:spcPts val="800"/>
              </a:spcAft>
            </a:pPr>
            <a:r>
              <a:rPr lang="lt-LT" sz="2000" kern="100" dirty="0" err="1">
                <a:effectLst/>
                <a:latin typeface="Times New Roman" panose="02020603050405020304" pitchFamily="18" charset="0"/>
                <a:ea typeface="Calibri" panose="020F0502020204030204" pitchFamily="34" charset="0"/>
                <a:cs typeface="Times New Roman" panose="02020603050405020304" pitchFamily="18" charset="0"/>
              </a:rPr>
              <a:t>Jennifer</a:t>
            </a:r>
            <a:r>
              <a:rPr lang="lt-LT" sz="20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lt-LT" sz="2000" kern="100" dirty="0" err="1">
                <a:effectLst/>
                <a:latin typeface="Times New Roman" panose="02020603050405020304" pitchFamily="18" charset="0"/>
                <a:ea typeface="Calibri" panose="020F0502020204030204" pitchFamily="34" charset="0"/>
                <a:cs typeface="Times New Roman" panose="02020603050405020304" pitchFamily="18" charset="0"/>
              </a:rPr>
              <a:t>Doudna</a:t>
            </a:r>
            <a:r>
              <a:rPr lang="lt-LT" sz="2000" kern="100" dirty="0">
                <a:effectLst/>
                <a:latin typeface="Times New Roman" panose="02020603050405020304" pitchFamily="18" charset="0"/>
                <a:ea typeface="Calibri" panose="020F0502020204030204" pitchFamily="34" charset="0"/>
                <a:cs typeface="Times New Roman" panose="02020603050405020304" pitchFamily="18" charset="0"/>
              </a:rPr>
              <a:t> yra viena iš kultūriškai reikšmingiausių šiuolaikinių mokslininkių. Ji padėjo sukurti CRISPR, genetinės inžinerijos metodus, kurie leistų sukurti ne tik ,,</a:t>
            </a:r>
            <a:r>
              <a:rPr lang="en-US" sz="2000" kern="100" dirty="0">
                <a:effectLst/>
                <a:latin typeface="Times New Roman" panose="02020603050405020304" pitchFamily="18" charset="0"/>
                <a:ea typeface="Calibri" panose="020F0502020204030204" pitchFamily="34" charset="0"/>
                <a:cs typeface="Times New Roman" panose="02020603050405020304" pitchFamily="18" charset="0"/>
              </a:rPr>
              <a:t>Designer baby‘s</a:t>
            </a:r>
            <a:r>
              <a:rPr lang="lt-LT" sz="2000" kern="100" dirty="0">
                <a:effectLst/>
                <a:latin typeface="Times New Roman" panose="02020603050405020304" pitchFamily="18" charset="0"/>
                <a:ea typeface="Calibri" panose="020F0502020204030204" pitchFamily="34" charset="0"/>
                <a:cs typeface="Times New Roman" panose="02020603050405020304" pitchFamily="18" charset="0"/>
              </a:rPr>
              <a:t>", bet ir išnaikinti ar gydyti </a:t>
            </a:r>
            <a:r>
              <a:rPr lang="lt-LT" sz="2000" kern="100" dirty="0" err="1">
                <a:effectLst/>
                <a:latin typeface="Times New Roman" panose="02020603050405020304" pitchFamily="18" charset="0"/>
                <a:ea typeface="Calibri" panose="020F0502020204030204" pitchFamily="34" charset="0"/>
                <a:cs typeface="Times New Roman" panose="02020603050405020304" pitchFamily="18" charset="0"/>
              </a:rPr>
              <a:t>serpantininę</a:t>
            </a:r>
            <a:r>
              <a:rPr lang="lt-LT" sz="2000" kern="100" dirty="0">
                <a:effectLst/>
                <a:latin typeface="Times New Roman" panose="02020603050405020304" pitchFamily="18" charset="0"/>
                <a:ea typeface="Calibri" panose="020F0502020204030204" pitchFamily="34" charset="0"/>
                <a:cs typeface="Times New Roman" panose="02020603050405020304" pitchFamily="18" charset="0"/>
              </a:rPr>
              <a:t> anemiją, cistinę fibrozę, </a:t>
            </a:r>
            <a:r>
              <a:rPr lang="lt-LT" sz="2000" kern="100" dirty="0" err="1">
                <a:effectLst/>
                <a:latin typeface="Times New Roman" panose="02020603050405020304" pitchFamily="18" charset="0"/>
                <a:ea typeface="Calibri" panose="020F0502020204030204" pitchFamily="34" charset="0"/>
                <a:cs typeface="Times New Roman" panose="02020603050405020304" pitchFamily="18" charset="0"/>
              </a:rPr>
              <a:t>Hantingtono</a:t>
            </a:r>
            <a:r>
              <a:rPr lang="lt-LT" sz="2000" kern="100" dirty="0">
                <a:effectLst/>
                <a:latin typeface="Times New Roman" panose="02020603050405020304" pitchFamily="18" charset="0"/>
                <a:ea typeface="Calibri" panose="020F0502020204030204" pitchFamily="34" charset="0"/>
                <a:cs typeface="Times New Roman" panose="02020603050405020304" pitchFamily="18" charset="0"/>
              </a:rPr>
              <a:t> ligą ir ŽIV. Šiuo metu ji dirba Berklio universiteto profesorė.</a:t>
            </a:r>
          </a:p>
        </p:txBody>
      </p:sp>
    </p:spTree>
  </p:cSld>
  <p:clrMapOvr>
    <a:masterClrMapping/>
  </p:clrMapOvr>
  <p:transition>
    <p:circl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pic>
        <p:nvPicPr>
          <p:cNvPr id="111" name="Google Shape;111;p3"/>
          <p:cNvPicPr preferRelativeResize="0"/>
          <p:nvPr/>
        </p:nvPicPr>
        <p:blipFill rotWithShape="1">
          <a:blip r:embed="rId3">
            <a:alphaModFix/>
          </a:blip>
          <a:srcRect/>
          <a:stretch/>
        </p:blipFill>
        <p:spPr>
          <a:xfrm>
            <a:off x="275421" y="556939"/>
            <a:ext cx="5765800" cy="5765800"/>
          </a:xfrm>
          <a:prstGeom prst="rect">
            <a:avLst/>
          </a:prstGeom>
          <a:noFill/>
          <a:ln>
            <a:noFill/>
          </a:ln>
        </p:spPr>
      </p:pic>
      <p:sp>
        <p:nvSpPr>
          <p:cNvPr id="112" name="Google Shape;112;p3"/>
          <p:cNvSpPr/>
          <p:nvPr/>
        </p:nvSpPr>
        <p:spPr>
          <a:xfrm>
            <a:off x="2248730" y="2529000"/>
            <a:ext cx="1800000" cy="1800000"/>
          </a:xfrm>
          <a:prstGeom prst="ellipse">
            <a:avLst/>
          </a:prstGeom>
          <a:solidFill>
            <a:schemeClr val="lt1">
              <a:alpha val="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nvGrpSpPr>
          <p:cNvPr id="113" name="Google Shape;113;p3"/>
          <p:cNvGrpSpPr/>
          <p:nvPr/>
        </p:nvGrpSpPr>
        <p:grpSpPr>
          <a:xfrm>
            <a:off x="2980521" y="1377950"/>
            <a:ext cx="357055" cy="4113839"/>
            <a:chOff x="2980521" y="1377950"/>
            <a:chExt cx="357055" cy="4113839"/>
          </a:xfrm>
        </p:grpSpPr>
        <p:sp>
          <p:nvSpPr>
            <p:cNvPr id="114" name="Google Shape;114;p3"/>
            <p:cNvSpPr/>
            <p:nvPr/>
          </p:nvSpPr>
          <p:spPr>
            <a:xfrm>
              <a:off x="2980521" y="1377950"/>
              <a:ext cx="355600" cy="2051950"/>
            </a:xfrm>
            <a:custGeom>
              <a:avLst/>
              <a:gdLst/>
              <a:ahLst/>
              <a:cxnLst/>
              <a:rect l="l" t="t" r="r" b="b"/>
              <a:pathLst>
                <a:path w="355600" h="2051950" extrusionOk="0">
                  <a:moveTo>
                    <a:pt x="0" y="414269"/>
                  </a:moveTo>
                  <a:lnTo>
                    <a:pt x="167492" y="0"/>
                  </a:lnTo>
                  <a:lnTo>
                    <a:pt x="355600" y="414269"/>
                  </a:lnTo>
                  <a:lnTo>
                    <a:pt x="355600" y="2051950"/>
                  </a:lnTo>
                  <a:lnTo>
                    <a:pt x="0" y="2051950"/>
                  </a:lnTo>
                  <a:lnTo>
                    <a:pt x="0" y="414269"/>
                  </a:lnTo>
                  <a:close/>
                </a:path>
              </a:pathLst>
            </a:cu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115" name="Google Shape;115;p3"/>
            <p:cNvSpPr/>
            <p:nvPr/>
          </p:nvSpPr>
          <p:spPr>
            <a:xfrm rot="10800000" flipH="1">
              <a:off x="2981976" y="3439839"/>
              <a:ext cx="355600" cy="2051950"/>
            </a:xfrm>
            <a:custGeom>
              <a:avLst/>
              <a:gdLst/>
              <a:ahLst/>
              <a:cxnLst/>
              <a:rect l="l" t="t" r="r" b="b"/>
              <a:pathLst>
                <a:path w="355600" h="2051950" extrusionOk="0">
                  <a:moveTo>
                    <a:pt x="0" y="414269"/>
                  </a:moveTo>
                  <a:lnTo>
                    <a:pt x="167492" y="0"/>
                  </a:lnTo>
                  <a:lnTo>
                    <a:pt x="355600" y="414269"/>
                  </a:lnTo>
                  <a:lnTo>
                    <a:pt x="355600" y="2051950"/>
                  </a:lnTo>
                  <a:lnTo>
                    <a:pt x="0" y="2051950"/>
                  </a:lnTo>
                  <a:lnTo>
                    <a:pt x="0" y="414269"/>
                  </a:lnTo>
                  <a:close/>
                </a:path>
              </a:pathLst>
            </a:cu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sp>
        <p:nvSpPr>
          <p:cNvPr id="116" name="Google Shape;116;p3"/>
          <p:cNvSpPr/>
          <p:nvPr/>
        </p:nvSpPr>
        <p:spPr>
          <a:xfrm>
            <a:off x="2473272" y="2799000"/>
            <a:ext cx="1370098" cy="1260000"/>
          </a:xfrm>
          <a:prstGeom prst="ellipse">
            <a:avLst/>
          </a:prstGeom>
          <a:solidFill>
            <a:schemeClr val="dk1"/>
          </a:solidFill>
          <a:ln>
            <a:noFill/>
          </a:ln>
        </p:spPr>
        <p:txBody>
          <a:bodyPr spcFirstLastPara="1" wrap="square" lIns="0" tIns="0" rIns="0" bIns="0" anchor="ctr" anchorCtr="0">
            <a:noAutofit/>
          </a:bodyPr>
          <a:lstStyle/>
          <a:p>
            <a:pPr algn="ctr"/>
            <a:r>
              <a:rPr lang="en-GB" sz="2000" b="0" i="0" u="none" strike="noStrike" cap="none" dirty="0" err="1">
                <a:solidFill>
                  <a:schemeClr val="lt1"/>
                </a:solidFill>
                <a:latin typeface="Arial Black"/>
                <a:ea typeface="Arial Black"/>
                <a:cs typeface="Arial Black"/>
                <a:sym typeface="Arial Black"/>
              </a:rPr>
              <a:t>Pasuk</a:t>
            </a:r>
            <a:r>
              <a:rPr lang="en-GB" sz="2000" b="0" i="0" u="none" strike="noStrike" cap="none" dirty="0">
                <a:solidFill>
                  <a:schemeClr val="lt1"/>
                </a:solidFill>
                <a:latin typeface="Arial Black"/>
                <a:ea typeface="Arial Black"/>
                <a:cs typeface="Arial Black"/>
                <a:sym typeface="Arial Black"/>
              </a:rPr>
              <a:t>!</a:t>
            </a:r>
            <a:endParaRPr lang="en-GB" sz="2000" dirty="0"/>
          </a:p>
        </p:txBody>
      </p:sp>
      <p:sp>
        <p:nvSpPr>
          <p:cNvPr id="117" name="Google Shape;117;p3"/>
          <p:cNvSpPr/>
          <p:nvPr/>
        </p:nvSpPr>
        <p:spPr>
          <a:xfrm>
            <a:off x="5946605" y="0"/>
            <a:ext cx="5818551" cy="280072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8800" b="1" i="0" u="none" strike="noStrike" cap="none" dirty="0">
                <a:solidFill>
                  <a:schemeClr val="dk1"/>
                </a:solidFill>
                <a:latin typeface="Calibri"/>
                <a:ea typeface="Calibri"/>
                <a:cs typeface="Calibri"/>
                <a:sym typeface="Calibri"/>
              </a:rPr>
              <a:t>RAT</a:t>
            </a:r>
            <a:r>
              <a:rPr lang="lt-LT" sz="8800" b="1" dirty="0">
                <a:solidFill>
                  <a:schemeClr val="dk1"/>
                </a:solidFill>
                <a:latin typeface="Calibri"/>
                <a:ea typeface="Calibri"/>
                <a:cs typeface="Calibri"/>
                <a:sym typeface="Calibri"/>
              </a:rPr>
              <a:t>O</a:t>
            </a:r>
            <a:endParaRPr lang="en-GB" sz="8800" b="1" i="0" u="none" strike="noStrike" cap="none" dirty="0">
              <a:solidFill>
                <a:schemeClr val="dk1"/>
              </a:solidFill>
              <a:latin typeface="Calibri"/>
              <a:ea typeface="Calibri"/>
              <a:cs typeface="Calibri"/>
              <a:sym typeface="Calibri"/>
            </a:endParaRPr>
          </a:p>
          <a:p>
            <a:pPr marL="0" marR="0" lvl="0" indent="0" algn="ctr" rtl="0">
              <a:spcBef>
                <a:spcPts val="0"/>
              </a:spcBef>
              <a:spcAft>
                <a:spcPts val="0"/>
              </a:spcAft>
              <a:buNone/>
            </a:pPr>
            <a:r>
              <a:rPr lang="en-GB" sz="8800" b="1" i="0" u="none" strike="noStrike" cap="none" dirty="0">
                <a:solidFill>
                  <a:srgbClr val="00B050"/>
                </a:solidFill>
                <a:latin typeface="Calibri"/>
                <a:ea typeface="Calibri"/>
                <a:cs typeface="Calibri"/>
                <a:sym typeface="Calibri"/>
              </a:rPr>
              <a:t>ŽA</a:t>
            </a:r>
            <a:r>
              <a:rPr lang="en-GB" sz="8800" b="1" i="0" u="none" strike="noStrike" cap="none" dirty="0">
                <a:solidFill>
                  <a:schemeClr val="accent4">
                    <a:lumMod val="60000"/>
                    <a:lumOff val="40000"/>
                  </a:schemeClr>
                </a:solidFill>
                <a:latin typeface="Calibri"/>
                <a:ea typeface="Calibri"/>
                <a:cs typeface="Calibri"/>
                <a:sym typeface="Calibri"/>
              </a:rPr>
              <a:t>ID</a:t>
            </a:r>
            <a:r>
              <a:rPr lang="en-GB" sz="8800" b="1" i="0" u="none" strike="noStrike" cap="none" dirty="0">
                <a:solidFill>
                  <a:srgbClr val="0070C0"/>
                </a:solidFill>
                <a:latin typeface="Calibri"/>
                <a:ea typeface="Calibri"/>
                <a:cs typeface="Calibri"/>
                <a:sym typeface="Calibri"/>
              </a:rPr>
              <a:t>IM</a:t>
            </a:r>
            <a:r>
              <a:rPr lang="en-GB" sz="8800" b="1" i="0" u="none" strike="noStrike" cap="none" dirty="0">
                <a:solidFill>
                  <a:srgbClr val="FF0000"/>
                </a:solidFill>
                <a:latin typeface="Calibri"/>
                <a:ea typeface="Calibri"/>
                <a:cs typeface="Calibri"/>
                <a:sym typeface="Calibri"/>
              </a:rPr>
              <a:t>AS</a:t>
            </a:r>
            <a:r>
              <a:rPr lang="en-GB" sz="8800" b="1" i="0" u="none" strike="noStrike" cap="none" dirty="0">
                <a:solidFill>
                  <a:schemeClr val="dk1"/>
                </a:solidFill>
                <a:latin typeface="Calibri"/>
                <a:ea typeface="Calibri"/>
                <a:cs typeface="Calibri"/>
                <a:sym typeface="Calibri"/>
              </a:rPr>
              <a:t> </a:t>
            </a:r>
            <a:endParaRPr lang="en-GB" dirty="0"/>
          </a:p>
        </p:txBody>
      </p:sp>
      <p:pic>
        <p:nvPicPr>
          <p:cNvPr id="118" name="Google Shape;118;p3" descr="A picture containing shape&#10;&#10;Description automatically generated"/>
          <p:cNvPicPr preferRelativeResize="0"/>
          <p:nvPr/>
        </p:nvPicPr>
        <p:blipFill rotWithShape="1">
          <a:blip r:embed="rId4">
            <a:alphaModFix/>
          </a:blip>
          <a:srcRect/>
          <a:stretch/>
        </p:blipFill>
        <p:spPr>
          <a:xfrm>
            <a:off x="6163272" y="3095609"/>
            <a:ext cx="5827787" cy="3391954"/>
          </a:xfrm>
          <a:prstGeom prst="rect">
            <a:avLst/>
          </a:prstGeom>
          <a:noFill/>
          <a:ln>
            <a:noFill/>
          </a:ln>
        </p:spPr>
      </p:pic>
      <p:sp>
        <p:nvSpPr>
          <p:cNvPr id="2" name="TextBox 1">
            <a:extLst>
              <a:ext uri="{FF2B5EF4-FFF2-40B4-BE49-F238E27FC236}">
                <a16:creationId xmlns:a16="http://schemas.microsoft.com/office/drawing/2014/main" id="{4C565BBE-A938-32AB-B115-338A4744417F}"/>
              </a:ext>
            </a:extLst>
          </p:cNvPr>
          <p:cNvSpPr txBox="1"/>
          <p:nvPr/>
        </p:nvSpPr>
        <p:spPr>
          <a:xfrm rot="15260835">
            <a:off x="-23047" y="3978737"/>
            <a:ext cx="1840392" cy="518020"/>
          </a:xfrm>
          <a:prstGeom prst="rect">
            <a:avLst/>
          </a:prstGeom>
          <a:solidFill>
            <a:schemeClr val="bg1"/>
          </a:solidFill>
          <a:effectLst>
            <a:softEdge rad="31750"/>
          </a:effectLst>
        </p:spPr>
        <p:txBody>
          <a:bodyPr wrap="square" rtlCol="0">
            <a:spAutoFit/>
          </a:bodyPr>
          <a:lstStyle/>
          <a:p>
            <a:r>
              <a:rPr lang="en-GB" sz="2700" b="1" u="none" strike="noStrike" cap="none" dirty="0">
                <a:solidFill>
                  <a:schemeClr val="tx1"/>
                </a:solidFill>
                <a:effectLst>
                  <a:outerShdw blurRad="38100" dist="38100" dir="2700000" algn="tl">
                    <a:srgbClr val="000000">
                      <a:alpha val="43137"/>
                    </a:srgbClr>
                  </a:outerShdw>
                </a:effectLst>
                <a:latin typeface="Calibri"/>
                <a:ea typeface="Calibri"/>
                <a:cs typeface="Calibri"/>
                <a:sym typeface="Calibri"/>
              </a:rPr>
              <a:t>INŽINERIJA</a:t>
            </a:r>
            <a:endParaRPr lang="lt-LT" sz="2700" b="1" dirty="0">
              <a:solidFill>
                <a:schemeClr val="tx1"/>
              </a:solidFill>
              <a:effectLst>
                <a:outerShdw blurRad="38100" dist="38100" dir="2700000" algn="tl">
                  <a:srgbClr val="000000">
                    <a:alpha val="43137"/>
                  </a:srgbClr>
                </a:outerShdw>
              </a:effectLst>
            </a:endParaRPr>
          </a:p>
        </p:txBody>
      </p:sp>
      <p:sp>
        <p:nvSpPr>
          <p:cNvPr id="4" name="TextBox 3">
            <a:extLst>
              <a:ext uri="{FF2B5EF4-FFF2-40B4-BE49-F238E27FC236}">
                <a16:creationId xmlns:a16="http://schemas.microsoft.com/office/drawing/2014/main" id="{4E0C764D-052F-86A9-982E-7AF0FB297038}"/>
              </a:ext>
            </a:extLst>
          </p:cNvPr>
          <p:cNvSpPr txBox="1"/>
          <p:nvPr/>
        </p:nvSpPr>
        <p:spPr>
          <a:xfrm rot="2343358">
            <a:off x="3971999" y="1294452"/>
            <a:ext cx="1494348" cy="453970"/>
          </a:xfrm>
          <a:prstGeom prst="rect">
            <a:avLst/>
          </a:prstGeom>
          <a:solidFill>
            <a:schemeClr val="bg1"/>
          </a:solidFill>
        </p:spPr>
        <p:txBody>
          <a:bodyPr wrap="square">
            <a:spAutoFit/>
          </a:bodyPr>
          <a:lstStyle/>
          <a:p>
            <a:r>
              <a:rPr lang="en-GB" sz="2350" b="1" i="0" dirty="0">
                <a:solidFill>
                  <a:srgbClr val="202124"/>
                </a:solidFill>
                <a:effectLst>
                  <a:outerShdw blurRad="38100" dist="38100" dir="2700000" algn="tl">
                    <a:srgbClr val="000000">
                      <a:alpha val="43137"/>
                    </a:srgbClr>
                  </a:outerShdw>
                </a:effectLst>
                <a:latin typeface="arial" panose="020B0604020202020204" pitchFamily="34" charset="0"/>
              </a:rPr>
              <a:t>MENAS</a:t>
            </a:r>
            <a:endParaRPr lang="lt-LT" sz="2350" dirty="0"/>
          </a:p>
        </p:txBody>
      </p:sp>
      <p:sp>
        <p:nvSpPr>
          <p:cNvPr id="5" name="TextBox 4">
            <a:extLst>
              <a:ext uri="{FF2B5EF4-FFF2-40B4-BE49-F238E27FC236}">
                <a16:creationId xmlns:a16="http://schemas.microsoft.com/office/drawing/2014/main" id="{20FD787A-8883-9C41-E524-5C276340FDC8}"/>
              </a:ext>
            </a:extLst>
          </p:cNvPr>
          <p:cNvSpPr txBox="1"/>
          <p:nvPr/>
        </p:nvSpPr>
        <p:spPr>
          <a:xfrm rot="19640974">
            <a:off x="1033606" y="1009264"/>
            <a:ext cx="1452656" cy="830997"/>
          </a:xfrm>
          <a:prstGeom prst="rect">
            <a:avLst/>
          </a:prstGeom>
          <a:solidFill>
            <a:schemeClr val="bg1"/>
          </a:solidFill>
        </p:spPr>
        <p:txBody>
          <a:bodyPr wrap="square" rtlCol="0">
            <a:spAutoFit/>
          </a:bodyPr>
          <a:lstStyle/>
          <a:p>
            <a:r>
              <a:rPr lang="lt-LT" sz="2400" b="1" dirty="0">
                <a:effectLst>
                  <a:outerShdw blurRad="38100" dist="38100" dir="2700000" algn="tl">
                    <a:srgbClr val="000000">
                      <a:alpha val="43137"/>
                    </a:srgbClr>
                  </a:outerShdw>
                </a:effectLst>
                <a:latin typeface="Calibri"/>
                <a:ea typeface="Calibri"/>
                <a:cs typeface="Calibri"/>
                <a:sym typeface="Calibri"/>
              </a:rPr>
              <a:t>GAMTOS M</a:t>
            </a:r>
            <a:r>
              <a:rPr lang="en-GB" sz="2400" b="1" i="0" u="none" strike="noStrike" cap="none" dirty="0">
                <a:solidFill>
                  <a:srgbClr val="000000"/>
                </a:solidFill>
                <a:effectLst>
                  <a:outerShdw blurRad="38100" dist="38100" dir="2700000" algn="tl">
                    <a:srgbClr val="000000">
                      <a:alpha val="43137"/>
                    </a:srgbClr>
                  </a:outerShdw>
                </a:effectLst>
                <a:latin typeface="Calibri"/>
                <a:ea typeface="Calibri"/>
                <a:cs typeface="Calibri"/>
                <a:sym typeface="Calibri"/>
              </a:rPr>
              <a:t>OKSLA</a:t>
            </a:r>
            <a:r>
              <a:rPr lang="lt-LT" sz="2400" b="1" i="0" u="none" strike="noStrike" cap="none" dirty="0">
                <a:solidFill>
                  <a:srgbClr val="000000"/>
                </a:solidFill>
                <a:effectLst>
                  <a:outerShdw blurRad="38100" dist="38100" dir="2700000" algn="tl">
                    <a:srgbClr val="000000">
                      <a:alpha val="43137"/>
                    </a:srgbClr>
                  </a:outerShdw>
                </a:effectLst>
                <a:latin typeface="Calibri"/>
                <a:ea typeface="Calibri"/>
                <a:cs typeface="Calibri"/>
                <a:sym typeface="Calibri"/>
              </a:rPr>
              <a:t>I</a:t>
            </a:r>
            <a:endParaRPr lang="lt-LT" sz="2400" dirty="0">
              <a:effectLst>
                <a:outerShdw blurRad="38100" dist="38100" dir="2700000" algn="tl">
                  <a:srgbClr val="000000">
                    <a:alpha val="43137"/>
                  </a:srgbClr>
                </a:outerShdw>
              </a:effectLst>
            </a:endParaRPr>
          </a:p>
        </p:txBody>
      </p:sp>
      <p:sp>
        <p:nvSpPr>
          <p:cNvPr id="6" name="TextBox 5">
            <a:extLst>
              <a:ext uri="{FF2B5EF4-FFF2-40B4-BE49-F238E27FC236}">
                <a16:creationId xmlns:a16="http://schemas.microsoft.com/office/drawing/2014/main" id="{2012F7F5-165D-5C95-F2D4-54DAE7B8533E}"/>
              </a:ext>
            </a:extLst>
          </p:cNvPr>
          <p:cNvSpPr txBox="1"/>
          <p:nvPr/>
        </p:nvSpPr>
        <p:spPr>
          <a:xfrm>
            <a:off x="2159482" y="5669836"/>
            <a:ext cx="1997678" cy="438582"/>
          </a:xfrm>
          <a:prstGeom prst="rect">
            <a:avLst/>
          </a:prstGeom>
          <a:solidFill>
            <a:schemeClr val="bg1"/>
          </a:solidFill>
          <a:effectLst>
            <a:softEdge rad="31750"/>
          </a:effectLst>
        </p:spPr>
        <p:txBody>
          <a:bodyPr wrap="square" rtlCol="0">
            <a:spAutoFit/>
          </a:bodyPr>
          <a:lstStyle/>
          <a:p>
            <a:r>
              <a:rPr lang="en-GB" sz="2250" b="1" i="0" u="none" strike="noStrike" cap="none" dirty="0">
                <a:solidFill>
                  <a:srgbClr val="000000"/>
                </a:solidFill>
                <a:effectLst>
                  <a:outerShdw blurRad="38100" dist="38100" dir="2700000" algn="tl">
                    <a:srgbClr val="000000">
                      <a:alpha val="43137"/>
                    </a:srgbClr>
                  </a:outerShdw>
                </a:effectLst>
                <a:latin typeface="Calibri"/>
                <a:ea typeface="Calibri"/>
                <a:cs typeface="Calibri"/>
                <a:sym typeface="Calibri"/>
              </a:rPr>
              <a:t>MATEMATIKA</a:t>
            </a:r>
            <a:endParaRPr lang="lt-LT" sz="2250" dirty="0">
              <a:effectLst>
                <a:outerShdw blurRad="38100" dist="38100" dir="2700000" algn="tl">
                  <a:srgbClr val="000000">
                    <a:alpha val="43137"/>
                  </a:srgbClr>
                </a:outerShdw>
              </a:effectLst>
            </a:endParaRPr>
          </a:p>
        </p:txBody>
      </p:sp>
      <p:sp>
        <p:nvSpPr>
          <p:cNvPr id="7" name="TextBox 6">
            <a:extLst>
              <a:ext uri="{FF2B5EF4-FFF2-40B4-BE49-F238E27FC236}">
                <a16:creationId xmlns:a16="http://schemas.microsoft.com/office/drawing/2014/main" id="{3D782CB5-A4DF-D8E5-E56C-1C9A97245E28}"/>
              </a:ext>
            </a:extLst>
          </p:cNvPr>
          <p:cNvSpPr txBox="1"/>
          <p:nvPr/>
        </p:nvSpPr>
        <p:spPr>
          <a:xfrm rot="6661150">
            <a:off x="4535157" y="4042731"/>
            <a:ext cx="1871222" cy="369332"/>
          </a:xfrm>
          <a:prstGeom prst="rect">
            <a:avLst/>
          </a:prstGeom>
          <a:solidFill>
            <a:schemeClr val="bg1"/>
          </a:solidFill>
          <a:effectLst/>
        </p:spPr>
        <p:txBody>
          <a:bodyPr wrap="square" rtlCol="0">
            <a:spAutoFit/>
          </a:bodyPr>
          <a:lstStyle/>
          <a:p>
            <a:r>
              <a:rPr lang="en-GB" sz="1800" b="1" i="0" u="none" strike="noStrike" cap="none" dirty="0">
                <a:solidFill>
                  <a:srgbClr val="000000"/>
                </a:solidFill>
                <a:effectLst>
                  <a:outerShdw blurRad="38100" dist="38100" dir="2700000" algn="tl">
                    <a:srgbClr val="000000">
                      <a:alpha val="43137"/>
                    </a:srgbClr>
                  </a:outerShdw>
                </a:effectLst>
                <a:latin typeface="Calibri"/>
                <a:ea typeface="Calibri"/>
                <a:cs typeface="Calibri"/>
                <a:sym typeface="Calibri"/>
              </a:rPr>
              <a:t>TECHNOLOGIJ</a:t>
            </a:r>
            <a:r>
              <a:rPr lang="en-GB" sz="1800" b="1" dirty="0">
                <a:effectLst>
                  <a:outerShdw blurRad="38100" dist="38100" dir="2700000" algn="tl">
                    <a:srgbClr val="000000">
                      <a:alpha val="43137"/>
                    </a:srgbClr>
                  </a:outerShdw>
                </a:effectLst>
                <a:latin typeface="Calibri"/>
                <a:ea typeface="Calibri"/>
                <a:cs typeface="Calibri"/>
                <a:sym typeface="Calibri"/>
              </a:rPr>
              <a:t>OS</a:t>
            </a:r>
            <a:endParaRPr lang="en-GB" sz="1800" b="1" i="0" u="none" strike="noStrike" cap="none" dirty="0">
              <a:solidFill>
                <a:srgbClr val="000000"/>
              </a:solidFill>
              <a:effectLst>
                <a:outerShdw blurRad="38100" dist="38100" dir="2700000" algn="tl">
                  <a:srgbClr val="000000">
                    <a:alpha val="43137"/>
                  </a:srgbClr>
                </a:outerShdw>
              </a:effectLst>
              <a:latin typeface="Calibri"/>
              <a:ea typeface="Calibri"/>
              <a:cs typeface="Calibri"/>
              <a:sym typeface="Calibri"/>
            </a:endParaRPr>
          </a:p>
        </p:txBody>
      </p:sp>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50" fill="hold"/>
                                        <p:tgtEl>
                                          <p:spTgt spid="113"/>
                                        </p:tgtEl>
                                        <p:attrNameLst>
                                          <p:attrName>r</p:attrName>
                                        </p:attrNameLst>
                                      </p:cBhvr>
                                    </p:animRot>
                                  </p:childTnLst>
                                </p:cTn>
                              </p:par>
                              <p:par>
                                <p:cTn id="7" presetID="10" presetClass="entr" presetSubtype="0" fill="hold" nodeType="withEffect">
                                  <p:stCondLst>
                                    <p:cond delay="0"/>
                                  </p:stCondLst>
                                  <p:childTnLst>
                                    <p:set>
                                      <p:cBhvr>
                                        <p:cTn id="8" dur="1" fill="hold">
                                          <p:stCondLst>
                                            <p:cond delay="0"/>
                                          </p:stCondLst>
                                        </p:cTn>
                                        <p:tgtEl>
                                          <p:spTgt spid="112"/>
                                        </p:tgtEl>
                                        <p:attrNameLst>
                                          <p:attrName>style.visibility</p:attrName>
                                        </p:attrNameLst>
                                      </p:cBhvr>
                                      <p:to>
                                        <p:strVal val="visible"/>
                                      </p:to>
                                    </p:set>
                                    <p:animEffect transition="in" filter="fade">
                                      <p:cBhvr>
                                        <p:cTn id="9" dur="250"/>
                                        <p:tgtEl>
                                          <p:spTgt spid="112"/>
                                        </p:tgtEl>
                                      </p:cBhvr>
                                    </p:animEffect>
                                  </p:childTnLst>
                                </p:cTn>
                              </p:par>
                              <p:par>
                                <p:cTn id="10" presetID="10" presetClass="exit" presetSubtype="0" fill="hold" nodeType="withEffect">
                                  <p:stCondLst>
                                    <p:cond delay="0"/>
                                  </p:stCondLst>
                                  <p:childTnLst>
                                    <p:animEffect transition="out" filter="fade">
                                      <p:cBhvr>
                                        <p:cTn id="11" dur="250"/>
                                        <p:tgtEl>
                                          <p:spTgt spid="112"/>
                                        </p:tgtEl>
                                      </p:cBhvr>
                                    </p:animEffect>
                                    <p:set>
                                      <p:cBhvr>
                                        <p:cTn id="12" dur="1" fill="hold">
                                          <p:stCondLst>
                                            <p:cond delay="250"/>
                                          </p:stCondLst>
                                        </p:cTn>
                                        <p:tgtEl>
                                          <p:spTgt spid="1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Shape 378"/>
        <p:cNvGrpSpPr/>
        <p:nvPr/>
      </p:nvGrpSpPr>
      <p:grpSpPr>
        <a:xfrm>
          <a:off x="0" y="0"/>
          <a:ext cx="0" cy="0"/>
          <a:chOff x="0" y="0"/>
          <a:chExt cx="0" cy="0"/>
        </a:xfrm>
      </p:grpSpPr>
      <p:pic>
        <p:nvPicPr>
          <p:cNvPr id="379" name="Google Shape;379;p30" descr="A picture containing person, person, standing, posing&#10;&#10;Description automatically generated"/>
          <p:cNvPicPr preferRelativeResize="0"/>
          <p:nvPr/>
        </p:nvPicPr>
        <p:blipFill rotWithShape="1">
          <a:blip r:embed="rId3">
            <a:alphaModFix/>
          </a:blip>
          <a:srcRect/>
          <a:stretch/>
        </p:blipFill>
        <p:spPr>
          <a:xfrm>
            <a:off x="862212" y="194565"/>
            <a:ext cx="2093826" cy="2867892"/>
          </a:xfrm>
          <a:prstGeom prst="rect">
            <a:avLst/>
          </a:prstGeom>
          <a:noFill/>
          <a:ln>
            <a:noFill/>
          </a:ln>
        </p:spPr>
      </p:pic>
      <p:pic>
        <p:nvPicPr>
          <p:cNvPr id="380" name="Google Shape;380;p30" descr="Text&#10;&#10;Description automatically generated"/>
          <p:cNvPicPr preferRelativeResize="0"/>
          <p:nvPr/>
        </p:nvPicPr>
        <p:blipFill rotWithShape="1">
          <a:blip r:embed="rId4">
            <a:alphaModFix/>
          </a:blip>
          <a:srcRect/>
          <a:stretch/>
        </p:blipFill>
        <p:spPr>
          <a:xfrm>
            <a:off x="3599886" y="1749240"/>
            <a:ext cx="8160327" cy="1261238"/>
          </a:xfrm>
          <a:prstGeom prst="rect">
            <a:avLst/>
          </a:prstGeom>
          <a:noFill/>
          <a:ln>
            <a:noFill/>
          </a:ln>
        </p:spPr>
      </p:pic>
      <p:pic>
        <p:nvPicPr>
          <p:cNvPr id="382" name="Google Shape;382;p30" descr="Shape"/>
          <p:cNvPicPr preferRelativeResize="0"/>
          <p:nvPr/>
        </p:nvPicPr>
        <p:blipFill rotWithShape="1">
          <a:blip r:embed="rId5">
            <a:alphaModFix/>
          </a:blip>
          <a:srcRect/>
          <a:stretch/>
        </p:blipFill>
        <p:spPr>
          <a:xfrm>
            <a:off x="5124737" y="579642"/>
            <a:ext cx="4851400" cy="812800"/>
          </a:xfrm>
          <a:prstGeom prst="rect">
            <a:avLst/>
          </a:prstGeom>
          <a:noFill/>
          <a:ln>
            <a:noFill/>
          </a:ln>
        </p:spPr>
      </p:pic>
      <p:pic>
        <p:nvPicPr>
          <p:cNvPr id="5" name="Google Shape;381;p30" descr="A picture containing calendar&#10;&#10;Description automatically generated">
            <a:extLst>
              <a:ext uri="{FF2B5EF4-FFF2-40B4-BE49-F238E27FC236}">
                <a16:creationId xmlns:a16="http://schemas.microsoft.com/office/drawing/2014/main" id="{7FAE88D5-CF53-DE9D-D981-83B55F1E637E}"/>
              </a:ext>
            </a:extLst>
          </p:cNvPr>
          <p:cNvPicPr/>
          <p:nvPr/>
        </p:nvPicPr>
        <p:blipFill rotWithShape="1">
          <a:blip r:embed="rId6">
            <a:alphaModFix/>
          </a:blip>
          <a:srcRect/>
          <a:stretch/>
        </p:blipFill>
        <p:spPr>
          <a:xfrm>
            <a:off x="591381" y="3795544"/>
            <a:ext cx="11327349" cy="2867891"/>
          </a:xfrm>
          <a:prstGeom prst="rect">
            <a:avLst/>
          </a:prstGeom>
          <a:noFill/>
          <a:ln>
            <a:noFill/>
          </a:ln>
        </p:spPr>
      </p:pic>
      <p:sp>
        <p:nvSpPr>
          <p:cNvPr id="7" name="Text Box 2">
            <a:extLst>
              <a:ext uri="{FF2B5EF4-FFF2-40B4-BE49-F238E27FC236}">
                <a16:creationId xmlns:a16="http://schemas.microsoft.com/office/drawing/2014/main" id="{5F28077A-5250-A512-7E90-8076919679FD}"/>
              </a:ext>
            </a:extLst>
          </p:cNvPr>
          <p:cNvSpPr txBox="1">
            <a:spLocks noChangeArrowheads="1"/>
          </p:cNvSpPr>
          <p:nvPr/>
        </p:nvSpPr>
        <p:spPr bwMode="auto">
          <a:xfrm>
            <a:off x="3340661" y="1579671"/>
            <a:ext cx="8419552" cy="1394997"/>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spAutoFit/>
          </a:bodyPr>
          <a:lstStyle/>
          <a:p>
            <a:pPr>
              <a:lnSpc>
                <a:spcPct val="107000"/>
              </a:lnSpc>
              <a:spcAft>
                <a:spcPts val="800"/>
              </a:spcAft>
            </a:pPr>
            <a:r>
              <a:rPr lang="lt-LT" sz="2000" i="1" kern="100" dirty="0" err="1">
                <a:effectLst/>
                <a:latin typeface="Calibri" panose="020F0502020204030204" pitchFamily="34" charset="0"/>
                <a:ea typeface="Calibri" panose="020F0502020204030204" pitchFamily="34" charset="0"/>
                <a:cs typeface="Arial" panose="020B0604020202020204" pitchFamily="34" charset="0"/>
              </a:rPr>
              <a:t>Freese</a:t>
            </a:r>
            <a:r>
              <a:rPr lang="lt-LT" sz="2000" i="1" kern="100" dirty="0">
                <a:effectLst/>
                <a:latin typeface="Calibri" panose="020F0502020204030204" pitchFamily="34" charset="0"/>
                <a:ea typeface="Calibri" panose="020F0502020204030204" pitchFamily="34" charset="0"/>
                <a:cs typeface="Arial" panose="020B0604020202020204" pitchFamily="34" charset="0"/>
              </a:rPr>
              <a:t> yra novatoriška šiuolaikinė mokslininkė, tyrinėjanti tamsiąją medžiagą, įskaitant tamsiųjų žvaigždžių visatoje tyrimus, kurių žmogus niekada tiesiogiai nepastebėjo. Ji yra Stokholme įsikūrusio teorinės fizikos instituto </a:t>
            </a:r>
            <a:r>
              <a:rPr lang="lt-LT" sz="2000" kern="100" dirty="0">
                <a:effectLst/>
                <a:latin typeface="Calibri" panose="020F0502020204030204" pitchFamily="34" charset="0"/>
                <a:ea typeface="Calibri" panose="020F0502020204030204" pitchFamily="34" charset="0"/>
                <a:cs typeface="Arial" panose="020B0604020202020204" pitchFamily="34" charset="0"/>
              </a:rPr>
              <a:t>„</a:t>
            </a:r>
            <a:r>
              <a:rPr lang="lt-LT" sz="2000" i="1" kern="100" dirty="0" err="1">
                <a:effectLst/>
                <a:latin typeface="Calibri" panose="020F0502020204030204" pitchFamily="34" charset="0"/>
                <a:ea typeface="Calibri" panose="020F0502020204030204" pitchFamily="34" charset="0"/>
                <a:cs typeface="Arial" panose="020B0604020202020204" pitchFamily="34" charset="0"/>
              </a:rPr>
              <a:t>Nordita</a:t>
            </a:r>
            <a:r>
              <a:rPr lang="lt-LT" sz="2000" i="1" kern="100" dirty="0">
                <a:effectLst/>
                <a:latin typeface="Calibri" panose="020F0502020204030204" pitchFamily="34" charset="0"/>
                <a:ea typeface="Calibri" panose="020F0502020204030204" pitchFamily="34" charset="0"/>
                <a:cs typeface="Arial" panose="020B0604020202020204" pitchFamily="34" charset="0"/>
              </a:rPr>
              <a:t>" direktorė.</a:t>
            </a:r>
            <a:endParaRPr lang="en-GB" sz="2000" i="1" kern="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2" name="Text Box 2">
            <a:extLst>
              <a:ext uri="{FF2B5EF4-FFF2-40B4-BE49-F238E27FC236}">
                <a16:creationId xmlns:a16="http://schemas.microsoft.com/office/drawing/2014/main" id="{BB5203AA-7CEE-04FF-2DAD-89C4584F3C7C}"/>
              </a:ext>
            </a:extLst>
          </p:cNvPr>
          <p:cNvSpPr txBox="1">
            <a:spLocks noChangeArrowheads="1"/>
          </p:cNvSpPr>
          <p:nvPr/>
        </p:nvSpPr>
        <p:spPr bwMode="auto">
          <a:xfrm>
            <a:off x="273270" y="3232026"/>
            <a:ext cx="11645460" cy="3574055"/>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spAutoFit/>
          </a:bodyPr>
          <a:lstStyle/>
          <a:p>
            <a:pPr>
              <a:lnSpc>
                <a:spcPct val="107000"/>
              </a:lnSpc>
              <a:spcAft>
                <a:spcPts val="800"/>
              </a:spcAft>
            </a:pPr>
            <a:r>
              <a:rPr lang="en-GB" sz="1500" kern="100" dirty="0">
                <a:effectLst/>
                <a:latin typeface="Times New Roman" panose="02020603050405020304" pitchFamily="18" charset="0"/>
                <a:ea typeface="Calibri" panose="020F0502020204030204" pitchFamily="34" charset="0"/>
                <a:cs typeface="Times New Roman" panose="02020603050405020304" pitchFamily="18" charset="0"/>
              </a:rPr>
              <a:t>Frees</a:t>
            </a:r>
            <a:r>
              <a:rPr lang="lt-LT" sz="1500" kern="100" dirty="0">
                <a:effectLst/>
                <a:latin typeface="Times New Roman" panose="02020603050405020304" pitchFamily="18" charset="0"/>
                <a:ea typeface="Calibri" panose="020F0502020204030204" pitchFamily="34" charset="0"/>
                <a:cs typeface="Times New Roman" panose="02020603050405020304" pitchFamily="18" charset="0"/>
              </a:rPr>
              <a:t>e</a:t>
            </a:r>
            <a:r>
              <a:rPr lang="en-GB" sz="15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lt-LT" sz="1500" kern="100" dirty="0">
                <a:effectLst/>
                <a:latin typeface="Times New Roman" panose="02020603050405020304" pitchFamily="18" charset="0"/>
                <a:ea typeface="Calibri" panose="020F0502020204030204" pitchFamily="34" charset="0"/>
                <a:cs typeface="Times New Roman" panose="02020603050405020304" pitchFamily="18" charset="0"/>
              </a:rPr>
              <a:t>prisidėjo prie ankstyvųjų tamsiosios medžiagos ir tamsiosios energijos tyrimų. Ji viena pirmųjų pasiūlė tamsiosios medžiagos aptikimo būdus. Jos idėja netiesiogiai aptikti tamsiąją medžiagą Žemėje įgyvendinama </a:t>
            </a:r>
            <a:r>
              <a:rPr lang="lt-LT" sz="1500" kern="100" dirty="0" err="1">
                <a:effectLst/>
                <a:latin typeface="Times New Roman" panose="02020603050405020304" pitchFamily="18" charset="0"/>
                <a:ea typeface="Calibri" panose="020F0502020204030204" pitchFamily="34" charset="0"/>
                <a:cs typeface="Times New Roman" panose="02020603050405020304" pitchFamily="18" charset="0"/>
              </a:rPr>
              <a:t>IceCube</a:t>
            </a:r>
            <a:r>
              <a:rPr lang="lt-LT" sz="15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lt-LT" sz="1500" kern="100" dirty="0" err="1">
                <a:effectLst/>
                <a:latin typeface="Times New Roman" panose="02020603050405020304" pitchFamily="18" charset="0"/>
                <a:ea typeface="Calibri" panose="020F0502020204030204" pitchFamily="34" charset="0"/>
                <a:cs typeface="Times New Roman" panose="02020603050405020304" pitchFamily="18" charset="0"/>
              </a:rPr>
              <a:t>neutrinų</a:t>
            </a:r>
            <a:r>
              <a:rPr lang="lt-LT" sz="1500" kern="100" dirty="0">
                <a:effectLst/>
                <a:latin typeface="Times New Roman" panose="02020603050405020304" pitchFamily="18" charset="0"/>
                <a:ea typeface="Calibri" panose="020F0502020204030204" pitchFamily="34" charset="0"/>
                <a:cs typeface="Times New Roman" panose="02020603050405020304" pitchFamily="18" charset="0"/>
              </a:rPr>
              <a:t> observatorijos eksperimente, o tamsiosios medžiagos dalelių </a:t>
            </a:r>
            <a:r>
              <a:rPr lang="lt-LT" sz="1500" kern="100" dirty="0">
                <a:latin typeface="Times New Roman" panose="02020603050405020304" pitchFamily="18" charset="0"/>
                <a:cs typeface="Times New Roman" panose="02020603050405020304" pitchFamily="18" charset="0"/>
              </a:rPr>
              <a:t>„vėjo</a:t>
            </a:r>
            <a:r>
              <a:rPr lang="lt-LT" sz="1500" kern="100" dirty="0">
                <a:effectLst/>
                <a:latin typeface="Times New Roman" panose="02020603050405020304" pitchFamily="18" charset="0"/>
                <a:ea typeface="Calibri" panose="020F0502020204030204" pitchFamily="34" charset="0"/>
                <a:cs typeface="Times New Roman" panose="02020603050405020304" pitchFamily="18" charset="0"/>
              </a:rPr>
              <a:t>", jaučiamo Žemei skriejant aplink Paukščio taką (darbas su </a:t>
            </a:r>
            <a:r>
              <a:rPr lang="lt-LT" sz="1500" kern="100" dirty="0" err="1">
                <a:effectLst/>
                <a:latin typeface="Times New Roman" panose="02020603050405020304" pitchFamily="18" charset="0"/>
                <a:ea typeface="Calibri" panose="020F0502020204030204" pitchFamily="34" charset="0"/>
                <a:cs typeface="Times New Roman" panose="02020603050405020304" pitchFamily="18" charset="0"/>
              </a:rPr>
              <a:t>Deivid</a:t>
            </a:r>
            <a:r>
              <a:rPr lang="lt-LT" sz="15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lt-LT" sz="1500" kern="100" dirty="0" err="1">
                <a:effectLst/>
                <a:latin typeface="Times New Roman" panose="02020603050405020304" pitchFamily="18" charset="0"/>
                <a:ea typeface="Calibri" panose="020F0502020204030204" pitchFamily="34" charset="0"/>
                <a:cs typeface="Times New Roman" panose="02020603050405020304" pitchFamily="18" charset="0"/>
              </a:rPr>
              <a:t>Spergel</a:t>
            </a:r>
            <a:r>
              <a:rPr lang="lt-LT" sz="1500" kern="100" dirty="0">
                <a:effectLst/>
                <a:latin typeface="Times New Roman" panose="02020603050405020304" pitchFamily="18" charset="0"/>
                <a:ea typeface="Calibri" panose="020F0502020204030204" pitchFamily="34" charset="0"/>
                <a:cs typeface="Times New Roman" panose="02020603050405020304" pitchFamily="18" charset="0"/>
              </a:rPr>
              <a:t>), ieškoma pasauliniuose eksperimentuose. Jos darbai ryžtingai atmetė MACHO (</a:t>
            </a:r>
            <a:r>
              <a:rPr lang="lt-LT" sz="1500" kern="100" dirty="0" err="1">
                <a:effectLst/>
                <a:latin typeface="Times New Roman" panose="02020603050405020304" pitchFamily="18" charset="0"/>
                <a:ea typeface="Calibri" panose="020F0502020204030204" pitchFamily="34" charset="0"/>
                <a:cs typeface="Times New Roman" panose="02020603050405020304" pitchFamily="18" charset="0"/>
              </a:rPr>
              <a:t>Massive</a:t>
            </a:r>
            <a:r>
              <a:rPr lang="lt-LT" sz="15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lt-LT" sz="1500" kern="100" dirty="0" err="1">
                <a:effectLst/>
                <a:latin typeface="Times New Roman" panose="02020603050405020304" pitchFamily="18" charset="0"/>
                <a:ea typeface="Calibri" panose="020F0502020204030204" pitchFamily="34" charset="0"/>
                <a:cs typeface="Times New Roman" panose="02020603050405020304" pitchFamily="18" charset="0"/>
              </a:rPr>
              <a:t>compact</a:t>
            </a:r>
            <a:r>
              <a:rPr lang="lt-LT" sz="15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lt-LT" sz="1500" kern="100" dirty="0" err="1">
                <a:effectLst/>
                <a:latin typeface="Times New Roman" panose="02020603050405020304" pitchFamily="18" charset="0"/>
                <a:ea typeface="Calibri" panose="020F0502020204030204" pitchFamily="34" charset="0"/>
                <a:cs typeface="Times New Roman" panose="02020603050405020304" pitchFamily="18" charset="0"/>
              </a:rPr>
              <a:t>halo</a:t>
            </a:r>
            <a:r>
              <a:rPr lang="lt-LT" sz="15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lt-LT" sz="1500" kern="100" dirty="0" err="1">
                <a:effectLst/>
                <a:latin typeface="Times New Roman" panose="02020603050405020304" pitchFamily="18" charset="0"/>
                <a:ea typeface="Calibri" panose="020F0502020204030204" pitchFamily="34" charset="0"/>
                <a:cs typeface="Times New Roman" panose="02020603050405020304" pitchFamily="18" charset="0"/>
              </a:rPr>
              <a:t>object</a:t>
            </a:r>
            <a:r>
              <a:rPr lang="lt-LT" sz="1500" kern="100" dirty="0">
                <a:effectLst/>
                <a:latin typeface="Times New Roman" panose="02020603050405020304" pitchFamily="18" charset="0"/>
                <a:ea typeface="Calibri" panose="020F0502020204030204" pitchFamily="34" charset="0"/>
                <a:cs typeface="Times New Roman" panose="02020603050405020304" pitchFamily="18" charset="0"/>
              </a:rPr>
              <a:t>) tamsiąją medžiagą WIMP (</a:t>
            </a:r>
            <a:r>
              <a:rPr lang="lt-LT" sz="1500" kern="100" dirty="0" err="1">
                <a:effectLst/>
                <a:latin typeface="Times New Roman" panose="02020603050405020304" pitchFamily="18" charset="0"/>
                <a:ea typeface="Calibri" panose="020F0502020204030204" pitchFamily="34" charset="0"/>
                <a:cs typeface="Times New Roman" panose="02020603050405020304" pitchFamily="18" charset="0"/>
              </a:rPr>
              <a:t>weakly</a:t>
            </a:r>
            <a:r>
              <a:rPr lang="lt-LT" sz="15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lt-LT" sz="1500" kern="100" dirty="0" err="1">
                <a:effectLst/>
                <a:latin typeface="Times New Roman" panose="02020603050405020304" pitchFamily="18" charset="0"/>
                <a:ea typeface="Calibri" panose="020F0502020204030204" pitchFamily="34" charset="0"/>
                <a:cs typeface="Times New Roman" panose="02020603050405020304" pitchFamily="18" charset="0"/>
              </a:rPr>
              <a:t>interacting</a:t>
            </a:r>
            <a:r>
              <a:rPr lang="lt-LT" sz="15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lt-LT" sz="1500" kern="100" dirty="0" err="1">
                <a:effectLst/>
                <a:latin typeface="Times New Roman" panose="02020603050405020304" pitchFamily="18" charset="0"/>
                <a:ea typeface="Calibri" panose="020F0502020204030204" pitchFamily="34" charset="0"/>
                <a:cs typeface="Times New Roman" panose="02020603050405020304" pitchFamily="18" charset="0"/>
              </a:rPr>
              <a:t>massive</a:t>
            </a:r>
            <a:r>
              <a:rPr lang="lt-LT" sz="15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lt-LT" sz="1500" kern="100" dirty="0" err="1">
                <a:effectLst/>
                <a:latin typeface="Times New Roman" panose="02020603050405020304" pitchFamily="18" charset="0"/>
                <a:ea typeface="Calibri" panose="020F0502020204030204" pitchFamily="34" charset="0"/>
                <a:cs typeface="Times New Roman" panose="02020603050405020304" pitchFamily="18" charset="0"/>
              </a:rPr>
              <a:t>particles</a:t>
            </a:r>
            <a:r>
              <a:rPr lang="lt-LT" sz="1500" kern="100" dirty="0">
                <a:effectLst/>
                <a:latin typeface="Times New Roman" panose="02020603050405020304" pitchFamily="18" charset="0"/>
                <a:ea typeface="Calibri" panose="020F0502020204030204" pitchFamily="34" charset="0"/>
                <a:cs typeface="Times New Roman" panose="02020603050405020304" pitchFamily="18" charset="0"/>
              </a:rPr>
              <a:t>) naudai. Ji pasiūlė modelį, vadinamą </a:t>
            </a:r>
            <a:r>
              <a:rPr lang="lt-LT" sz="1500" kern="100" dirty="0">
                <a:latin typeface="Times New Roman" panose="02020603050405020304" pitchFamily="18" charset="0"/>
                <a:cs typeface="Times New Roman" panose="02020603050405020304" pitchFamily="18" charset="0"/>
              </a:rPr>
              <a:t>„</a:t>
            </a:r>
            <a:r>
              <a:rPr lang="lt-LT" sz="1500" kern="100" dirty="0" err="1">
                <a:effectLst/>
                <a:latin typeface="Times New Roman" panose="02020603050405020304" pitchFamily="18" charset="0"/>
                <a:ea typeface="Calibri" panose="020F0502020204030204" pitchFamily="34" charset="0"/>
                <a:cs typeface="Times New Roman" panose="02020603050405020304" pitchFamily="18" charset="0"/>
              </a:rPr>
              <a:t>Kardaso</a:t>
            </a:r>
            <a:r>
              <a:rPr lang="lt-LT" sz="1500" kern="100" dirty="0">
                <a:effectLst/>
                <a:latin typeface="Times New Roman" panose="02020603050405020304" pitchFamily="18" charset="0"/>
                <a:ea typeface="Calibri" panose="020F0502020204030204" pitchFamily="34" charset="0"/>
                <a:cs typeface="Times New Roman" panose="02020603050405020304" pitchFamily="18" charset="0"/>
              </a:rPr>
              <a:t> plėtimosi", kuriame tamsioji energija pakeičiama modifikuojant Einšteino lygtis. Neseniai ji pasiūlė naują teorinį žvaigždžių tipą, vadinamą tamsiąja žvaigžde, varomą tamsiosios medžiagos </a:t>
            </a:r>
            <a:r>
              <a:rPr lang="lt-LT" sz="1500" kern="100" dirty="0" err="1">
                <a:effectLst/>
                <a:latin typeface="Times New Roman" panose="02020603050405020304" pitchFamily="18" charset="0"/>
                <a:ea typeface="Calibri" panose="020F0502020204030204" pitchFamily="34" charset="0"/>
                <a:cs typeface="Times New Roman" panose="02020603050405020304" pitchFamily="18" charset="0"/>
              </a:rPr>
              <a:t>anihiliacijos</a:t>
            </a:r>
            <a:r>
              <a:rPr lang="lt-LT" sz="1500" kern="100" dirty="0">
                <a:effectLst/>
                <a:latin typeface="Times New Roman" panose="02020603050405020304" pitchFamily="18" charset="0"/>
                <a:ea typeface="Calibri" panose="020F0502020204030204" pitchFamily="34" charset="0"/>
                <a:cs typeface="Times New Roman" panose="02020603050405020304" pitchFamily="18" charset="0"/>
              </a:rPr>
              <a:t>, o ne sintezės. </a:t>
            </a:r>
          </a:p>
          <a:p>
            <a:pPr>
              <a:lnSpc>
                <a:spcPct val="107000"/>
              </a:lnSpc>
              <a:spcAft>
                <a:spcPts val="800"/>
              </a:spcAft>
            </a:pPr>
            <a:r>
              <a:rPr lang="lt-LT" sz="1500" kern="100" dirty="0" err="1">
                <a:effectLst/>
                <a:latin typeface="Times New Roman" panose="02020603050405020304" pitchFamily="18" charset="0"/>
                <a:ea typeface="Calibri" panose="020F0502020204030204" pitchFamily="34" charset="0"/>
                <a:cs typeface="Times New Roman" panose="02020603050405020304" pitchFamily="18" charset="0"/>
              </a:rPr>
              <a:t>Freese</a:t>
            </a:r>
            <a:r>
              <a:rPr lang="lt-LT" sz="1500" kern="100" dirty="0">
                <a:effectLst/>
                <a:latin typeface="Times New Roman" panose="02020603050405020304" pitchFamily="18" charset="0"/>
                <a:ea typeface="Calibri" panose="020F0502020204030204" pitchFamily="34" charset="0"/>
                <a:cs typeface="Times New Roman" panose="02020603050405020304" pitchFamily="18" charset="0"/>
              </a:rPr>
              <a:t> taip pat dirbo su visatos pradžios </a:t>
            </a:r>
            <a:r>
              <a:rPr lang="lt-LT" sz="1500" kern="100" dirty="0" err="1">
                <a:effectLst/>
                <a:latin typeface="Times New Roman" panose="02020603050405020304" pitchFamily="18" charset="0"/>
                <a:ea typeface="Calibri" panose="020F0502020204030204" pitchFamily="34" charset="0"/>
                <a:cs typeface="Times New Roman" panose="02020603050405020304" pitchFamily="18" charset="0"/>
              </a:rPr>
              <a:t>toerijomis</a:t>
            </a:r>
            <a:r>
              <a:rPr lang="lt-LT" sz="1500" kern="100" dirty="0">
                <a:effectLst/>
                <a:latin typeface="Times New Roman" panose="02020603050405020304" pitchFamily="18" charset="0"/>
                <a:ea typeface="Calibri" panose="020F0502020204030204" pitchFamily="34" charset="0"/>
                <a:cs typeface="Times New Roman" panose="02020603050405020304" pitchFamily="18" charset="0"/>
              </a:rPr>
              <a:t>, ieškojo sėkmingos infliacinės teorijos, nuo kurios prasidėjo Didysis sprogimas. Jos natūralios infliacijos modelis yra teoriškai gerai motyvuotas infliacijos variantas; jame naudojamos </a:t>
            </a:r>
            <a:r>
              <a:rPr lang="lt-LT" sz="1500" kern="100" dirty="0" err="1">
                <a:effectLst/>
                <a:latin typeface="Times New Roman" panose="02020603050405020304" pitchFamily="18" charset="0"/>
                <a:ea typeface="Calibri" panose="020F0502020204030204" pitchFamily="34" charset="0"/>
                <a:cs typeface="Times New Roman" panose="02020603050405020304" pitchFamily="18" charset="0"/>
              </a:rPr>
              <a:t>aksioninio</a:t>
            </a:r>
            <a:r>
              <a:rPr lang="lt-LT" sz="1500" kern="100" dirty="0">
                <a:effectLst/>
                <a:latin typeface="Times New Roman" panose="02020603050405020304" pitchFamily="18" charset="0"/>
                <a:ea typeface="Calibri" panose="020F0502020204030204" pitchFamily="34" charset="0"/>
                <a:cs typeface="Times New Roman" panose="02020603050405020304" pitchFamily="18" charset="0"/>
              </a:rPr>
              <a:t> tipo dalelės, suteikiančios reikiamą plokščiąjį potencialą, kuris skatina plėtimąsi. 2013 m. Europos kosmoso agentūros palydovo </a:t>
            </a:r>
            <a:r>
              <a:rPr lang="lt-LT" sz="1500" kern="100" dirty="0">
                <a:latin typeface="Times New Roman" panose="02020603050405020304" pitchFamily="18" charset="0"/>
                <a:cs typeface="Times New Roman" panose="02020603050405020304" pitchFamily="18" charset="0"/>
              </a:rPr>
              <a:t>„</a:t>
            </a:r>
            <a:r>
              <a:rPr lang="lt-LT" sz="1500" kern="100" dirty="0" err="1">
                <a:effectLst/>
                <a:latin typeface="Times New Roman" panose="02020603050405020304" pitchFamily="18" charset="0"/>
                <a:ea typeface="Calibri" panose="020F0502020204030204" pitchFamily="34" charset="0"/>
                <a:cs typeface="Times New Roman" panose="02020603050405020304" pitchFamily="18" charset="0"/>
              </a:rPr>
              <a:t>Planck</a:t>
            </a:r>
            <a:r>
              <a:rPr lang="lt-LT" sz="1500" kern="100" dirty="0">
                <a:effectLst/>
                <a:latin typeface="Times New Roman" panose="02020603050405020304" pitchFamily="18" charset="0"/>
                <a:ea typeface="Calibri" panose="020F0502020204030204" pitchFamily="34" charset="0"/>
                <a:cs typeface="Times New Roman" panose="02020603050405020304" pitchFamily="18" charset="0"/>
              </a:rPr>
              <a:t>" atlikti stebėjimai parodė, kad natūralios infliacijos sistema atitinka duomenis. 2013 m. ji tyrinėjo Galutinį visatos likimą, įskaitant gyvybės visatoje likimą.</a:t>
            </a:r>
          </a:p>
          <a:p>
            <a:pPr>
              <a:lnSpc>
                <a:spcPct val="107000"/>
              </a:lnSpc>
              <a:spcAft>
                <a:spcPts val="800"/>
              </a:spcAft>
            </a:pPr>
            <a:r>
              <a:rPr lang="lt-LT" sz="1500" kern="100" dirty="0" err="1">
                <a:effectLst/>
                <a:latin typeface="Times New Roman" panose="02020603050405020304" pitchFamily="18" charset="0"/>
                <a:ea typeface="Calibri" panose="020F0502020204030204" pitchFamily="34" charset="0"/>
                <a:cs typeface="Times New Roman" panose="02020603050405020304" pitchFamily="18" charset="0"/>
              </a:rPr>
              <a:t>Freese</a:t>
            </a:r>
            <a:r>
              <a:rPr lang="lt-LT" sz="1500" kern="100" dirty="0">
                <a:effectLst/>
                <a:latin typeface="Times New Roman" panose="02020603050405020304" pitchFamily="18" charset="0"/>
                <a:ea typeface="Calibri" panose="020F0502020204030204" pitchFamily="34" charset="0"/>
                <a:cs typeface="Times New Roman" panose="02020603050405020304" pitchFamily="18" charset="0"/>
              </a:rPr>
              <a:t> yra </a:t>
            </a:r>
            <a:r>
              <a:rPr lang="lt-LT" sz="1500" kern="100" dirty="0" err="1">
                <a:effectLst/>
                <a:latin typeface="Times New Roman" panose="02020603050405020304" pitchFamily="18" charset="0"/>
                <a:ea typeface="Calibri" panose="020F0502020204030204" pitchFamily="34" charset="0"/>
                <a:cs typeface="Times New Roman" panose="02020603050405020304" pitchFamily="18" charset="0"/>
              </a:rPr>
              <a:t>Kavli</a:t>
            </a:r>
            <a:r>
              <a:rPr lang="lt-LT" sz="1500" kern="100" dirty="0">
                <a:effectLst/>
                <a:latin typeface="Times New Roman" panose="02020603050405020304" pitchFamily="18" charset="0"/>
                <a:ea typeface="Calibri" panose="020F0502020204030204" pitchFamily="34" charset="0"/>
                <a:cs typeface="Times New Roman" panose="02020603050405020304" pitchFamily="18" charset="0"/>
              </a:rPr>
              <a:t> teorinės fizikos instituto Santa Barbaroje ir </a:t>
            </a:r>
            <a:r>
              <a:rPr lang="lt-LT" sz="1500" kern="100" dirty="0" err="1">
                <a:effectLst/>
                <a:latin typeface="Times New Roman" panose="02020603050405020304" pitchFamily="18" charset="0"/>
                <a:ea typeface="Calibri" panose="020F0502020204030204" pitchFamily="34" charset="0"/>
                <a:cs typeface="Times New Roman" panose="02020603050405020304" pitchFamily="18" charset="0"/>
              </a:rPr>
              <a:t>Aspeno</a:t>
            </a:r>
            <a:r>
              <a:rPr lang="lt-LT" sz="1500" kern="100" dirty="0">
                <a:effectLst/>
                <a:latin typeface="Times New Roman" panose="02020603050405020304" pitchFamily="18" charset="0"/>
                <a:ea typeface="Calibri" panose="020F0502020204030204" pitchFamily="34" charset="0"/>
                <a:cs typeface="Times New Roman" panose="02020603050405020304" pitchFamily="18" charset="0"/>
              </a:rPr>
              <a:t> fizikos centro valdybos narė. 2008-2012 m. ji buvo Amerikos fizikų draugijos tarybos narė ir vykdomojo komiteto narė, o 2005-2008 m. - Astronomijos ir </a:t>
            </a:r>
            <a:r>
              <a:rPr lang="lt-LT" sz="1500" kern="100" dirty="0" err="1">
                <a:effectLst/>
                <a:latin typeface="Times New Roman" panose="02020603050405020304" pitchFamily="18" charset="0"/>
                <a:ea typeface="Calibri" panose="020F0502020204030204" pitchFamily="34" charset="0"/>
                <a:cs typeface="Times New Roman" panose="02020603050405020304" pitchFamily="18" charset="0"/>
              </a:rPr>
              <a:t>astrofizikos</a:t>
            </a:r>
            <a:r>
              <a:rPr lang="lt-LT" sz="1500" kern="100" dirty="0">
                <a:effectLst/>
                <a:latin typeface="Times New Roman" panose="02020603050405020304" pitchFamily="18" charset="0"/>
                <a:ea typeface="Calibri" panose="020F0502020204030204" pitchFamily="34" charset="0"/>
                <a:cs typeface="Times New Roman" panose="02020603050405020304" pitchFamily="18" charset="0"/>
              </a:rPr>
              <a:t> patariamojo komiteto (AAAC) narė. Šiuo metu ji yra Oskaro Kleino kosminių dalelių fizikos centro Stokholme valdybos narė.</a:t>
            </a:r>
          </a:p>
        </p:txBody>
      </p:sp>
    </p:spTree>
  </p:cSld>
  <p:clrMapOvr>
    <a:masterClrMapping/>
  </p:clrMapOvr>
  <p:transition>
    <p:circle/>
  </p:transition>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Shape 386"/>
        <p:cNvGrpSpPr/>
        <p:nvPr/>
      </p:nvGrpSpPr>
      <p:grpSpPr>
        <a:xfrm>
          <a:off x="0" y="0"/>
          <a:ext cx="0" cy="0"/>
          <a:chOff x="0" y="0"/>
          <a:chExt cx="0" cy="0"/>
        </a:xfrm>
      </p:grpSpPr>
      <p:pic>
        <p:nvPicPr>
          <p:cNvPr id="387" name="Google Shape;387;p31"/>
          <p:cNvPicPr preferRelativeResize="0"/>
          <p:nvPr/>
        </p:nvPicPr>
        <p:blipFill rotWithShape="1">
          <a:blip r:embed="rId3">
            <a:alphaModFix/>
          </a:blip>
          <a:srcRect/>
          <a:stretch/>
        </p:blipFill>
        <p:spPr>
          <a:xfrm>
            <a:off x="640415" y="219103"/>
            <a:ext cx="2772294" cy="2772294"/>
          </a:xfrm>
          <a:prstGeom prst="rect">
            <a:avLst/>
          </a:prstGeom>
          <a:noFill/>
          <a:ln>
            <a:noFill/>
          </a:ln>
        </p:spPr>
      </p:pic>
      <p:sp>
        <p:nvSpPr>
          <p:cNvPr id="389" name="Google Shape;389;p31"/>
          <p:cNvSpPr/>
          <p:nvPr/>
        </p:nvSpPr>
        <p:spPr>
          <a:xfrm>
            <a:off x="4514646" y="1143585"/>
            <a:ext cx="5032147" cy="92333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5400" b="1" i="0" u="none" strike="noStrike" cap="none" dirty="0">
                <a:solidFill>
                  <a:schemeClr val="tx1"/>
                </a:solidFill>
                <a:latin typeface="Times New Roman"/>
                <a:ea typeface="Times New Roman"/>
                <a:cs typeface="Times New Roman"/>
                <a:sym typeface="Times New Roman"/>
              </a:rPr>
              <a:t>Shirley Jackson</a:t>
            </a:r>
            <a:endParaRPr sz="5400" b="1" i="0" u="none" strike="noStrike" cap="none" dirty="0">
              <a:solidFill>
                <a:schemeClr val="tx1"/>
              </a:solidFill>
              <a:latin typeface="Calibri"/>
              <a:ea typeface="Calibri"/>
              <a:cs typeface="Calibri"/>
              <a:sym typeface="Calibri"/>
            </a:endParaRPr>
          </a:p>
        </p:txBody>
      </p:sp>
      <p:sp>
        <p:nvSpPr>
          <p:cNvPr id="2" name="Text Box 2">
            <a:extLst>
              <a:ext uri="{FF2B5EF4-FFF2-40B4-BE49-F238E27FC236}">
                <a16:creationId xmlns:a16="http://schemas.microsoft.com/office/drawing/2014/main" id="{2C41E096-DF7C-3C62-4AE3-70C0313FF00C}"/>
              </a:ext>
            </a:extLst>
          </p:cNvPr>
          <p:cNvSpPr txBox="1">
            <a:spLocks noChangeArrowheads="1"/>
          </p:cNvSpPr>
          <p:nvPr/>
        </p:nvSpPr>
        <p:spPr bwMode="auto">
          <a:xfrm>
            <a:off x="450551" y="3202108"/>
            <a:ext cx="11539286" cy="341632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spAutoFit/>
          </a:bodyPr>
          <a:lstStyle/>
          <a:p>
            <a:pPr marL="0" marR="0" lvl="0" indent="0" algn="l" rtl="0">
              <a:spcBef>
                <a:spcPts val="0"/>
              </a:spcBef>
              <a:spcAft>
                <a:spcPts val="0"/>
              </a:spcAft>
              <a:buNone/>
            </a:pPr>
            <a:r>
              <a:rPr lang="lt-LT" sz="1800" b="1" i="0" u="none" strike="noStrike" cap="none" dirty="0">
                <a:solidFill>
                  <a:srgbClr val="1F4D78"/>
                </a:solidFill>
                <a:latin typeface="Times New Roman"/>
                <a:ea typeface="Times New Roman"/>
                <a:cs typeface="Times New Roman"/>
                <a:sym typeface="Times New Roman"/>
              </a:rPr>
              <a:t>Fizikė ir išradėja </a:t>
            </a:r>
          </a:p>
          <a:p>
            <a:pPr marL="0" marR="0" lvl="0" indent="0" algn="l" rtl="0">
              <a:spcBef>
                <a:spcPts val="0"/>
              </a:spcBef>
              <a:spcAft>
                <a:spcPts val="0"/>
              </a:spcAft>
              <a:buNone/>
            </a:pPr>
            <a:endParaRPr lang="lt-LT" sz="1800" b="1" i="0" u="none" strike="noStrike" cap="none" dirty="0">
              <a:solidFill>
                <a:srgbClr val="1F4D78"/>
              </a:solidFill>
              <a:latin typeface="Times New Roman"/>
              <a:ea typeface="Times New Roman"/>
              <a:cs typeface="Times New Roman"/>
              <a:sym typeface="Times New Roman"/>
            </a:endParaRPr>
          </a:p>
          <a:p>
            <a:pPr lvl="0"/>
            <a:r>
              <a:rPr lang="lt-LT" sz="1800" b="1" i="0" u="none" strike="noStrike" cap="none" dirty="0">
                <a:solidFill>
                  <a:schemeClr val="tx1"/>
                </a:solidFill>
                <a:latin typeface="Times New Roman"/>
                <a:ea typeface="Times New Roman"/>
                <a:cs typeface="Times New Roman"/>
                <a:sym typeface="Times New Roman"/>
              </a:rPr>
              <a:t>Ką apie ją galite papasakoti savo vaikams: </a:t>
            </a:r>
            <a:r>
              <a:rPr lang="lt-LT" sz="1800" i="0" u="none" strike="noStrike" cap="none" dirty="0">
                <a:solidFill>
                  <a:schemeClr val="tx1"/>
                </a:solidFill>
                <a:latin typeface="Times New Roman"/>
                <a:ea typeface="Times New Roman"/>
                <a:cs typeface="Times New Roman"/>
                <a:sym typeface="Times New Roman"/>
              </a:rPr>
              <a:t>Ji išrado </a:t>
            </a:r>
            <a:r>
              <a:rPr lang="lt-LT" sz="1800" dirty="0">
                <a:solidFill>
                  <a:schemeClr val="tx1"/>
                </a:solidFill>
                <a:latin typeface="Times New Roman"/>
                <a:ea typeface="Times New Roman"/>
                <a:cs typeface="Times New Roman"/>
                <a:sym typeface="Times New Roman"/>
              </a:rPr>
              <a:t>telefono technologijas  </a:t>
            </a:r>
            <a:r>
              <a:rPr lang="lt-LT" sz="1800" i="0" u="none" strike="noStrike" cap="none" dirty="0">
                <a:solidFill>
                  <a:schemeClr val="tx1"/>
                </a:solidFill>
                <a:latin typeface="Times New Roman"/>
                <a:ea typeface="Times New Roman"/>
                <a:cs typeface="Times New Roman"/>
                <a:sym typeface="Times New Roman"/>
              </a:rPr>
              <a:t>ir vadovauja svarbioms mokslo grupėms.</a:t>
            </a:r>
          </a:p>
          <a:p>
            <a:pPr lvl="0"/>
            <a:endParaRPr lang="lt-LT" sz="1800" i="0" u="none" strike="noStrike" cap="none" dirty="0">
              <a:solidFill>
                <a:schemeClr val="tx1"/>
              </a:solidFill>
              <a:latin typeface="Times New Roman"/>
              <a:ea typeface="Times New Roman"/>
              <a:cs typeface="Times New Roman"/>
              <a:sym typeface="Times New Roman"/>
            </a:endParaRPr>
          </a:p>
          <a:p>
            <a:pPr marL="0" marR="0" lvl="0" indent="0" algn="l" rtl="0">
              <a:spcBef>
                <a:spcPts val="0"/>
              </a:spcBef>
              <a:spcAft>
                <a:spcPts val="0"/>
              </a:spcAft>
              <a:buNone/>
            </a:pPr>
            <a:r>
              <a:rPr lang="lt-LT" sz="1800" b="1" i="0" u="none" strike="noStrike" cap="none" dirty="0">
                <a:solidFill>
                  <a:schemeClr val="tx1"/>
                </a:solidFill>
                <a:latin typeface="Times New Roman"/>
                <a:ea typeface="Times New Roman"/>
                <a:cs typeface="Times New Roman"/>
                <a:sym typeface="Times New Roman"/>
              </a:rPr>
              <a:t>Kodėl mes ją minime</a:t>
            </a:r>
            <a:r>
              <a:rPr lang="lt-LT" sz="1800" i="0" u="none" strike="noStrike" cap="none" dirty="0">
                <a:solidFill>
                  <a:schemeClr val="tx1"/>
                </a:solidFill>
                <a:latin typeface="Times New Roman"/>
                <a:ea typeface="Times New Roman"/>
                <a:cs typeface="Times New Roman"/>
                <a:sym typeface="Times New Roman"/>
              </a:rPr>
              <a:t>: Žurnalas </a:t>
            </a:r>
            <a:r>
              <a:rPr lang="en-GB" sz="1800" i="0" dirty="0">
                <a:solidFill>
                  <a:srgbClr val="000000"/>
                </a:solidFill>
                <a:effectLst/>
                <a:latin typeface="Times New Roman" panose="02020603050405020304" pitchFamily="18" charset="0"/>
                <a:cs typeface="Times New Roman" panose="02020603050405020304" pitchFamily="18" charset="0"/>
              </a:rPr>
              <a:t>„</a:t>
            </a:r>
            <a:r>
              <a:rPr lang="lt-LT" sz="1800" i="0" u="none" strike="noStrike" cap="none" dirty="0">
                <a:solidFill>
                  <a:schemeClr val="tx1"/>
                </a:solidFill>
                <a:latin typeface="Times New Roman"/>
                <a:ea typeface="Times New Roman"/>
                <a:cs typeface="Times New Roman"/>
                <a:sym typeface="Times New Roman"/>
              </a:rPr>
              <a:t>Time</a:t>
            </a:r>
            <a:r>
              <a:rPr lang="en-GB" sz="1800" i="0" dirty="0">
                <a:solidFill>
                  <a:srgbClr val="000000"/>
                </a:solidFill>
                <a:effectLst/>
                <a:latin typeface="Times New Roman" panose="02020603050405020304" pitchFamily="18" charset="0"/>
                <a:cs typeface="Times New Roman" panose="02020603050405020304" pitchFamily="18" charset="0"/>
              </a:rPr>
              <a:t>“</a:t>
            </a:r>
            <a:r>
              <a:rPr lang="lt-LT" sz="1800" i="0" u="none" strike="noStrike" cap="none" dirty="0">
                <a:solidFill>
                  <a:schemeClr val="tx1"/>
                </a:solidFill>
                <a:latin typeface="Times New Roman"/>
                <a:ea typeface="Times New Roman"/>
                <a:cs typeface="Times New Roman"/>
                <a:sym typeface="Times New Roman"/>
              </a:rPr>
              <a:t> </a:t>
            </a:r>
            <a:r>
              <a:rPr lang="lt-LT" sz="1800" i="0" u="sng" strike="noStrike" cap="none" dirty="0" err="1">
                <a:solidFill>
                  <a:srgbClr val="0070C0"/>
                </a:solidFill>
                <a:latin typeface="Times New Roman"/>
                <a:ea typeface="Times New Roman"/>
                <a:cs typeface="Times New Roman"/>
                <a:sym typeface="Times New Roman"/>
              </a:rPr>
              <a:t>Shirley</a:t>
            </a:r>
            <a:r>
              <a:rPr lang="lt-LT" sz="1800" i="0" u="sng" strike="noStrike" cap="none" dirty="0">
                <a:solidFill>
                  <a:srgbClr val="0070C0"/>
                </a:solidFill>
                <a:latin typeface="Times New Roman"/>
                <a:ea typeface="Times New Roman"/>
                <a:cs typeface="Times New Roman"/>
                <a:sym typeface="Times New Roman"/>
              </a:rPr>
              <a:t> </a:t>
            </a:r>
            <a:r>
              <a:rPr lang="lt-LT" sz="1800" i="0" u="sng" strike="noStrike" cap="none" dirty="0" err="1">
                <a:solidFill>
                  <a:srgbClr val="0070C0"/>
                </a:solidFill>
                <a:latin typeface="Times New Roman"/>
                <a:ea typeface="Times New Roman"/>
                <a:cs typeface="Times New Roman"/>
                <a:sym typeface="Times New Roman"/>
              </a:rPr>
              <a:t>Jackson</a:t>
            </a:r>
            <a:r>
              <a:rPr lang="lt-LT" sz="1800" i="0" u="sng" strike="noStrike" cap="none" dirty="0">
                <a:solidFill>
                  <a:srgbClr val="0070C0"/>
                </a:solidFill>
                <a:latin typeface="Times New Roman"/>
                <a:ea typeface="Times New Roman"/>
                <a:cs typeface="Times New Roman"/>
                <a:sym typeface="Times New Roman"/>
              </a:rPr>
              <a:t> </a:t>
            </a:r>
            <a:r>
              <a:rPr lang="lt-LT" sz="1800" i="0" u="none" strike="noStrike" cap="none" dirty="0">
                <a:solidFill>
                  <a:schemeClr val="tx1"/>
                </a:solidFill>
                <a:latin typeface="Times New Roman"/>
                <a:ea typeface="Times New Roman"/>
                <a:cs typeface="Times New Roman"/>
                <a:sym typeface="Times New Roman"/>
              </a:rPr>
              <a:t>(gim. 1946 m.) pavadino </a:t>
            </a:r>
            <a:r>
              <a:rPr lang="en-GB" sz="1800" i="0" dirty="0">
                <a:solidFill>
                  <a:srgbClr val="000000"/>
                </a:solidFill>
                <a:effectLst/>
                <a:latin typeface="Times New Roman" panose="02020603050405020304" pitchFamily="18" charset="0"/>
                <a:cs typeface="Times New Roman" panose="02020603050405020304" pitchFamily="18" charset="0"/>
              </a:rPr>
              <a:t>„</a:t>
            </a:r>
            <a:r>
              <a:rPr lang="lt-LT" sz="1800" i="0" dirty="0">
                <a:solidFill>
                  <a:srgbClr val="000000"/>
                </a:solidFill>
                <a:effectLst/>
                <a:latin typeface="Times New Roman" panose="02020603050405020304" pitchFamily="18" charset="0"/>
                <a:cs typeface="Times New Roman" panose="02020603050405020304" pitchFamily="18" charset="0"/>
              </a:rPr>
              <a:t>b</a:t>
            </a:r>
            <a:r>
              <a:rPr lang="lt-LT" sz="1800" i="0" u="none" strike="noStrike" cap="none" dirty="0">
                <a:solidFill>
                  <a:schemeClr val="tx1"/>
                </a:solidFill>
                <a:latin typeface="Times New Roman"/>
                <a:ea typeface="Times New Roman"/>
                <a:cs typeface="Times New Roman"/>
                <a:sym typeface="Times New Roman"/>
              </a:rPr>
              <a:t>ene didžiausiu pavyzdžiu moterims moksle</a:t>
            </a:r>
            <a:r>
              <a:rPr lang="en-GB" sz="1800" i="0" dirty="0">
                <a:solidFill>
                  <a:srgbClr val="000000"/>
                </a:solidFill>
                <a:effectLst/>
                <a:latin typeface="Times New Roman" panose="02020603050405020304" pitchFamily="18" charset="0"/>
                <a:cs typeface="Times New Roman" panose="02020603050405020304" pitchFamily="18" charset="0"/>
              </a:rPr>
              <a:t>“</a:t>
            </a:r>
            <a:r>
              <a:rPr lang="lt-LT" sz="1800" i="0" u="none" strike="noStrike" cap="none" dirty="0">
                <a:solidFill>
                  <a:schemeClr val="tx1"/>
                </a:solidFill>
                <a:latin typeface="Times New Roman"/>
                <a:ea typeface="Times New Roman"/>
                <a:cs typeface="Times New Roman"/>
                <a:sym typeface="Times New Roman"/>
              </a:rPr>
              <a:t>, ir mes negalime su tuo nesutikti.</a:t>
            </a:r>
          </a:p>
          <a:p>
            <a:pPr marL="0" marR="0" lvl="0" indent="0" algn="l" rtl="0">
              <a:spcBef>
                <a:spcPts val="0"/>
              </a:spcBef>
              <a:spcAft>
                <a:spcPts val="0"/>
              </a:spcAft>
              <a:buNone/>
            </a:pPr>
            <a:r>
              <a:rPr lang="lt-LT" sz="1800" i="0" u="none" strike="noStrike" cap="none" dirty="0">
                <a:solidFill>
                  <a:schemeClr val="tx1"/>
                </a:solidFill>
                <a:latin typeface="Times New Roman"/>
                <a:ea typeface="Times New Roman"/>
                <a:cs typeface="Times New Roman"/>
                <a:sym typeface="Times New Roman"/>
              </a:rPr>
              <a:t>Ji nuo vaikystės domėjosi mokslais. Mama jai skaitė knygas apie mokslininkus, o tėvas padėdavo rengti projektus mokykloje. </a:t>
            </a:r>
            <a:r>
              <a:rPr lang="lt-LT" sz="1800" i="0" u="none" strike="noStrike" cap="none" dirty="0" err="1">
                <a:solidFill>
                  <a:schemeClr val="tx1"/>
                </a:solidFill>
                <a:latin typeface="Times New Roman"/>
                <a:ea typeface="Times New Roman"/>
                <a:cs typeface="Times New Roman"/>
                <a:sym typeface="Times New Roman"/>
              </a:rPr>
              <a:t>Masačusetso</a:t>
            </a:r>
            <a:r>
              <a:rPr lang="lt-LT" sz="1800" i="0" u="none" strike="noStrike" cap="none" dirty="0">
                <a:solidFill>
                  <a:schemeClr val="tx1"/>
                </a:solidFill>
                <a:latin typeface="Times New Roman"/>
                <a:ea typeface="Times New Roman"/>
                <a:cs typeface="Times New Roman"/>
                <a:sym typeface="Times New Roman"/>
              </a:rPr>
              <a:t> technologijos institute ji įgijo fizikos mokslų daktaro laipsnį - tapdama pirmąja tai pasiekusia </a:t>
            </a:r>
            <a:r>
              <a:rPr lang="lt-LT" sz="1800" i="0" u="none" strike="noStrike" cap="none" dirty="0" err="1">
                <a:solidFill>
                  <a:schemeClr val="tx1"/>
                </a:solidFill>
                <a:latin typeface="Times New Roman"/>
                <a:ea typeface="Times New Roman"/>
                <a:cs typeface="Times New Roman"/>
                <a:sym typeface="Times New Roman"/>
              </a:rPr>
              <a:t>afroamerikiete</a:t>
            </a:r>
            <a:r>
              <a:rPr lang="lt-LT" sz="1800" i="0" u="none" strike="noStrike" cap="none" dirty="0">
                <a:solidFill>
                  <a:schemeClr val="tx1"/>
                </a:solidFill>
                <a:latin typeface="Times New Roman"/>
                <a:ea typeface="Times New Roman"/>
                <a:cs typeface="Times New Roman"/>
                <a:sym typeface="Times New Roman"/>
              </a:rPr>
              <a:t>. AT&amp;T </a:t>
            </a:r>
            <a:r>
              <a:rPr lang="lt-LT" sz="1800" i="0" u="none" strike="noStrike" cap="none" dirty="0" err="1">
                <a:solidFill>
                  <a:schemeClr val="tx1"/>
                </a:solidFill>
                <a:latin typeface="Times New Roman"/>
                <a:ea typeface="Times New Roman"/>
                <a:cs typeface="Times New Roman"/>
                <a:sym typeface="Times New Roman"/>
              </a:rPr>
              <a:t>Bell</a:t>
            </a:r>
            <a:r>
              <a:rPr lang="lt-LT" sz="1800" i="0" u="none" strike="noStrike" cap="none" dirty="0">
                <a:solidFill>
                  <a:schemeClr val="tx1"/>
                </a:solidFill>
                <a:latin typeface="Times New Roman"/>
                <a:ea typeface="Times New Roman"/>
                <a:cs typeface="Times New Roman"/>
                <a:sym typeface="Times New Roman"/>
              </a:rPr>
              <a:t> laboratorijose jos atlikti optinės fizikos tyrimai padėjo išrasti liečiamąjį telefoną, šviesolaidinius laidus, numerio atpažinimą ir skambučio laukimo funkciją. </a:t>
            </a:r>
            <a:r>
              <a:rPr lang="lt-LT" sz="1800" dirty="0" err="1">
                <a:solidFill>
                  <a:schemeClr val="tx1"/>
                </a:solidFill>
                <a:latin typeface="Times New Roman"/>
                <a:ea typeface="Times New Roman"/>
                <a:cs typeface="Times New Roman"/>
                <a:sym typeface="Times New Roman"/>
              </a:rPr>
              <a:t>Jacks</a:t>
            </a:r>
            <a:r>
              <a:rPr lang="lt-LT" sz="1800" i="0" u="none" strike="noStrike" cap="none" dirty="0" err="1">
                <a:solidFill>
                  <a:schemeClr val="tx1"/>
                </a:solidFill>
                <a:latin typeface="Times New Roman"/>
                <a:ea typeface="Times New Roman"/>
                <a:cs typeface="Times New Roman"/>
                <a:sym typeface="Times New Roman"/>
              </a:rPr>
              <a:t>on</a:t>
            </a:r>
            <a:r>
              <a:rPr lang="lt-LT" sz="1800" i="0" u="none" strike="noStrike" cap="none" dirty="0">
                <a:solidFill>
                  <a:schemeClr val="tx1"/>
                </a:solidFill>
                <a:latin typeface="Times New Roman"/>
                <a:ea typeface="Times New Roman"/>
                <a:cs typeface="Times New Roman"/>
                <a:sym typeface="Times New Roman"/>
              </a:rPr>
              <a:t> patarinėjo prezidentams visuomenės sveikatos ir branduolinės energijos klausimais, bei kaip mokslo ir technologijų politika gali padėti ekonomikai. Prezidentas </a:t>
            </a:r>
            <a:r>
              <a:rPr lang="lt-LT" sz="1800" i="0" u="none" strike="noStrike" cap="none" dirty="0" err="1">
                <a:solidFill>
                  <a:schemeClr val="tx1"/>
                </a:solidFill>
                <a:latin typeface="Times New Roman"/>
                <a:ea typeface="Times New Roman"/>
                <a:cs typeface="Times New Roman"/>
                <a:sym typeface="Times New Roman"/>
              </a:rPr>
              <a:t>Barackas</a:t>
            </a:r>
            <a:r>
              <a:rPr lang="lt-LT" sz="1800" i="0" u="none" strike="noStrike" cap="none" dirty="0">
                <a:solidFill>
                  <a:schemeClr val="tx1"/>
                </a:solidFill>
                <a:latin typeface="Times New Roman"/>
                <a:ea typeface="Times New Roman"/>
                <a:cs typeface="Times New Roman"/>
                <a:sym typeface="Times New Roman"/>
              </a:rPr>
              <a:t> Obama apdovanojo ją Nacionaliniu mokslo medaliu už išskirtinę karjerą mokslinių tyrimų ir mokslo plėtros srityse.</a:t>
            </a:r>
            <a:endParaRPr lang="en-GB" sz="1800" i="0" u="none" strike="noStrike" cap="none" dirty="0">
              <a:solidFill>
                <a:schemeClr val="tx1"/>
              </a:solidFill>
              <a:latin typeface="Quattrocento Sans"/>
              <a:ea typeface="Quattrocento Sans"/>
              <a:cs typeface="Quattrocento Sans"/>
              <a:sym typeface="Quattrocento Sans"/>
            </a:endParaRPr>
          </a:p>
        </p:txBody>
      </p:sp>
    </p:spTree>
  </p:cSld>
  <p:clrMapOvr>
    <a:masterClrMapping/>
  </p:clrMapOvr>
  <p:transition>
    <p:circle/>
  </p:transition>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Shape 393"/>
        <p:cNvGrpSpPr/>
        <p:nvPr/>
      </p:nvGrpSpPr>
      <p:grpSpPr>
        <a:xfrm>
          <a:off x="0" y="0"/>
          <a:ext cx="0" cy="0"/>
          <a:chOff x="0" y="0"/>
          <a:chExt cx="0" cy="0"/>
        </a:xfrm>
      </p:grpSpPr>
      <p:pic>
        <p:nvPicPr>
          <p:cNvPr id="394" name="Google Shape;394;p32"/>
          <p:cNvPicPr preferRelativeResize="0"/>
          <p:nvPr/>
        </p:nvPicPr>
        <p:blipFill rotWithShape="1">
          <a:blip r:embed="rId3">
            <a:alphaModFix/>
          </a:blip>
          <a:srcRect/>
          <a:stretch/>
        </p:blipFill>
        <p:spPr>
          <a:xfrm>
            <a:off x="688252" y="282681"/>
            <a:ext cx="2464851" cy="2474225"/>
          </a:xfrm>
          <a:prstGeom prst="rect">
            <a:avLst/>
          </a:prstGeom>
          <a:noFill/>
          <a:ln>
            <a:noFill/>
          </a:ln>
        </p:spPr>
      </p:pic>
      <p:sp>
        <p:nvSpPr>
          <p:cNvPr id="396" name="Google Shape;396;p32"/>
          <p:cNvSpPr/>
          <p:nvPr/>
        </p:nvSpPr>
        <p:spPr>
          <a:xfrm>
            <a:off x="4834404" y="642651"/>
            <a:ext cx="6348602" cy="92328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5400" b="1" i="0" u="none" strike="noStrike" cap="none" dirty="0">
                <a:solidFill>
                  <a:schemeClr val="tx1"/>
                </a:solidFill>
                <a:latin typeface="Times New Roman" panose="02020603050405020304" pitchFamily="18" charset="0"/>
                <a:ea typeface="Calibri"/>
                <a:cs typeface="Times New Roman" panose="02020603050405020304" pitchFamily="18" charset="0"/>
                <a:sym typeface="Calibri"/>
              </a:rPr>
              <a:t>Katherine Johnson</a:t>
            </a:r>
            <a:endParaRPr lang="en-GB" dirty="0">
              <a:solidFill>
                <a:schemeClr val="tx1"/>
              </a:solidFill>
              <a:latin typeface="Times New Roman" panose="02020603050405020304" pitchFamily="18" charset="0"/>
              <a:cs typeface="Times New Roman" panose="02020603050405020304" pitchFamily="18" charset="0"/>
            </a:endParaRPr>
          </a:p>
        </p:txBody>
      </p:sp>
      <p:sp>
        <p:nvSpPr>
          <p:cNvPr id="2" name="Text Box 2">
            <a:extLst>
              <a:ext uri="{FF2B5EF4-FFF2-40B4-BE49-F238E27FC236}">
                <a16:creationId xmlns:a16="http://schemas.microsoft.com/office/drawing/2014/main" id="{6D694E65-7B8C-9B6C-1558-90630F0E6F23}"/>
              </a:ext>
            </a:extLst>
          </p:cNvPr>
          <p:cNvSpPr txBox="1">
            <a:spLocks noChangeArrowheads="1"/>
          </p:cNvSpPr>
          <p:nvPr/>
        </p:nvSpPr>
        <p:spPr bwMode="auto">
          <a:xfrm>
            <a:off x="475648" y="2905260"/>
            <a:ext cx="11539286" cy="3785652"/>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spAutoFit/>
          </a:bodyPr>
          <a:lstStyle/>
          <a:p>
            <a:pPr marL="0" marR="0" lvl="0" indent="0" algn="l" rtl="0">
              <a:spcBef>
                <a:spcPts val="0"/>
              </a:spcBef>
              <a:spcAft>
                <a:spcPts val="0"/>
              </a:spcAft>
              <a:buNone/>
            </a:pPr>
            <a:r>
              <a:rPr lang="lt-LT" sz="1600" b="1" i="0" u="none" strike="noStrike" cap="none" dirty="0">
                <a:solidFill>
                  <a:srgbClr val="0070C0"/>
                </a:solidFill>
                <a:latin typeface="Times New Roman"/>
                <a:ea typeface="Times New Roman"/>
                <a:cs typeface="Times New Roman"/>
                <a:sym typeface="Times New Roman"/>
              </a:rPr>
              <a:t>Matematikas ir </a:t>
            </a:r>
            <a:r>
              <a:rPr lang="lt-LT" sz="1600" b="1" i="0" u="none" strike="noStrike" cap="none" dirty="0" err="1">
                <a:solidFill>
                  <a:srgbClr val="0070C0"/>
                </a:solidFill>
                <a:latin typeface="Times New Roman"/>
                <a:ea typeface="Times New Roman"/>
                <a:cs typeface="Times New Roman"/>
                <a:sym typeface="Times New Roman"/>
              </a:rPr>
              <a:t>aerokosmoso</a:t>
            </a:r>
            <a:r>
              <a:rPr lang="lt-LT" sz="1600" b="1" i="0" u="none" strike="noStrike" cap="none" dirty="0">
                <a:solidFill>
                  <a:srgbClr val="0070C0"/>
                </a:solidFill>
                <a:latin typeface="Times New Roman"/>
                <a:ea typeface="Times New Roman"/>
                <a:cs typeface="Times New Roman"/>
                <a:sym typeface="Times New Roman"/>
              </a:rPr>
              <a:t> srities pradininkė</a:t>
            </a:r>
          </a:p>
          <a:p>
            <a:pPr marL="0" marR="0" lvl="0" indent="0" algn="l" rtl="0">
              <a:spcBef>
                <a:spcPts val="0"/>
              </a:spcBef>
              <a:spcAft>
                <a:spcPts val="0"/>
              </a:spcAft>
              <a:buNone/>
            </a:pPr>
            <a:endParaRPr lang="lt-LT" sz="1600" b="1" i="0" u="none" strike="noStrike" cap="none" dirty="0">
              <a:solidFill>
                <a:srgbClr val="0070C0"/>
              </a:solidFill>
              <a:latin typeface="Times New Roman"/>
              <a:ea typeface="Times New Roman"/>
              <a:cs typeface="Times New Roman"/>
              <a:sym typeface="Times New Roman"/>
            </a:endParaRPr>
          </a:p>
          <a:p>
            <a:pPr marL="0" marR="0" lvl="0" indent="0" algn="l" rtl="0">
              <a:spcBef>
                <a:spcPts val="0"/>
              </a:spcBef>
              <a:spcAft>
                <a:spcPts val="0"/>
              </a:spcAft>
              <a:buNone/>
            </a:pPr>
            <a:r>
              <a:rPr lang="lt-LT" sz="1600" b="1" i="0" u="none" strike="noStrike" cap="none" dirty="0">
                <a:solidFill>
                  <a:schemeClr val="tx1"/>
                </a:solidFill>
                <a:latin typeface="Times New Roman"/>
                <a:ea typeface="Times New Roman"/>
                <a:cs typeface="Times New Roman"/>
                <a:sym typeface="Times New Roman"/>
              </a:rPr>
              <a:t>Ką apie ją galite papasakoti savo vaikams: </a:t>
            </a:r>
            <a:r>
              <a:rPr lang="lt-LT" sz="1600" i="0" u="none" strike="noStrike" cap="none" dirty="0">
                <a:solidFill>
                  <a:schemeClr val="tx1"/>
                </a:solidFill>
                <a:latin typeface="Times New Roman"/>
                <a:ea typeface="Times New Roman"/>
                <a:cs typeface="Times New Roman"/>
                <a:sym typeface="Times New Roman"/>
              </a:rPr>
              <a:t>Ji buvo matematikos specialistė, padėjusi astronautams pakilti į kosmosą ir nusileisti mėnulyje.</a:t>
            </a:r>
          </a:p>
          <a:p>
            <a:pPr marL="0" marR="0" lvl="0" indent="0" algn="l" rtl="0">
              <a:spcBef>
                <a:spcPts val="0"/>
              </a:spcBef>
              <a:spcAft>
                <a:spcPts val="0"/>
              </a:spcAft>
              <a:buNone/>
            </a:pPr>
            <a:endParaRPr lang="lt-LT" sz="1600" i="0" u="none" strike="noStrike" cap="none" dirty="0">
              <a:solidFill>
                <a:schemeClr val="tx1"/>
              </a:solidFill>
              <a:latin typeface="Times New Roman"/>
              <a:ea typeface="Times New Roman"/>
              <a:cs typeface="Times New Roman"/>
              <a:sym typeface="Times New Roman"/>
            </a:endParaRPr>
          </a:p>
          <a:p>
            <a:pPr marL="0" marR="0" lvl="0" indent="0" algn="l" rtl="0">
              <a:spcBef>
                <a:spcPts val="0"/>
              </a:spcBef>
              <a:spcAft>
                <a:spcPts val="0"/>
              </a:spcAft>
              <a:buNone/>
            </a:pPr>
            <a:r>
              <a:rPr lang="lt-LT" sz="1600" b="1" i="0" u="none" strike="noStrike" cap="none" dirty="0">
                <a:solidFill>
                  <a:schemeClr val="tx1"/>
                </a:solidFill>
                <a:latin typeface="Times New Roman"/>
                <a:ea typeface="Times New Roman"/>
                <a:cs typeface="Times New Roman"/>
                <a:sym typeface="Times New Roman"/>
              </a:rPr>
              <a:t>Kodėl mes ją minime</a:t>
            </a:r>
            <a:r>
              <a:rPr lang="lt-LT" sz="1600" i="0" u="none" strike="noStrike" cap="none" dirty="0">
                <a:solidFill>
                  <a:schemeClr val="tx1"/>
                </a:solidFill>
                <a:latin typeface="Times New Roman"/>
                <a:ea typeface="Times New Roman"/>
                <a:cs typeface="Times New Roman"/>
                <a:sym typeface="Times New Roman"/>
              </a:rPr>
              <a:t>: Prieš atsirandant astronautams, skraidantiems raketomis ir skrendantiems į kosmosą, turi būti tokie žmonės kaip </a:t>
            </a:r>
            <a:r>
              <a:rPr lang="lt-LT" sz="1600" i="0" u="sng" strike="noStrike" cap="none" dirty="0" err="1">
                <a:solidFill>
                  <a:srgbClr val="0070C0"/>
                </a:solidFill>
                <a:latin typeface="Times New Roman"/>
                <a:ea typeface="Times New Roman"/>
                <a:cs typeface="Times New Roman"/>
                <a:sym typeface="Times New Roman"/>
              </a:rPr>
              <a:t>Katherine</a:t>
            </a:r>
            <a:r>
              <a:rPr lang="lt-LT" sz="1600" i="0" u="sng" strike="noStrike" cap="none" dirty="0">
                <a:solidFill>
                  <a:srgbClr val="0070C0"/>
                </a:solidFill>
                <a:latin typeface="Times New Roman"/>
                <a:ea typeface="Times New Roman"/>
                <a:cs typeface="Times New Roman"/>
                <a:sym typeface="Times New Roman"/>
              </a:rPr>
              <a:t> </a:t>
            </a:r>
            <a:r>
              <a:rPr lang="lt-LT" sz="1600" i="0" u="sng" strike="noStrike" cap="none" dirty="0" err="1">
                <a:solidFill>
                  <a:srgbClr val="0070C0"/>
                </a:solidFill>
                <a:latin typeface="Times New Roman"/>
                <a:ea typeface="Times New Roman"/>
                <a:cs typeface="Times New Roman"/>
                <a:sym typeface="Times New Roman"/>
              </a:rPr>
              <a:t>Johnson</a:t>
            </a:r>
            <a:r>
              <a:rPr lang="lt-LT" sz="1600" i="0" u="sng" strike="noStrike" cap="none" dirty="0">
                <a:solidFill>
                  <a:srgbClr val="0070C0"/>
                </a:solidFill>
                <a:latin typeface="Times New Roman"/>
                <a:ea typeface="Times New Roman"/>
                <a:cs typeface="Times New Roman"/>
                <a:sym typeface="Times New Roman"/>
              </a:rPr>
              <a:t> </a:t>
            </a:r>
            <a:r>
              <a:rPr lang="lt-LT" sz="1600" i="0" u="none" strike="noStrike" cap="none" dirty="0">
                <a:solidFill>
                  <a:schemeClr val="tx1"/>
                </a:solidFill>
                <a:latin typeface="Times New Roman"/>
                <a:ea typeface="Times New Roman"/>
                <a:cs typeface="Times New Roman"/>
                <a:sym typeface="Times New Roman"/>
              </a:rPr>
              <a:t>(1918-2020), kurie padeda jiems ten patekti. K. </a:t>
            </a:r>
            <a:r>
              <a:rPr lang="lt-LT" sz="1600" i="0" u="none" strike="noStrike" cap="none" dirty="0" err="1">
                <a:solidFill>
                  <a:schemeClr val="tx1"/>
                </a:solidFill>
                <a:latin typeface="Times New Roman" panose="02020603050405020304" pitchFamily="18" charset="0"/>
                <a:ea typeface="Calibri"/>
                <a:cs typeface="Times New Roman" panose="02020603050405020304" pitchFamily="18" charset="0"/>
                <a:sym typeface="Calibri"/>
              </a:rPr>
              <a:t>Johnson</a:t>
            </a:r>
            <a:r>
              <a:rPr lang="lt-LT" sz="1600" i="0" u="none" strike="noStrike" cap="none" dirty="0">
                <a:solidFill>
                  <a:schemeClr val="tx1"/>
                </a:solidFill>
                <a:latin typeface="Times New Roman"/>
                <a:ea typeface="Times New Roman"/>
                <a:cs typeface="Times New Roman"/>
                <a:sym typeface="Times New Roman"/>
              </a:rPr>
              <a:t> itin reikšmingai prisidėjo prie istoriškai svarbiausių šalies pasiekimų kosminių skrydžių sektoriuje.</a:t>
            </a:r>
          </a:p>
          <a:p>
            <a:pPr marL="0" marR="0" lvl="0" indent="0" algn="l" rtl="0">
              <a:spcBef>
                <a:spcPts val="0"/>
              </a:spcBef>
              <a:spcAft>
                <a:spcPts val="0"/>
              </a:spcAft>
              <a:buNone/>
            </a:pPr>
            <a:endParaRPr lang="lt-LT" sz="1600" i="0" u="none" strike="noStrike" cap="none" dirty="0">
              <a:solidFill>
                <a:schemeClr val="tx1"/>
              </a:solidFill>
              <a:latin typeface="Times New Roman"/>
              <a:ea typeface="Times New Roman"/>
              <a:cs typeface="Times New Roman"/>
              <a:sym typeface="Times New Roman"/>
            </a:endParaRPr>
          </a:p>
          <a:p>
            <a:pPr marL="0" marR="0" lvl="0" indent="0" algn="l" rtl="0">
              <a:spcBef>
                <a:spcPts val="0"/>
              </a:spcBef>
              <a:spcAft>
                <a:spcPts val="0"/>
              </a:spcAft>
              <a:buNone/>
            </a:pPr>
            <a:r>
              <a:rPr lang="lt-LT" sz="1600" i="0" u="none" strike="noStrike" cap="none" dirty="0">
                <a:solidFill>
                  <a:schemeClr val="tx1"/>
                </a:solidFill>
                <a:latin typeface="Times New Roman"/>
                <a:ea typeface="Times New Roman"/>
                <a:cs typeface="Times New Roman"/>
                <a:sym typeface="Times New Roman"/>
              </a:rPr>
              <a:t>Augdama K. </a:t>
            </a:r>
            <a:r>
              <a:rPr lang="lt-LT" sz="1600" i="0" u="none" strike="noStrike" cap="none" dirty="0" err="1">
                <a:solidFill>
                  <a:schemeClr val="tx1"/>
                </a:solidFill>
                <a:latin typeface="Times New Roman"/>
                <a:ea typeface="Times New Roman"/>
                <a:cs typeface="Times New Roman"/>
                <a:sym typeface="Times New Roman"/>
              </a:rPr>
              <a:t>Džonson</a:t>
            </a:r>
            <a:r>
              <a:rPr lang="lt-LT" sz="1600" i="0" u="none" strike="noStrike" cap="none" dirty="0">
                <a:solidFill>
                  <a:schemeClr val="tx1"/>
                </a:solidFill>
                <a:latin typeface="Times New Roman"/>
                <a:ea typeface="Times New Roman"/>
                <a:cs typeface="Times New Roman"/>
                <a:sym typeface="Times New Roman"/>
              </a:rPr>
              <a:t> turėjo tėvus, kurie skatino jos gebėjimus matematikoje ir išsiuntė ją į mokyklą, kurioje ji galėjo tobulėti. Būdama 18 metų ji su aukščiausiais pagyrimais baigė koledžą. Kai šeštajame dešimtmetyje JAV įsitraukė į kosmoso lenktynes, NASA pasamdė </a:t>
            </a:r>
            <a:r>
              <a:rPr lang="lt-LT" sz="1600" i="0" u="none" strike="noStrike" cap="none" dirty="0" err="1">
                <a:solidFill>
                  <a:schemeClr val="tx1"/>
                </a:solidFill>
                <a:latin typeface="Times New Roman"/>
                <a:ea typeface="Times New Roman"/>
                <a:cs typeface="Times New Roman"/>
                <a:sym typeface="Times New Roman"/>
              </a:rPr>
              <a:t>Johnson</a:t>
            </a:r>
            <a:r>
              <a:rPr lang="lt-LT" sz="1600" i="0" u="none" strike="noStrike" cap="none" dirty="0">
                <a:solidFill>
                  <a:schemeClr val="tx1"/>
                </a:solidFill>
                <a:latin typeface="Times New Roman"/>
                <a:ea typeface="Times New Roman"/>
                <a:cs typeface="Times New Roman"/>
                <a:sym typeface="Times New Roman"/>
              </a:rPr>
              <a:t> ir kitus matematikos ekspertus, kad šie atliktų sudėtingus apskaičiavimus. Ji apskaičiavo raketos, kuri turėjo nugabenti pirmuosius JAV astronautus į kosmosą, kelią ir priklausė komandai, kuri nuskraidino pirmuosius žmones į Mėnulį.</a:t>
            </a:r>
          </a:p>
          <a:p>
            <a:pPr marL="0" marR="0" lvl="0" indent="0" algn="l" rtl="0">
              <a:spcBef>
                <a:spcPts val="0"/>
              </a:spcBef>
              <a:spcAft>
                <a:spcPts val="0"/>
              </a:spcAft>
              <a:buNone/>
            </a:pPr>
            <a:r>
              <a:rPr lang="lt-LT" sz="1600" i="0" u="none" strike="noStrike" cap="none" dirty="0">
                <a:solidFill>
                  <a:schemeClr val="tx1"/>
                </a:solidFill>
                <a:latin typeface="Times New Roman"/>
                <a:ea typeface="Times New Roman"/>
                <a:cs typeface="Times New Roman"/>
                <a:sym typeface="Times New Roman"/>
              </a:rPr>
              <a:t>Už nepaprastą indėlį prezidentas </a:t>
            </a:r>
            <a:r>
              <a:rPr lang="lt-LT" sz="1600" i="0" u="none" strike="noStrike" cap="none" dirty="0" err="1">
                <a:solidFill>
                  <a:schemeClr val="tx1"/>
                </a:solidFill>
                <a:latin typeface="Times New Roman"/>
                <a:ea typeface="Times New Roman"/>
                <a:cs typeface="Times New Roman"/>
                <a:sym typeface="Times New Roman"/>
              </a:rPr>
              <a:t>Barackas</a:t>
            </a:r>
            <a:r>
              <a:rPr lang="lt-LT" sz="1600" i="0" u="none" strike="noStrike" cap="none" dirty="0">
                <a:solidFill>
                  <a:schemeClr val="tx1"/>
                </a:solidFill>
                <a:latin typeface="Times New Roman"/>
                <a:ea typeface="Times New Roman"/>
                <a:cs typeface="Times New Roman"/>
                <a:sym typeface="Times New Roman"/>
              </a:rPr>
              <a:t> Obama įteikė </a:t>
            </a:r>
            <a:r>
              <a:rPr lang="lt-LT" sz="1600" i="0" u="none" strike="noStrike" cap="none" dirty="0" err="1">
                <a:solidFill>
                  <a:schemeClr val="tx1"/>
                </a:solidFill>
                <a:latin typeface="Times New Roman"/>
                <a:ea typeface="Times New Roman"/>
                <a:cs typeface="Times New Roman"/>
                <a:sym typeface="Times New Roman"/>
              </a:rPr>
              <a:t>Johnson</a:t>
            </a:r>
            <a:r>
              <a:rPr lang="lt-LT" sz="1600" i="0" u="none" strike="noStrike" cap="none" dirty="0">
                <a:solidFill>
                  <a:schemeClr val="tx1"/>
                </a:solidFill>
                <a:latin typeface="Times New Roman"/>
                <a:ea typeface="Times New Roman"/>
                <a:cs typeface="Times New Roman"/>
                <a:sym typeface="Times New Roman"/>
              </a:rPr>
              <a:t> prezidentinį Laisvės medalį - aukščiausią šalies civilinį apdovanojimą. Ji yra viena iš 2016 m. filme „Paslėpti skaičiai“ („</a:t>
            </a:r>
            <a:r>
              <a:rPr lang="lt-LT" sz="1600" i="0" u="none" strike="noStrike" cap="none" dirty="0" err="1">
                <a:solidFill>
                  <a:schemeClr val="tx1"/>
                </a:solidFill>
                <a:latin typeface="Times New Roman"/>
                <a:ea typeface="Times New Roman"/>
                <a:cs typeface="Times New Roman"/>
                <a:sym typeface="Times New Roman"/>
              </a:rPr>
              <a:t>Hidden</a:t>
            </a:r>
            <a:r>
              <a:rPr lang="lt-LT" sz="1600" i="0" u="none" strike="noStrike" cap="none" dirty="0">
                <a:solidFill>
                  <a:schemeClr val="tx1"/>
                </a:solidFill>
                <a:latin typeface="Times New Roman"/>
                <a:ea typeface="Times New Roman"/>
                <a:cs typeface="Times New Roman"/>
                <a:sym typeface="Times New Roman"/>
              </a:rPr>
              <a:t> </a:t>
            </a:r>
            <a:r>
              <a:rPr lang="lt-LT" sz="1600" i="0" u="none" strike="noStrike" cap="none" dirty="0" err="1">
                <a:solidFill>
                  <a:schemeClr val="tx1"/>
                </a:solidFill>
                <a:latin typeface="Times New Roman"/>
                <a:ea typeface="Times New Roman"/>
                <a:cs typeface="Times New Roman"/>
                <a:sym typeface="Times New Roman"/>
              </a:rPr>
              <a:t>Figures</a:t>
            </a:r>
            <a:r>
              <a:rPr lang="lt-LT" sz="1600" i="0" u="none" strike="noStrike" cap="none" dirty="0">
                <a:solidFill>
                  <a:schemeClr val="tx1"/>
                </a:solidFill>
                <a:latin typeface="Times New Roman"/>
                <a:ea typeface="Times New Roman"/>
                <a:cs typeface="Times New Roman"/>
                <a:sym typeface="Times New Roman"/>
              </a:rPr>
              <a:t>“) pavaizduotų veikėjų.</a:t>
            </a:r>
            <a:endParaRPr lang="lt-LT" sz="1600" i="0" u="none" strike="noStrike" cap="none" dirty="0">
              <a:solidFill>
                <a:schemeClr val="tx1"/>
              </a:solidFill>
              <a:latin typeface="Quattrocento Sans"/>
              <a:ea typeface="Quattrocento Sans"/>
              <a:cs typeface="Quattrocento Sans"/>
              <a:sym typeface="Quattrocento Sans"/>
            </a:endParaRPr>
          </a:p>
        </p:txBody>
      </p:sp>
    </p:spTree>
  </p:cSld>
  <p:clrMapOvr>
    <a:masterClrMapping/>
  </p:clrMapOvr>
  <p:transition>
    <p:circle/>
  </p:transition>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Shape 400"/>
        <p:cNvGrpSpPr/>
        <p:nvPr/>
      </p:nvGrpSpPr>
      <p:grpSpPr>
        <a:xfrm>
          <a:off x="0" y="0"/>
          <a:ext cx="0" cy="0"/>
          <a:chOff x="0" y="0"/>
          <a:chExt cx="0" cy="0"/>
        </a:xfrm>
      </p:grpSpPr>
      <p:sp>
        <p:nvSpPr>
          <p:cNvPr id="401" name="Google Shape;401;p33"/>
          <p:cNvSpPr txBox="1">
            <a:spLocks noGrp="1"/>
          </p:cNvSpPr>
          <p:nvPr>
            <p:ph type="title"/>
          </p:nvPr>
        </p:nvSpPr>
        <p:spPr>
          <a:xfrm>
            <a:off x="627993" y="627883"/>
            <a:ext cx="10515600" cy="1325563"/>
          </a:xfrm>
          <a:prstGeom prst="rect">
            <a:avLst/>
          </a:prstGeom>
          <a:noFill/>
          <a:ln>
            <a:noFill/>
          </a:ln>
        </p:spPr>
        <p:txBody>
          <a:bodyPr spcFirstLastPara="1" wrap="square" lIns="91425" tIns="45700" rIns="91425" bIns="45700" anchor="ctr" anchorCtr="0">
            <a:normAutofit/>
          </a:bodyPr>
          <a:lstStyle/>
          <a:p>
            <a:pPr lvl="0">
              <a:buSzPts val="4400"/>
            </a:pPr>
            <a:r>
              <a:rPr lang="en-GB" b="1" dirty="0"/>
              <a:t>Marie Curie</a:t>
            </a:r>
            <a:endParaRPr b="1" dirty="0"/>
          </a:p>
        </p:txBody>
      </p:sp>
      <p:pic>
        <p:nvPicPr>
          <p:cNvPr id="402" name="Google Shape;402;p33" descr="A person writing on a piece of paper&#10;&#10;Description automatically generated"/>
          <p:cNvPicPr preferRelativeResize="0">
            <a:picLocks noGrp="1"/>
          </p:cNvPicPr>
          <p:nvPr>
            <p:ph type="body" idx="1"/>
          </p:nvPr>
        </p:nvPicPr>
        <p:blipFill rotWithShape="1">
          <a:blip r:embed="rId3">
            <a:alphaModFix/>
          </a:blip>
          <a:srcRect/>
          <a:stretch/>
        </p:blipFill>
        <p:spPr>
          <a:xfrm>
            <a:off x="533545" y="2067649"/>
            <a:ext cx="5533104" cy="3640424"/>
          </a:xfrm>
          <a:prstGeom prst="rect">
            <a:avLst/>
          </a:prstGeom>
          <a:noFill/>
          <a:ln>
            <a:noFill/>
          </a:ln>
        </p:spPr>
      </p:pic>
      <p:sp>
        <p:nvSpPr>
          <p:cNvPr id="403" name="Google Shape;403;p33"/>
          <p:cNvSpPr txBox="1">
            <a:spLocks noGrp="1"/>
          </p:cNvSpPr>
          <p:nvPr>
            <p:ph type="body" idx="2"/>
          </p:nvPr>
        </p:nvSpPr>
        <p:spPr>
          <a:xfrm>
            <a:off x="6350876" y="2676963"/>
            <a:ext cx="5651938" cy="4351338"/>
          </a:xfrm>
          <a:prstGeom prst="rect">
            <a:avLst/>
          </a:prstGeom>
          <a:noFill/>
          <a:ln>
            <a:noFill/>
          </a:ln>
        </p:spPr>
        <p:txBody>
          <a:bodyPr spcFirstLastPara="1" wrap="square" lIns="91425" tIns="45700" rIns="91425" bIns="45700" anchor="t" anchorCtr="0">
            <a:normAutofit/>
          </a:bodyPr>
          <a:lstStyle/>
          <a:p>
            <a:pPr marL="228600" lvl="0" indent="-228600">
              <a:spcBef>
                <a:spcPts val="0"/>
              </a:spcBef>
              <a:buSzPts val="3200"/>
            </a:pPr>
            <a:r>
              <a:rPr lang="lt-LT" sz="3200" dirty="0">
                <a:latin typeface="Calibri" panose="020F0502020204030204" pitchFamily="34" charset="0"/>
                <a:ea typeface="Calibri" panose="020F0502020204030204" pitchFamily="34" charset="0"/>
                <a:cs typeface="Calibri" panose="020F0502020204030204" pitchFamily="34" charset="0"/>
              </a:rPr>
              <a:t>Išgarsėjo savo tyrimais apie radioaktyvumą, rezultatais, po kurių buvo išrastas rentgenas.</a:t>
            </a:r>
          </a:p>
          <a:p>
            <a:pPr marL="228600" lvl="0" indent="-228600">
              <a:spcBef>
                <a:spcPts val="0"/>
              </a:spcBef>
              <a:buSzPts val="3200"/>
            </a:pPr>
            <a:endParaRPr lang="lt-LT" sz="3200" dirty="0">
              <a:latin typeface="Calibri" panose="020F0502020204030204" pitchFamily="34" charset="0"/>
              <a:ea typeface="Calibri" panose="020F0502020204030204" pitchFamily="34" charset="0"/>
              <a:cs typeface="Calibri" panose="020F0502020204030204" pitchFamily="34" charset="0"/>
            </a:endParaRPr>
          </a:p>
          <a:p>
            <a:pPr marL="228600" lvl="0" indent="-228600">
              <a:spcBef>
                <a:spcPts val="0"/>
              </a:spcBef>
              <a:buSzPts val="3200"/>
            </a:pPr>
            <a:r>
              <a:rPr lang="lt-LT" sz="3200" dirty="0">
                <a:latin typeface="Calibri" panose="020F0502020204030204" pitchFamily="34" charset="0"/>
                <a:ea typeface="Calibri" panose="020F0502020204030204" pitchFamily="34" charset="0"/>
                <a:cs typeface="Calibri" panose="020F0502020204030204" pitchFamily="34" charset="0"/>
              </a:rPr>
              <a:t>Kartu su vyru buvo apdovanota Nobelio premija.</a:t>
            </a:r>
            <a:endParaRPr dirty="0">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0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Shape 407"/>
        <p:cNvGrpSpPr/>
        <p:nvPr/>
      </p:nvGrpSpPr>
      <p:grpSpPr>
        <a:xfrm>
          <a:off x="0" y="0"/>
          <a:ext cx="0" cy="0"/>
          <a:chOff x="0" y="0"/>
          <a:chExt cx="0" cy="0"/>
        </a:xfrm>
      </p:grpSpPr>
      <p:sp>
        <p:nvSpPr>
          <p:cNvPr id="408" name="Google Shape;408;p34"/>
          <p:cNvSpPr txBox="1">
            <a:spLocks noGrp="1"/>
          </p:cNvSpPr>
          <p:nvPr>
            <p:ph type="title"/>
          </p:nvPr>
        </p:nvSpPr>
        <p:spPr>
          <a:xfrm>
            <a:off x="625908" y="460701"/>
            <a:ext cx="10515600" cy="1325563"/>
          </a:xfrm>
          <a:prstGeom prst="rect">
            <a:avLst/>
          </a:prstGeom>
          <a:noFill/>
          <a:ln>
            <a:noFill/>
          </a:ln>
        </p:spPr>
        <p:txBody>
          <a:bodyPr spcFirstLastPara="1" wrap="square" lIns="91425" tIns="45700" rIns="91425" bIns="45700" anchor="ctr" anchorCtr="0">
            <a:normAutofit/>
          </a:bodyPr>
          <a:lstStyle/>
          <a:p>
            <a:pPr lvl="0">
              <a:buSzPts val="4400"/>
            </a:pPr>
            <a:r>
              <a:rPr lang="lt-LT" b="1" dirty="0"/>
              <a:t>Jane </a:t>
            </a:r>
            <a:r>
              <a:rPr lang="lt-LT" b="1" dirty="0" err="1"/>
              <a:t>Goodall</a:t>
            </a:r>
            <a:endParaRPr b="1" dirty="0"/>
          </a:p>
        </p:txBody>
      </p:sp>
      <p:pic>
        <p:nvPicPr>
          <p:cNvPr id="409" name="Google Shape;409;p34" descr="A picture containing outdoor, tree, person, plant&#10;&#10;Description automatically generated"/>
          <p:cNvPicPr preferRelativeResize="0">
            <a:picLocks noGrp="1"/>
          </p:cNvPicPr>
          <p:nvPr>
            <p:ph type="body" idx="1"/>
          </p:nvPr>
        </p:nvPicPr>
        <p:blipFill rotWithShape="1">
          <a:blip r:embed="rId3">
            <a:alphaModFix/>
          </a:blip>
          <a:srcRect/>
          <a:stretch/>
        </p:blipFill>
        <p:spPr>
          <a:xfrm>
            <a:off x="625908" y="2006981"/>
            <a:ext cx="5323674" cy="3862113"/>
          </a:xfrm>
          <a:prstGeom prst="rect">
            <a:avLst/>
          </a:prstGeom>
          <a:noFill/>
          <a:ln>
            <a:noFill/>
          </a:ln>
        </p:spPr>
      </p:pic>
      <p:sp>
        <p:nvSpPr>
          <p:cNvPr id="410" name="Google Shape;410;p34"/>
          <p:cNvSpPr txBox="1">
            <a:spLocks noGrp="1"/>
          </p:cNvSpPr>
          <p:nvPr>
            <p:ph type="body" idx="2"/>
          </p:nvPr>
        </p:nvSpPr>
        <p:spPr>
          <a:xfrm>
            <a:off x="6096000" y="2708494"/>
            <a:ext cx="5893676" cy="4351338"/>
          </a:xfrm>
          <a:prstGeom prst="rect">
            <a:avLst/>
          </a:prstGeom>
          <a:noFill/>
          <a:ln>
            <a:noFill/>
          </a:ln>
        </p:spPr>
        <p:txBody>
          <a:bodyPr spcFirstLastPara="1" wrap="square" lIns="91425" tIns="45700" rIns="91425" bIns="45700" anchor="t" anchorCtr="0">
            <a:normAutofit/>
          </a:bodyPr>
          <a:lstStyle/>
          <a:p>
            <a:pPr marL="228600" lvl="0" indent="-228600">
              <a:spcBef>
                <a:spcPts val="0"/>
              </a:spcBef>
              <a:buSzPts val="3200"/>
            </a:pPr>
            <a:r>
              <a:rPr lang="lt-LT" sz="3200" dirty="0"/>
              <a:t>Primatų mokslininkė ir gyvūnų teisių aktyvistė, išgarsėjusi savo darbu su šimpanzėmis, nors pradėjusi dirbti neturėjo jokio oficialaus mokslinio išsilavinimo!</a:t>
            </a:r>
            <a:endParaRPr dirty="0"/>
          </a:p>
        </p:txBody>
      </p:sp>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Shape 414"/>
        <p:cNvGrpSpPr/>
        <p:nvPr/>
      </p:nvGrpSpPr>
      <p:grpSpPr>
        <a:xfrm>
          <a:off x="0" y="0"/>
          <a:ext cx="0" cy="0"/>
          <a:chOff x="0" y="0"/>
          <a:chExt cx="0" cy="0"/>
        </a:xfrm>
      </p:grpSpPr>
      <p:sp>
        <p:nvSpPr>
          <p:cNvPr id="415" name="Google Shape;415;p35"/>
          <p:cNvSpPr txBox="1">
            <a:spLocks noGrp="1"/>
          </p:cNvSpPr>
          <p:nvPr>
            <p:ph type="title"/>
          </p:nvPr>
        </p:nvSpPr>
        <p:spPr>
          <a:xfrm>
            <a:off x="1015831" y="617373"/>
            <a:ext cx="10515600" cy="1325563"/>
          </a:xfrm>
          <a:prstGeom prst="rect">
            <a:avLst/>
          </a:prstGeom>
          <a:noFill/>
          <a:ln>
            <a:noFill/>
          </a:ln>
        </p:spPr>
        <p:txBody>
          <a:bodyPr spcFirstLastPara="1" wrap="square" lIns="91425" tIns="45700" rIns="91425" bIns="45700" anchor="ctr" anchorCtr="0">
            <a:normAutofit/>
          </a:bodyPr>
          <a:lstStyle/>
          <a:p>
            <a:pPr lvl="0" algn="ctr"/>
            <a:r>
              <a:rPr lang="en-GB" b="1" dirty="0">
                <a:solidFill>
                  <a:schemeClr val="tx1"/>
                </a:solidFill>
                <a:latin typeface="Calibri" panose="020F0502020204030204" pitchFamily="34" charset="0"/>
                <a:ea typeface="Calibri" panose="020F0502020204030204" pitchFamily="34" charset="0"/>
                <a:cs typeface="Calibri" panose="020F0502020204030204" pitchFamily="34" charset="0"/>
              </a:rPr>
              <a:t>Katherine Johnson</a:t>
            </a:r>
          </a:p>
        </p:txBody>
      </p:sp>
      <p:pic>
        <p:nvPicPr>
          <p:cNvPr id="416" name="Google Shape;416;p35" descr="A picture containing person, indoor&#10;&#10;Description automatically generated"/>
          <p:cNvPicPr preferRelativeResize="0">
            <a:picLocks noGrp="1"/>
          </p:cNvPicPr>
          <p:nvPr>
            <p:ph type="body" idx="1"/>
          </p:nvPr>
        </p:nvPicPr>
        <p:blipFill rotWithShape="1">
          <a:blip r:embed="rId3">
            <a:alphaModFix/>
          </a:blip>
          <a:srcRect/>
          <a:stretch/>
        </p:blipFill>
        <p:spPr>
          <a:xfrm>
            <a:off x="376527" y="2226310"/>
            <a:ext cx="5897104" cy="3056890"/>
          </a:xfrm>
          <a:prstGeom prst="rect">
            <a:avLst/>
          </a:prstGeom>
          <a:noFill/>
          <a:ln>
            <a:noFill/>
          </a:ln>
        </p:spPr>
      </p:pic>
      <p:sp>
        <p:nvSpPr>
          <p:cNvPr id="417" name="Google Shape;417;p35"/>
          <p:cNvSpPr txBox="1">
            <a:spLocks noGrp="1"/>
          </p:cNvSpPr>
          <p:nvPr>
            <p:ph type="body" idx="2"/>
          </p:nvPr>
        </p:nvSpPr>
        <p:spPr>
          <a:xfrm>
            <a:off x="6413937" y="2506662"/>
            <a:ext cx="5258659" cy="4351338"/>
          </a:xfrm>
          <a:prstGeom prst="rect">
            <a:avLst/>
          </a:prstGeom>
          <a:noFill/>
          <a:ln>
            <a:noFill/>
          </a:ln>
        </p:spPr>
        <p:txBody>
          <a:bodyPr spcFirstLastPara="1" wrap="square" lIns="91425" tIns="45700" rIns="91425" bIns="45700" anchor="t" anchorCtr="0">
            <a:normAutofit/>
          </a:bodyPr>
          <a:lstStyle/>
          <a:p>
            <a:pPr marL="228600" lvl="0" indent="-228600">
              <a:spcBef>
                <a:spcPts val="0"/>
              </a:spcBef>
              <a:buSzPts val="3200"/>
            </a:pPr>
            <a:r>
              <a:rPr lang="lt-LT" sz="3200" dirty="0"/>
              <a:t>NASA tyrimų matematikė, kurios apskaičiavimai buvo itin reikšmingi NASA kosmoso programai ir bandymams skrieti aplink Mėnulį bei nusileisti jame.</a:t>
            </a:r>
            <a:endParaRPr dirty="0"/>
          </a:p>
        </p:txBody>
      </p:sp>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Shape 421"/>
        <p:cNvGrpSpPr/>
        <p:nvPr/>
      </p:nvGrpSpPr>
      <p:grpSpPr>
        <a:xfrm>
          <a:off x="0" y="0"/>
          <a:ext cx="0" cy="0"/>
          <a:chOff x="0" y="0"/>
          <a:chExt cx="0" cy="0"/>
        </a:xfrm>
      </p:grpSpPr>
      <p:sp>
        <p:nvSpPr>
          <p:cNvPr id="422" name="Google Shape;422;p36"/>
          <p:cNvSpPr txBox="1">
            <a:spLocks noGrp="1"/>
          </p:cNvSpPr>
          <p:nvPr>
            <p:ph type="title"/>
          </p:nvPr>
        </p:nvSpPr>
        <p:spPr>
          <a:xfrm>
            <a:off x="2225566" y="606863"/>
            <a:ext cx="10515600" cy="1325563"/>
          </a:xfrm>
          <a:prstGeom prst="rect">
            <a:avLst/>
          </a:prstGeom>
          <a:noFill/>
          <a:ln>
            <a:noFill/>
          </a:ln>
        </p:spPr>
        <p:txBody>
          <a:bodyPr spcFirstLastPara="1" wrap="square" lIns="91425" tIns="45700" rIns="91425" bIns="45700" anchor="ctr" anchorCtr="0">
            <a:normAutofit/>
          </a:bodyPr>
          <a:lstStyle/>
          <a:p>
            <a:pPr lvl="0">
              <a:buSzPts val="4400"/>
            </a:pPr>
            <a:r>
              <a:rPr lang="en-GB" b="1" dirty="0"/>
              <a:t>Caroline Herschel</a:t>
            </a:r>
            <a:endParaRPr b="1" dirty="0"/>
          </a:p>
        </p:txBody>
      </p:sp>
      <p:pic>
        <p:nvPicPr>
          <p:cNvPr id="423" name="Google Shape;423;p36" descr="A picture containing wall, person&#10;&#10;Description automatically generated"/>
          <p:cNvPicPr preferRelativeResize="0">
            <a:picLocks noGrp="1"/>
          </p:cNvPicPr>
          <p:nvPr>
            <p:ph type="body" idx="1"/>
          </p:nvPr>
        </p:nvPicPr>
        <p:blipFill rotWithShape="1">
          <a:blip r:embed="rId3">
            <a:alphaModFix/>
          </a:blip>
          <a:srcRect/>
          <a:stretch/>
        </p:blipFill>
        <p:spPr>
          <a:xfrm>
            <a:off x="1626353" y="2120900"/>
            <a:ext cx="3438882" cy="4030518"/>
          </a:xfrm>
          <a:prstGeom prst="rect">
            <a:avLst/>
          </a:prstGeom>
          <a:noFill/>
          <a:ln>
            <a:noFill/>
          </a:ln>
        </p:spPr>
      </p:pic>
      <p:sp>
        <p:nvSpPr>
          <p:cNvPr id="424" name="Google Shape;424;p36"/>
          <p:cNvSpPr txBox="1">
            <a:spLocks noGrp="1"/>
          </p:cNvSpPr>
          <p:nvPr>
            <p:ph type="body" idx="2"/>
          </p:nvPr>
        </p:nvSpPr>
        <p:spPr>
          <a:xfrm>
            <a:off x="5814847" y="2824107"/>
            <a:ext cx="5935717" cy="4351338"/>
          </a:xfrm>
          <a:prstGeom prst="rect">
            <a:avLst/>
          </a:prstGeom>
          <a:noFill/>
          <a:ln>
            <a:noFill/>
          </a:ln>
        </p:spPr>
        <p:txBody>
          <a:bodyPr spcFirstLastPara="1" wrap="square" lIns="91425" tIns="45700" rIns="91425" bIns="45700" anchor="t" anchorCtr="0">
            <a:normAutofit/>
          </a:bodyPr>
          <a:lstStyle/>
          <a:p>
            <a:pPr marL="228600" lvl="0" indent="-228600">
              <a:spcBef>
                <a:spcPts val="0"/>
              </a:spcBef>
              <a:buSzPts val="3200"/>
            </a:pPr>
            <a:r>
              <a:rPr lang="lt-LT" sz="3200" dirty="0"/>
              <a:t>Astronomė, padariusi svarbių atradimų, įskaitant nemažą skaičių identifikuotų. Ji buvo pirmoji moteris Anglijoje, kuriai buvo mokama kaip mokslininkei.</a:t>
            </a:r>
            <a:endParaRPr dirty="0"/>
          </a:p>
        </p:txBody>
      </p:sp>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2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Shape 428"/>
        <p:cNvGrpSpPr/>
        <p:nvPr/>
      </p:nvGrpSpPr>
      <p:grpSpPr>
        <a:xfrm>
          <a:off x="0" y="0"/>
          <a:ext cx="0" cy="0"/>
          <a:chOff x="0" y="0"/>
          <a:chExt cx="0" cy="0"/>
        </a:xfrm>
      </p:grpSpPr>
      <p:sp>
        <p:nvSpPr>
          <p:cNvPr id="429" name="Google Shape;429;p37"/>
          <p:cNvSpPr txBox="1">
            <a:spLocks noGrp="1"/>
          </p:cNvSpPr>
          <p:nvPr>
            <p:ph type="title"/>
          </p:nvPr>
        </p:nvSpPr>
        <p:spPr>
          <a:xfrm>
            <a:off x="1405758" y="943796"/>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333333"/>
              </a:buClr>
              <a:buSzPts val="4400"/>
              <a:buFont typeface="Arial"/>
              <a:buNone/>
            </a:pPr>
            <a:r>
              <a:rPr lang="en-GB" b="1" i="0" dirty="0">
                <a:solidFill>
                  <a:srgbClr val="333333"/>
                </a:solidFill>
                <a:latin typeface="Arial"/>
                <a:ea typeface="Arial"/>
                <a:cs typeface="Arial"/>
                <a:sym typeface="Arial"/>
              </a:rPr>
              <a:t>Sau Lan Wu</a:t>
            </a:r>
            <a:endParaRPr b="1" dirty="0"/>
          </a:p>
        </p:txBody>
      </p:sp>
      <p:pic>
        <p:nvPicPr>
          <p:cNvPr id="430" name="Google Shape;430;p37" descr="A person wearing glasses&#10;&#10;Description automatically generated with low confidence"/>
          <p:cNvPicPr preferRelativeResize="0">
            <a:picLocks noGrp="1"/>
          </p:cNvPicPr>
          <p:nvPr>
            <p:ph type="body" idx="1"/>
          </p:nvPr>
        </p:nvPicPr>
        <p:blipFill rotWithShape="1">
          <a:blip r:embed="rId3">
            <a:alphaModFix/>
          </a:blip>
          <a:srcRect/>
          <a:stretch/>
        </p:blipFill>
        <p:spPr>
          <a:xfrm>
            <a:off x="1097280" y="2654383"/>
            <a:ext cx="3985490" cy="2758125"/>
          </a:xfrm>
          <a:prstGeom prst="rect">
            <a:avLst/>
          </a:prstGeom>
          <a:noFill/>
          <a:ln>
            <a:noFill/>
          </a:ln>
        </p:spPr>
      </p:pic>
      <p:sp>
        <p:nvSpPr>
          <p:cNvPr id="431" name="Google Shape;431;p37"/>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p>
            <a:pPr marL="228600" lvl="0" indent="-228600">
              <a:spcBef>
                <a:spcPts val="0"/>
              </a:spcBef>
              <a:buSzPts val="3200"/>
            </a:pPr>
            <a:r>
              <a:rPr lang="lt-LT" sz="3200" dirty="0"/>
              <a:t>Kinų mokslininkė ir dalelių fizikė, padariusi nemažai atradimų. Dirba Europos branduolinių tyrimų organizacijos (CERN), kurioje yra Didysis </a:t>
            </a:r>
            <a:r>
              <a:rPr lang="lt-LT" sz="3200" dirty="0" err="1"/>
              <a:t>hadronų</a:t>
            </a:r>
            <a:r>
              <a:rPr lang="lt-LT" sz="3200" dirty="0"/>
              <a:t> greitintuvas, komandoje.</a:t>
            </a:r>
            <a:endParaRPr sz="3200" dirty="0">
              <a:latin typeface="Calibri"/>
              <a:ea typeface="Calibri"/>
              <a:cs typeface="Calibri"/>
              <a:sym typeface="Calibri"/>
            </a:endParaRPr>
          </a:p>
        </p:txBody>
      </p:sp>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2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3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Shape 435"/>
        <p:cNvGrpSpPr/>
        <p:nvPr/>
      </p:nvGrpSpPr>
      <p:grpSpPr>
        <a:xfrm>
          <a:off x="0" y="0"/>
          <a:ext cx="0" cy="0"/>
          <a:chOff x="0" y="0"/>
          <a:chExt cx="0" cy="0"/>
        </a:xfrm>
      </p:grpSpPr>
      <p:sp>
        <p:nvSpPr>
          <p:cNvPr id="436" name="Google Shape;436;p38"/>
          <p:cNvSpPr txBox="1">
            <a:spLocks noGrp="1"/>
          </p:cNvSpPr>
          <p:nvPr>
            <p:ph type="title"/>
          </p:nvPr>
        </p:nvSpPr>
        <p:spPr>
          <a:xfrm>
            <a:off x="515006" y="438697"/>
            <a:ext cx="10515600" cy="1325563"/>
          </a:xfrm>
          <a:prstGeom prst="rect">
            <a:avLst/>
          </a:prstGeom>
          <a:noFill/>
          <a:ln>
            <a:noFill/>
          </a:ln>
        </p:spPr>
        <p:txBody>
          <a:bodyPr spcFirstLastPara="1" wrap="square" lIns="91425" tIns="45700" rIns="91425" bIns="45700" anchor="ctr" anchorCtr="0">
            <a:normAutofit/>
          </a:bodyPr>
          <a:lstStyle/>
          <a:p>
            <a:pPr lvl="0">
              <a:buSzPts val="4400"/>
            </a:pPr>
            <a:r>
              <a:rPr lang="en-GB" b="1" dirty="0"/>
              <a:t>Grace Hopper</a:t>
            </a:r>
            <a:endParaRPr b="1" dirty="0"/>
          </a:p>
        </p:txBody>
      </p:sp>
      <p:pic>
        <p:nvPicPr>
          <p:cNvPr id="437" name="Google Shape;437;p38" descr="A person in a military uniform&#10;&#10;Description automatically generated with low confidence"/>
          <p:cNvPicPr preferRelativeResize="0">
            <a:picLocks noGrp="1"/>
          </p:cNvPicPr>
          <p:nvPr>
            <p:ph type="body" idx="1"/>
          </p:nvPr>
        </p:nvPicPr>
        <p:blipFill rotWithShape="1">
          <a:blip r:embed="rId3">
            <a:alphaModFix/>
          </a:blip>
          <a:srcRect/>
          <a:stretch/>
        </p:blipFill>
        <p:spPr>
          <a:xfrm>
            <a:off x="1877590" y="2120900"/>
            <a:ext cx="3079008" cy="3748088"/>
          </a:xfrm>
          <a:prstGeom prst="rect">
            <a:avLst/>
          </a:prstGeom>
          <a:noFill/>
          <a:ln>
            <a:noFill/>
          </a:ln>
        </p:spPr>
      </p:pic>
      <p:sp>
        <p:nvSpPr>
          <p:cNvPr id="438" name="Google Shape;438;p38"/>
          <p:cNvSpPr txBox="1">
            <a:spLocks noGrp="1"/>
          </p:cNvSpPr>
          <p:nvPr>
            <p:ph type="body" idx="2"/>
          </p:nvPr>
        </p:nvSpPr>
        <p:spPr>
          <a:xfrm>
            <a:off x="5772806" y="2361653"/>
            <a:ext cx="5693979" cy="4351338"/>
          </a:xfrm>
          <a:prstGeom prst="rect">
            <a:avLst/>
          </a:prstGeom>
          <a:noFill/>
          <a:ln>
            <a:noFill/>
          </a:ln>
        </p:spPr>
        <p:txBody>
          <a:bodyPr spcFirstLastPara="1" wrap="square" lIns="91425" tIns="45700" rIns="91425" bIns="45700" anchor="t" anchorCtr="0">
            <a:normAutofit/>
          </a:bodyPr>
          <a:lstStyle/>
          <a:p>
            <a:pPr marL="228600" lvl="0" indent="-228600">
              <a:spcBef>
                <a:spcPts val="0"/>
              </a:spcBef>
              <a:buClr>
                <a:srgbClr val="101315"/>
              </a:buClr>
              <a:buSzPts val="3200"/>
            </a:pPr>
            <a:r>
              <a:rPr lang="lt-LT" sz="3200" dirty="0">
                <a:solidFill>
                  <a:srgbClr val="101315"/>
                </a:solidFill>
                <a:latin typeface="Lato"/>
                <a:ea typeface="Lato"/>
                <a:cs typeface="Lato"/>
                <a:sym typeface="Lato"/>
              </a:rPr>
              <a:t>Kompiuterių mokslininkė, kurios darbas padėjo sukurti </a:t>
            </a:r>
            <a:r>
              <a:rPr lang="lt-LT" sz="3200" u="sng" dirty="0">
                <a:solidFill>
                  <a:srgbClr val="101315"/>
                </a:solidFill>
                <a:latin typeface="Lato"/>
                <a:ea typeface="Lato"/>
                <a:cs typeface="Lato"/>
                <a:sym typeface="Lato"/>
              </a:rPr>
              <a:t>COBOL</a:t>
            </a:r>
            <a:r>
              <a:rPr lang="lt-LT" sz="3200" dirty="0">
                <a:solidFill>
                  <a:srgbClr val="101315"/>
                </a:solidFill>
                <a:latin typeface="Lato"/>
                <a:ea typeface="Lato"/>
                <a:cs typeface="Lato"/>
                <a:sym typeface="Lato"/>
              </a:rPr>
              <a:t> - ankstyvąją programavimo kalbą, kuri naudojama iki šiol. 1947 m. ji užregistravo pirmąją pasaulyje tikrą kompiuterio klaidą.</a:t>
            </a:r>
            <a:endParaRPr sz="3200" dirty="0">
              <a:solidFill>
                <a:schemeClr val="dk1"/>
              </a:solidFill>
            </a:endParaRPr>
          </a:p>
        </p:txBody>
      </p:sp>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3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3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Shape 442"/>
        <p:cNvGrpSpPr/>
        <p:nvPr/>
      </p:nvGrpSpPr>
      <p:grpSpPr>
        <a:xfrm>
          <a:off x="0" y="0"/>
          <a:ext cx="0" cy="0"/>
          <a:chOff x="0" y="0"/>
          <a:chExt cx="0" cy="0"/>
        </a:xfrm>
      </p:grpSpPr>
      <p:sp>
        <p:nvSpPr>
          <p:cNvPr id="443" name="Google Shape;443;p39"/>
          <p:cNvSpPr txBox="1">
            <a:spLocks noGrp="1"/>
          </p:cNvSpPr>
          <p:nvPr>
            <p:ph type="title"/>
          </p:nvPr>
        </p:nvSpPr>
        <p:spPr>
          <a:xfrm>
            <a:off x="1416269" y="680436"/>
            <a:ext cx="10515600" cy="1325563"/>
          </a:xfrm>
          <a:prstGeom prst="rect">
            <a:avLst/>
          </a:prstGeom>
          <a:noFill/>
          <a:ln>
            <a:noFill/>
          </a:ln>
        </p:spPr>
        <p:txBody>
          <a:bodyPr spcFirstLastPara="1" wrap="square" lIns="91425" tIns="45700" rIns="91425" bIns="45700" anchor="ctr" anchorCtr="0">
            <a:normAutofit/>
          </a:bodyPr>
          <a:lstStyle/>
          <a:p>
            <a:pPr lvl="0">
              <a:buSzPts val="4400"/>
            </a:pPr>
            <a:r>
              <a:rPr lang="en-GB" b="1" dirty="0">
                <a:latin typeface="Arial"/>
                <a:ea typeface="Arial"/>
                <a:cs typeface="Arial"/>
                <a:sym typeface="Arial"/>
              </a:rPr>
              <a:t>Susan Wojcicki</a:t>
            </a:r>
            <a:endParaRPr dirty="0"/>
          </a:p>
        </p:txBody>
      </p:sp>
      <p:pic>
        <p:nvPicPr>
          <p:cNvPr id="444" name="Google Shape;444;p39" descr="A person sitting in a chair&#10;&#10;Description automatically generated with medium confidence"/>
          <p:cNvPicPr preferRelativeResize="0">
            <a:picLocks noGrp="1"/>
          </p:cNvPicPr>
          <p:nvPr>
            <p:ph type="body" idx="1"/>
          </p:nvPr>
        </p:nvPicPr>
        <p:blipFill rotWithShape="1">
          <a:blip r:embed="rId3">
            <a:alphaModFix/>
          </a:blip>
          <a:srcRect/>
          <a:stretch/>
        </p:blipFill>
        <p:spPr>
          <a:xfrm>
            <a:off x="1808903" y="2120900"/>
            <a:ext cx="3216382" cy="3748088"/>
          </a:xfrm>
          <a:prstGeom prst="rect">
            <a:avLst/>
          </a:prstGeom>
          <a:noFill/>
          <a:ln>
            <a:noFill/>
          </a:ln>
        </p:spPr>
      </p:pic>
      <p:sp>
        <p:nvSpPr>
          <p:cNvPr id="445" name="Google Shape;445;p39"/>
          <p:cNvSpPr txBox="1">
            <a:spLocks noGrp="1"/>
          </p:cNvSpPr>
          <p:nvPr>
            <p:ph type="body" idx="2"/>
          </p:nvPr>
        </p:nvSpPr>
        <p:spPr>
          <a:xfrm>
            <a:off x="5699235" y="2908191"/>
            <a:ext cx="6019800" cy="4351338"/>
          </a:xfrm>
          <a:prstGeom prst="rect">
            <a:avLst/>
          </a:prstGeom>
          <a:noFill/>
          <a:ln>
            <a:noFill/>
          </a:ln>
        </p:spPr>
        <p:txBody>
          <a:bodyPr spcFirstLastPara="1" wrap="square" lIns="91425" tIns="45700" rIns="91425" bIns="45700" anchor="t" anchorCtr="0">
            <a:normAutofit/>
          </a:bodyPr>
          <a:lstStyle/>
          <a:p>
            <a:pPr marL="228600" lvl="0" indent="-228600">
              <a:spcBef>
                <a:spcPts val="0"/>
              </a:spcBef>
              <a:buSzPts val="3200"/>
            </a:pPr>
            <a:r>
              <a:rPr lang="lt-LT" sz="3200" dirty="0">
                <a:latin typeface="Arial"/>
                <a:ea typeface="Arial"/>
                <a:cs typeface="Arial"/>
                <a:sym typeface="Arial"/>
              </a:rPr>
              <a:t>Šešioliktoji „Google“ darbuotoja ir pirmoji rinkodaros vadovė dabar yra „YouTube“ generalinė direktorė.</a:t>
            </a:r>
            <a:endParaRPr sz="3200" dirty="0"/>
          </a:p>
        </p:txBody>
      </p:sp>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4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4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4"/>
          <p:cNvSpPr/>
          <p:nvPr/>
        </p:nvSpPr>
        <p:spPr>
          <a:xfrm>
            <a:off x="2248730" y="2529000"/>
            <a:ext cx="1800000" cy="1800000"/>
          </a:xfrm>
          <a:prstGeom prst="ellipse">
            <a:avLst/>
          </a:prstGeom>
          <a:solidFill>
            <a:schemeClr val="lt1">
              <a:alpha val="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nvGrpSpPr>
          <p:cNvPr id="124" name="Google Shape;124;p4"/>
          <p:cNvGrpSpPr/>
          <p:nvPr/>
        </p:nvGrpSpPr>
        <p:grpSpPr>
          <a:xfrm>
            <a:off x="2980521" y="1377950"/>
            <a:ext cx="357055" cy="4113839"/>
            <a:chOff x="2980521" y="1377950"/>
            <a:chExt cx="357055" cy="4113839"/>
          </a:xfrm>
        </p:grpSpPr>
        <p:sp>
          <p:nvSpPr>
            <p:cNvPr id="125" name="Google Shape;125;p4"/>
            <p:cNvSpPr/>
            <p:nvPr/>
          </p:nvSpPr>
          <p:spPr>
            <a:xfrm>
              <a:off x="2980521" y="1377950"/>
              <a:ext cx="355600" cy="2051950"/>
            </a:xfrm>
            <a:custGeom>
              <a:avLst/>
              <a:gdLst/>
              <a:ahLst/>
              <a:cxnLst/>
              <a:rect l="l" t="t" r="r" b="b"/>
              <a:pathLst>
                <a:path w="355600" h="2051950" extrusionOk="0">
                  <a:moveTo>
                    <a:pt x="0" y="414269"/>
                  </a:moveTo>
                  <a:lnTo>
                    <a:pt x="167492" y="0"/>
                  </a:lnTo>
                  <a:lnTo>
                    <a:pt x="355600" y="414269"/>
                  </a:lnTo>
                  <a:lnTo>
                    <a:pt x="355600" y="2051950"/>
                  </a:lnTo>
                  <a:lnTo>
                    <a:pt x="0" y="2051950"/>
                  </a:lnTo>
                  <a:lnTo>
                    <a:pt x="0" y="414269"/>
                  </a:lnTo>
                  <a:close/>
                </a:path>
              </a:pathLst>
            </a:cu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26" name="Google Shape;126;p4"/>
            <p:cNvSpPr/>
            <p:nvPr/>
          </p:nvSpPr>
          <p:spPr>
            <a:xfrm rot="10800000" flipH="1">
              <a:off x="2981976" y="3439839"/>
              <a:ext cx="355600" cy="2051950"/>
            </a:xfrm>
            <a:custGeom>
              <a:avLst/>
              <a:gdLst/>
              <a:ahLst/>
              <a:cxnLst/>
              <a:rect l="l" t="t" r="r" b="b"/>
              <a:pathLst>
                <a:path w="355600" h="2051950" extrusionOk="0">
                  <a:moveTo>
                    <a:pt x="0" y="414269"/>
                  </a:moveTo>
                  <a:lnTo>
                    <a:pt x="167492" y="0"/>
                  </a:lnTo>
                  <a:lnTo>
                    <a:pt x="355600" y="414269"/>
                  </a:lnTo>
                  <a:lnTo>
                    <a:pt x="355600" y="2051950"/>
                  </a:lnTo>
                  <a:lnTo>
                    <a:pt x="0" y="2051950"/>
                  </a:lnTo>
                  <a:lnTo>
                    <a:pt x="0" y="414269"/>
                  </a:lnTo>
                  <a:close/>
                </a:path>
              </a:pathLst>
            </a:cu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sp>
        <p:nvSpPr>
          <p:cNvPr id="127" name="Google Shape;127;p4"/>
          <p:cNvSpPr/>
          <p:nvPr/>
        </p:nvSpPr>
        <p:spPr>
          <a:xfrm>
            <a:off x="2482085" y="2768240"/>
            <a:ext cx="1397098" cy="1260000"/>
          </a:xfrm>
          <a:prstGeom prst="ellipse">
            <a:avLst/>
          </a:prstGeom>
          <a:solidFill>
            <a:schemeClr val="dk1"/>
          </a:solidFill>
          <a:ln>
            <a:noFill/>
          </a:ln>
        </p:spPr>
        <p:txBody>
          <a:bodyPr spcFirstLastPara="1" wrap="square" lIns="0" tIns="0" rIns="0" bIns="0" anchor="ctr" anchorCtr="0">
            <a:noAutofit/>
          </a:bodyPr>
          <a:lstStyle/>
          <a:p>
            <a:pPr algn="ctr"/>
            <a:r>
              <a:rPr lang="en-GB" sz="2000" b="0" i="0" u="none" strike="noStrike" cap="none" dirty="0" err="1">
                <a:solidFill>
                  <a:schemeClr val="lt1"/>
                </a:solidFill>
                <a:latin typeface="Arial Black"/>
                <a:ea typeface="Arial Black"/>
                <a:cs typeface="Arial Black"/>
                <a:sym typeface="Arial Black"/>
              </a:rPr>
              <a:t>Pasu</a:t>
            </a:r>
            <a:r>
              <a:rPr lang="pl-PL" sz="2000" b="0" i="0" u="none" strike="noStrike" cap="none" dirty="0">
                <a:solidFill>
                  <a:schemeClr val="lt1"/>
                </a:solidFill>
                <a:latin typeface="Arial Black"/>
                <a:ea typeface="Arial Black"/>
                <a:cs typeface="Arial Black"/>
                <a:sym typeface="Arial Black"/>
              </a:rPr>
              <a:t>k</a:t>
            </a:r>
            <a:r>
              <a:rPr lang="en-GB" sz="2000" b="0" i="0" u="none" strike="noStrike" cap="none" dirty="0">
                <a:solidFill>
                  <a:schemeClr val="lt1"/>
                </a:solidFill>
                <a:latin typeface="Arial Black"/>
                <a:ea typeface="Arial Black"/>
                <a:cs typeface="Arial Black"/>
                <a:sym typeface="Arial Black"/>
              </a:rPr>
              <a:t>!</a:t>
            </a:r>
            <a:endParaRPr dirty="0"/>
          </a:p>
        </p:txBody>
      </p:sp>
      <p:sp>
        <p:nvSpPr>
          <p:cNvPr id="128" name="Google Shape;128;p4"/>
          <p:cNvSpPr/>
          <p:nvPr/>
        </p:nvSpPr>
        <p:spPr>
          <a:xfrm rot="2071155">
            <a:off x="3570013" y="1036935"/>
            <a:ext cx="1854076" cy="493295"/>
          </a:xfrm>
          <a:prstGeom prst="roundRect">
            <a:avLst>
              <a:gd name="adj" fmla="val 16667"/>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29" name="Google Shape;129;p4"/>
          <p:cNvSpPr/>
          <p:nvPr/>
        </p:nvSpPr>
        <p:spPr>
          <a:xfrm rot="-1983743">
            <a:off x="886987" y="941874"/>
            <a:ext cx="1737993" cy="893192"/>
          </a:xfrm>
          <a:prstGeom prst="roundRect">
            <a:avLst>
              <a:gd name="adj" fmla="val 16667"/>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0" name="Google Shape;130;p4"/>
          <p:cNvSpPr/>
          <p:nvPr/>
        </p:nvSpPr>
        <p:spPr>
          <a:xfrm rot="2182937">
            <a:off x="3569580" y="1131748"/>
            <a:ext cx="1914811" cy="49240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600" b="1" i="0" dirty="0">
                <a:solidFill>
                  <a:schemeClr val="accent4">
                    <a:lumMod val="60000"/>
                    <a:lumOff val="40000"/>
                  </a:schemeClr>
                </a:solidFill>
                <a:effectLst/>
                <a:latin typeface="arial" panose="020B0604020202020204" pitchFamily="34" charset="0"/>
              </a:rPr>
              <a:t>MENAS</a:t>
            </a:r>
            <a:endParaRPr sz="2600" b="1" i="0" u="none" strike="noStrike" cap="none" dirty="0">
              <a:solidFill>
                <a:schemeClr val="accent4">
                  <a:lumMod val="60000"/>
                  <a:lumOff val="40000"/>
                </a:schemeClr>
              </a:solidFill>
              <a:latin typeface="Calibri"/>
              <a:ea typeface="Calibri"/>
              <a:cs typeface="Calibri"/>
              <a:sym typeface="Calibri"/>
            </a:endParaRPr>
          </a:p>
        </p:txBody>
      </p:sp>
      <p:sp>
        <p:nvSpPr>
          <p:cNvPr id="131" name="Google Shape;131;p4"/>
          <p:cNvSpPr/>
          <p:nvPr/>
        </p:nvSpPr>
        <p:spPr>
          <a:xfrm rot="6630335">
            <a:off x="4195359" y="3939920"/>
            <a:ext cx="2330323" cy="675319"/>
          </a:xfrm>
          <a:prstGeom prst="roundRect">
            <a:avLst>
              <a:gd name="adj" fmla="val 16667"/>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2" name="Google Shape;132;p4"/>
          <p:cNvSpPr/>
          <p:nvPr/>
        </p:nvSpPr>
        <p:spPr>
          <a:xfrm>
            <a:off x="2142500" y="5599786"/>
            <a:ext cx="1906230" cy="579699"/>
          </a:xfrm>
          <a:prstGeom prst="roundRect">
            <a:avLst>
              <a:gd name="adj" fmla="val 16667"/>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133" name="Google Shape;133;p4"/>
          <p:cNvSpPr/>
          <p:nvPr/>
        </p:nvSpPr>
        <p:spPr>
          <a:xfrm rot="4114100">
            <a:off x="-137311" y="3842513"/>
            <a:ext cx="1876163" cy="756642"/>
          </a:xfrm>
          <a:prstGeom prst="roundRect">
            <a:avLst>
              <a:gd name="adj" fmla="val 16667"/>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4" name="Google Shape;134;p4"/>
          <p:cNvSpPr/>
          <p:nvPr/>
        </p:nvSpPr>
        <p:spPr>
          <a:xfrm rot="6705429">
            <a:off x="3959724" y="3913520"/>
            <a:ext cx="2383878" cy="830956"/>
          </a:xfrm>
          <a:prstGeom prst="rect">
            <a:avLst/>
          </a:prstGeom>
          <a:noFill/>
          <a:ln>
            <a:noFill/>
          </a:ln>
        </p:spPr>
        <p:txBody>
          <a:bodyPr spcFirstLastPara="1" wrap="square" lIns="91425" tIns="45700" rIns="91425" bIns="45700" anchor="t" anchorCtr="0">
            <a:spAutoFit/>
          </a:bodyPr>
          <a:lstStyle/>
          <a:p>
            <a:pPr algn="ctr"/>
            <a:r>
              <a:rPr lang="en-GB" sz="2400" b="1" i="0" u="none" strike="noStrike" cap="none" dirty="0">
                <a:solidFill>
                  <a:srgbClr val="00B0F0"/>
                </a:solidFill>
                <a:latin typeface="Calibri"/>
                <a:ea typeface="Calibri"/>
                <a:cs typeface="Calibri"/>
                <a:sym typeface="Calibri"/>
              </a:rPr>
              <a:t>TECHNOLOGIJ</a:t>
            </a:r>
            <a:r>
              <a:rPr lang="en-GB" sz="2400" b="1" dirty="0">
                <a:solidFill>
                  <a:srgbClr val="00B0F0"/>
                </a:solidFill>
                <a:latin typeface="Calibri"/>
                <a:ea typeface="Calibri"/>
                <a:cs typeface="Calibri"/>
                <a:sym typeface="Calibri"/>
              </a:rPr>
              <a:t>OS</a:t>
            </a:r>
            <a:endParaRPr lang="en-GB" sz="2400" b="1" i="0" u="none" strike="noStrike" cap="none" dirty="0">
              <a:solidFill>
                <a:srgbClr val="00B0F0"/>
              </a:solidFill>
              <a:latin typeface="Calibri"/>
              <a:ea typeface="Calibri"/>
              <a:cs typeface="Calibri"/>
              <a:sym typeface="Calibri"/>
            </a:endParaRPr>
          </a:p>
          <a:p>
            <a:pPr marL="0" marR="0" lvl="0" indent="0" algn="ctr" rtl="0">
              <a:spcBef>
                <a:spcPts val="0"/>
              </a:spcBef>
              <a:spcAft>
                <a:spcPts val="0"/>
              </a:spcAft>
              <a:buNone/>
            </a:pPr>
            <a:endParaRPr sz="2400" b="1" i="0" u="none" strike="noStrike" cap="none" dirty="0">
              <a:solidFill>
                <a:srgbClr val="00B0F0"/>
              </a:solidFill>
              <a:latin typeface="Calibri"/>
              <a:ea typeface="Calibri"/>
              <a:cs typeface="Calibri"/>
              <a:sym typeface="Calibri"/>
            </a:endParaRPr>
          </a:p>
        </p:txBody>
      </p:sp>
      <p:sp>
        <p:nvSpPr>
          <p:cNvPr id="135" name="Google Shape;135;p4"/>
          <p:cNvSpPr/>
          <p:nvPr/>
        </p:nvSpPr>
        <p:spPr>
          <a:xfrm>
            <a:off x="2027165" y="5647441"/>
            <a:ext cx="2065016" cy="46162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400" b="1" i="0" u="none" strike="noStrike" cap="none" dirty="0">
                <a:solidFill>
                  <a:srgbClr val="0070C0"/>
                </a:solidFill>
                <a:latin typeface="Calibri"/>
                <a:ea typeface="Calibri"/>
                <a:cs typeface="Calibri"/>
                <a:sym typeface="Calibri"/>
              </a:rPr>
              <a:t>MATEMATIKA</a:t>
            </a:r>
            <a:endParaRPr sz="2400" b="1" i="0" u="none" strike="noStrike" cap="none" dirty="0">
              <a:solidFill>
                <a:srgbClr val="0070C0"/>
              </a:solidFill>
              <a:latin typeface="Calibri"/>
              <a:ea typeface="Calibri"/>
              <a:cs typeface="Calibri"/>
              <a:sym typeface="Calibri"/>
            </a:endParaRPr>
          </a:p>
        </p:txBody>
      </p:sp>
      <p:sp>
        <p:nvSpPr>
          <p:cNvPr id="136" name="Google Shape;136;p4"/>
          <p:cNvSpPr/>
          <p:nvPr/>
        </p:nvSpPr>
        <p:spPr>
          <a:xfrm rot="14931585">
            <a:off x="-148894" y="3995155"/>
            <a:ext cx="1970411" cy="49240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600" b="1" i="0" u="none" strike="noStrike" cap="none" dirty="0">
                <a:solidFill>
                  <a:srgbClr val="FF0000"/>
                </a:solidFill>
                <a:latin typeface="Calibri"/>
                <a:ea typeface="Calibri"/>
                <a:cs typeface="Calibri"/>
                <a:sym typeface="Calibri"/>
              </a:rPr>
              <a:t>INŽINERIJA</a:t>
            </a:r>
            <a:endParaRPr sz="2600" b="1" i="0" u="none" strike="noStrike" cap="none" dirty="0">
              <a:solidFill>
                <a:srgbClr val="FF0000"/>
              </a:solidFill>
              <a:latin typeface="Calibri"/>
              <a:ea typeface="Calibri"/>
              <a:cs typeface="Calibri"/>
              <a:sym typeface="Calibri"/>
            </a:endParaRPr>
          </a:p>
        </p:txBody>
      </p:sp>
      <p:sp>
        <p:nvSpPr>
          <p:cNvPr id="137" name="Google Shape;137;p4"/>
          <p:cNvSpPr/>
          <p:nvPr/>
        </p:nvSpPr>
        <p:spPr>
          <a:xfrm rot="-2091904">
            <a:off x="925152" y="904567"/>
            <a:ext cx="1713537" cy="92328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lt-LT" sz="2700" b="1" i="0" u="none" strike="noStrike" cap="none" dirty="0">
                <a:solidFill>
                  <a:srgbClr val="00B050"/>
                </a:solidFill>
                <a:latin typeface="Calibri"/>
                <a:ea typeface="Calibri"/>
                <a:cs typeface="Calibri"/>
                <a:sym typeface="Calibri"/>
              </a:rPr>
              <a:t>GAMTOS</a:t>
            </a:r>
            <a:r>
              <a:rPr lang="en-GB" sz="2700" b="1" i="0" u="none" strike="noStrike" cap="none" dirty="0">
                <a:solidFill>
                  <a:srgbClr val="00B050"/>
                </a:solidFill>
                <a:latin typeface="Calibri"/>
                <a:ea typeface="Calibri"/>
                <a:cs typeface="Calibri"/>
                <a:sym typeface="Calibri"/>
              </a:rPr>
              <a:t>MOKSLA</a:t>
            </a:r>
            <a:r>
              <a:rPr lang="lt-LT" sz="2700" b="1" i="0" u="none" strike="noStrike" cap="none" dirty="0">
                <a:solidFill>
                  <a:srgbClr val="00B050"/>
                </a:solidFill>
                <a:latin typeface="Calibri"/>
                <a:ea typeface="Calibri"/>
                <a:cs typeface="Calibri"/>
                <a:sym typeface="Calibri"/>
              </a:rPr>
              <a:t>I</a:t>
            </a:r>
            <a:endParaRPr sz="2700" b="1" i="0" u="none" strike="noStrike" cap="none" dirty="0">
              <a:solidFill>
                <a:srgbClr val="00B050"/>
              </a:solidFill>
              <a:latin typeface="Calibri"/>
              <a:ea typeface="Calibri"/>
              <a:cs typeface="Calibri"/>
              <a:sym typeface="Calibri"/>
            </a:endParaRPr>
          </a:p>
        </p:txBody>
      </p:sp>
      <p:pic>
        <p:nvPicPr>
          <p:cNvPr id="138" name="Google Shape;138;p4" descr="Diagram&#10;&#10;Description automatically generated"/>
          <p:cNvPicPr preferRelativeResize="0"/>
          <p:nvPr/>
        </p:nvPicPr>
        <p:blipFill rotWithShape="1">
          <a:blip r:embed="rId3">
            <a:alphaModFix/>
          </a:blip>
          <a:srcRect/>
          <a:stretch/>
        </p:blipFill>
        <p:spPr>
          <a:xfrm>
            <a:off x="6225162" y="1082143"/>
            <a:ext cx="5318471" cy="5026248"/>
          </a:xfrm>
          <a:prstGeom prst="rect">
            <a:avLst/>
          </a:prstGeom>
          <a:noFill/>
          <a:ln>
            <a:noFill/>
          </a:ln>
        </p:spPr>
      </p:pic>
      <p:sp>
        <p:nvSpPr>
          <p:cNvPr id="139" name="Google Shape;139;p4"/>
          <p:cNvSpPr/>
          <p:nvPr/>
        </p:nvSpPr>
        <p:spPr>
          <a:xfrm>
            <a:off x="4908906" y="150187"/>
            <a:ext cx="7283094" cy="92328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5250" b="1" i="0" u="none" strike="noStrike" cap="none" dirty="0">
                <a:solidFill>
                  <a:schemeClr val="dk1"/>
                </a:solidFill>
                <a:latin typeface="Calibri"/>
                <a:ea typeface="Calibri"/>
                <a:cs typeface="Calibri"/>
                <a:sym typeface="Calibri"/>
              </a:rPr>
              <a:t>PASIRINKITE KOMANDĄ</a:t>
            </a:r>
            <a:endParaRPr sz="5250" dirty="0"/>
          </a:p>
        </p:txBody>
      </p:sp>
      <p:sp>
        <p:nvSpPr>
          <p:cNvPr id="140" name="Google Shape;140;p4"/>
          <p:cNvSpPr/>
          <p:nvPr/>
        </p:nvSpPr>
        <p:spPr>
          <a:xfrm>
            <a:off x="5731294" y="6172485"/>
            <a:ext cx="6306206" cy="58473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lt-LT" sz="3200" b="1" i="0" u="none" strike="noStrike" cap="none" dirty="0">
                <a:solidFill>
                  <a:schemeClr val="dk1"/>
                </a:solidFill>
                <a:latin typeface="Calibri"/>
                <a:ea typeface="Calibri"/>
                <a:cs typeface="Calibri"/>
                <a:sym typeface="Calibri"/>
              </a:rPr>
              <a:t>Pasirinkite vieną iš 4 spalvų juostų.</a:t>
            </a:r>
            <a:endParaRPr dirty="0"/>
          </a:p>
        </p:txBody>
      </p:sp>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50" fill="hold"/>
                                        <p:tgtEl>
                                          <p:spTgt spid="124"/>
                                        </p:tgtEl>
                                        <p:attrNameLst>
                                          <p:attrName>r</p:attrName>
                                        </p:attrNameLst>
                                      </p:cBhvr>
                                    </p:animRot>
                                  </p:childTnLst>
                                </p:cTn>
                              </p:par>
                              <p:par>
                                <p:cTn id="7" presetID="10" presetClass="entr" presetSubtype="0" fill="hold" nodeType="withEffect">
                                  <p:stCondLst>
                                    <p:cond delay="0"/>
                                  </p:stCondLst>
                                  <p:childTnLst>
                                    <p:set>
                                      <p:cBhvr>
                                        <p:cTn id="8" dur="1" fill="hold">
                                          <p:stCondLst>
                                            <p:cond delay="0"/>
                                          </p:stCondLst>
                                        </p:cTn>
                                        <p:tgtEl>
                                          <p:spTgt spid="123"/>
                                        </p:tgtEl>
                                        <p:attrNameLst>
                                          <p:attrName>style.visibility</p:attrName>
                                        </p:attrNameLst>
                                      </p:cBhvr>
                                      <p:to>
                                        <p:strVal val="visible"/>
                                      </p:to>
                                    </p:set>
                                    <p:animEffect transition="in" filter="fade">
                                      <p:cBhvr>
                                        <p:cTn id="9" dur="250"/>
                                        <p:tgtEl>
                                          <p:spTgt spid="123"/>
                                        </p:tgtEl>
                                      </p:cBhvr>
                                    </p:animEffect>
                                  </p:childTnLst>
                                </p:cTn>
                              </p:par>
                              <p:par>
                                <p:cTn id="10" presetID="10" presetClass="exit" presetSubtype="0" fill="hold" nodeType="withEffect">
                                  <p:stCondLst>
                                    <p:cond delay="0"/>
                                  </p:stCondLst>
                                  <p:childTnLst>
                                    <p:animEffect transition="out" filter="fade">
                                      <p:cBhvr>
                                        <p:cTn id="11" dur="250"/>
                                        <p:tgtEl>
                                          <p:spTgt spid="123"/>
                                        </p:tgtEl>
                                      </p:cBhvr>
                                    </p:animEffect>
                                    <p:set>
                                      <p:cBhvr>
                                        <p:cTn id="12" dur="1" fill="hold">
                                          <p:stCondLst>
                                            <p:cond delay="250"/>
                                          </p:stCondLst>
                                        </p:cTn>
                                        <p:tgtEl>
                                          <p:spTgt spid="12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Shape 449"/>
        <p:cNvGrpSpPr/>
        <p:nvPr/>
      </p:nvGrpSpPr>
      <p:grpSpPr>
        <a:xfrm>
          <a:off x="0" y="0"/>
          <a:ext cx="0" cy="0"/>
          <a:chOff x="0" y="0"/>
          <a:chExt cx="0" cy="0"/>
        </a:xfrm>
      </p:grpSpPr>
      <p:sp>
        <p:nvSpPr>
          <p:cNvPr id="450" name="Google Shape;450;p40"/>
          <p:cNvSpPr txBox="1">
            <a:spLocks noGrp="1"/>
          </p:cNvSpPr>
          <p:nvPr>
            <p:ph type="title"/>
          </p:nvPr>
        </p:nvSpPr>
        <p:spPr>
          <a:xfrm>
            <a:off x="1931276" y="45499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GB" b="1" dirty="0"/>
              <a:t>Zaha Hadid</a:t>
            </a:r>
            <a:endParaRPr b="1" dirty="0"/>
          </a:p>
        </p:txBody>
      </p:sp>
      <p:pic>
        <p:nvPicPr>
          <p:cNvPr id="451" name="Google Shape;451;p40" descr="A picture containing person, outdoor, person&#10;&#10;Description automatically generated"/>
          <p:cNvPicPr preferRelativeResize="0">
            <a:picLocks noGrp="1"/>
          </p:cNvPicPr>
          <p:nvPr>
            <p:ph type="body" idx="1"/>
          </p:nvPr>
        </p:nvPicPr>
        <p:blipFill rotWithShape="1">
          <a:blip r:embed="rId3">
            <a:alphaModFix/>
          </a:blip>
          <a:srcRect/>
          <a:stretch/>
        </p:blipFill>
        <p:spPr>
          <a:xfrm>
            <a:off x="1849799" y="2120900"/>
            <a:ext cx="3134589" cy="3748088"/>
          </a:xfrm>
          <a:prstGeom prst="rect">
            <a:avLst/>
          </a:prstGeom>
          <a:noFill/>
          <a:ln>
            <a:noFill/>
          </a:ln>
        </p:spPr>
      </p:pic>
      <p:sp>
        <p:nvSpPr>
          <p:cNvPr id="452" name="Google Shape;452;p40"/>
          <p:cNvSpPr txBox="1">
            <a:spLocks noGrp="1"/>
          </p:cNvSpPr>
          <p:nvPr>
            <p:ph type="body" idx="2"/>
          </p:nvPr>
        </p:nvSpPr>
        <p:spPr>
          <a:xfrm>
            <a:off x="5717648" y="3028330"/>
            <a:ext cx="6011895" cy="4351338"/>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rgbClr val="222222"/>
              </a:buClr>
              <a:buSzPts val="2400"/>
              <a:buChar char="•"/>
            </a:pPr>
            <a:r>
              <a:rPr lang="lt-LT" sz="2400" b="0" i="0" dirty="0">
                <a:solidFill>
                  <a:schemeClr val="tx1"/>
                </a:solidFill>
                <a:latin typeface="Roboto"/>
                <a:ea typeface="Roboto"/>
                <a:cs typeface="Roboto"/>
                <a:sym typeface="Roboto"/>
              </a:rPr>
              <a:t>Architektė, suprojektavusi Londono vandens sporto centrą ir </a:t>
            </a:r>
            <a:r>
              <a:rPr lang="lt-LT" sz="2400" b="0" i="0" dirty="0" err="1">
                <a:solidFill>
                  <a:schemeClr val="tx1"/>
                </a:solidFill>
                <a:latin typeface="Roboto"/>
                <a:ea typeface="Roboto"/>
                <a:cs typeface="Roboto"/>
                <a:sym typeface="Roboto"/>
              </a:rPr>
              <a:t>Guangdžou</a:t>
            </a:r>
            <a:r>
              <a:rPr lang="lt-LT" sz="2400" b="0" i="0" dirty="0">
                <a:solidFill>
                  <a:schemeClr val="tx1"/>
                </a:solidFill>
                <a:latin typeface="Roboto"/>
                <a:ea typeface="Roboto"/>
                <a:cs typeface="Roboto"/>
                <a:sym typeface="Roboto"/>
              </a:rPr>
              <a:t> operos teatrą. </a:t>
            </a:r>
            <a:r>
              <a:rPr lang="lt-LT" sz="2400" b="0" i="0" dirty="0" err="1">
                <a:solidFill>
                  <a:schemeClr val="tx1"/>
                </a:solidFill>
                <a:latin typeface="Roboto"/>
                <a:ea typeface="Roboto"/>
                <a:cs typeface="Roboto"/>
                <a:sym typeface="Roboto"/>
              </a:rPr>
              <a:t>Zaha</a:t>
            </a:r>
            <a:r>
              <a:rPr lang="lt-LT" sz="2400" b="0" i="0" dirty="0">
                <a:solidFill>
                  <a:schemeClr val="tx1"/>
                </a:solidFill>
                <a:latin typeface="Roboto"/>
                <a:ea typeface="Roboto"/>
                <a:cs typeface="Roboto"/>
                <a:sym typeface="Roboto"/>
              </a:rPr>
              <a:t> </a:t>
            </a:r>
            <a:r>
              <a:rPr lang="lt-LT" sz="2400" b="0" i="0" dirty="0" err="1">
                <a:solidFill>
                  <a:schemeClr val="tx1"/>
                </a:solidFill>
                <a:latin typeface="Roboto"/>
                <a:ea typeface="Roboto"/>
                <a:cs typeface="Roboto"/>
                <a:sym typeface="Roboto"/>
              </a:rPr>
              <a:t>Hadid</a:t>
            </a:r>
            <a:r>
              <a:rPr lang="lt-LT" sz="2400" b="0" i="0" dirty="0">
                <a:solidFill>
                  <a:schemeClr val="tx1"/>
                </a:solidFill>
                <a:latin typeface="Roboto"/>
                <a:ea typeface="Roboto"/>
                <a:cs typeface="Roboto"/>
                <a:sym typeface="Roboto"/>
              </a:rPr>
              <a:t> buvo praminta </a:t>
            </a:r>
            <a:r>
              <a:rPr lang="lt-LT" sz="1600" b="0" i="0" dirty="0">
                <a:solidFill>
                  <a:srgbClr val="4D5156"/>
                </a:solidFill>
                <a:effectLst/>
                <a:latin typeface="arial" panose="020B0604020202020204" pitchFamily="34" charset="0"/>
              </a:rPr>
              <a:t>„</a:t>
            </a:r>
            <a:r>
              <a:rPr lang="lt-LT" sz="2400" b="0" i="0" dirty="0">
                <a:solidFill>
                  <a:schemeClr val="tx1"/>
                </a:solidFill>
                <a:latin typeface="Roboto"/>
                <a:ea typeface="Roboto"/>
                <a:cs typeface="Roboto"/>
                <a:sym typeface="Roboto"/>
              </a:rPr>
              <a:t>kreivių karaliene" ir už </a:t>
            </a:r>
            <a:r>
              <a:rPr lang="lt-LT" sz="2400" dirty="0">
                <a:solidFill>
                  <a:schemeClr val="tx1"/>
                </a:solidFill>
                <a:latin typeface="Roboto"/>
                <a:ea typeface="Roboto"/>
                <a:cs typeface="Roboto"/>
                <a:sym typeface="Roboto"/>
              </a:rPr>
              <a:t>savo pasiekimus</a:t>
            </a:r>
            <a:r>
              <a:rPr lang="lt-LT" sz="2400" b="0" i="0" dirty="0">
                <a:solidFill>
                  <a:schemeClr val="tx1"/>
                </a:solidFill>
                <a:latin typeface="Roboto"/>
                <a:ea typeface="Roboto"/>
                <a:cs typeface="Roboto"/>
                <a:sym typeface="Roboto"/>
              </a:rPr>
              <a:t> gavo tokius apdovanojimus kaip</a:t>
            </a:r>
            <a:r>
              <a:rPr lang="en-US" sz="2400" b="0" i="0" dirty="0">
                <a:solidFill>
                  <a:schemeClr val="tx1"/>
                </a:solidFill>
                <a:latin typeface="Roboto"/>
                <a:ea typeface="Roboto"/>
                <a:cs typeface="Roboto"/>
                <a:sym typeface="Roboto"/>
              </a:rPr>
              <a:t> 2004 m. </a:t>
            </a:r>
            <a:r>
              <a:rPr lang="lt-LT" sz="2400" b="0" i="0" dirty="0">
                <a:solidFill>
                  <a:schemeClr val="tx1"/>
                </a:solidFill>
                <a:latin typeface="Roboto"/>
                <a:ea typeface="Roboto"/>
                <a:cs typeface="Roboto"/>
                <a:sym typeface="Roboto"/>
              </a:rPr>
              <a:t> </a:t>
            </a:r>
            <a:r>
              <a:rPr lang="lt-LT" sz="2400" b="0" i="0" dirty="0" err="1">
                <a:solidFill>
                  <a:schemeClr val="tx1"/>
                </a:solidFill>
                <a:latin typeface="Roboto"/>
                <a:ea typeface="Roboto"/>
                <a:cs typeface="Roboto"/>
                <a:sym typeface="Roboto"/>
              </a:rPr>
              <a:t>Pritzkerio</a:t>
            </a:r>
            <a:r>
              <a:rPr lang="lt-LT" sz="2400" b="0" i="0" dirty="0">
                <a:solidFill>
                  <a:schemeClr val="tx1"/>
                </a:solidFill>
                <a:latin typeface="Roboto"/>
                <a:ea typeface="Roboto"/>
                <a:cs typeface="Roboto"/>
                <a:sym typeface="Roboto"/>
              </a:rPr>
              <a:t> architektūros premij</a:t>
            </a:r>
            <a:r>
              <a:rPr lang="lt-LT" sz="2400" dirty="0">
                <a:solidFill>
                  <a:schemeClr val="tx1"/>
                </a:solidFill>
                <a:latin typeface="Roboto"/>
                <a:ea typeface="Roboto"/>
                <a:cs typeface="Roboto"/>
                <a:sym typeface="Roboto"/>
              </a:rPr>
              <a:t>ą. </a:t>
            </a:r>
            <a:r>
              <a:rPr lang="lt-LT" sz="2400" b="0" i="0" dirty="0">
                <a:solidFill>
                  <a:schemeClr val="tx1"/>
                </a:solidFill>
                <a:latin typeface="Roboto"/>
                <a:ea typeface="Roboto"/>
                <a:cs typeface="Roboto"/>
                <a:sym typeface="Roboto"/>
              </a:rPr>
              <a:t>Ji buvo pirmoji moteris architektė, laimėjusi šį apdovanojimą.</a:t>
            </a:r>
            <a:endParaRPr lang="lt-LT" sz="2400" dirty="0">
              <a:solidFill>
                <a:schemeClr val="tx1"/>
              </a:solidFill>
            </a:endParaRPr>
          </a:p>
        </p:txBody>
      </p:sp>
      <p:pic>
        <p:nvPicPr>
          <p:cNvPr id="453" name="Google Shape;453;p40" descr="A picture containing sky, outdoor, roof&#10;&#10;Description automatically generated"/>
          <p:cNvPicPr preferRelativeResize="0"/>
          <p:nvPr/>
        </p:nvPicPr>
        <p:blipFill rotWithShape="1">
          <a:blip r:embed="rId4">
            <a:alphaModFix/>
          </a:blip>
          <a:srcRect/>
          <a:stretch/>
        </p:blipFill>
        <p:spPr>
          <a:xfrm>
            <a:off x="7363848" y="665559"/>
            <a:ext cx="3618595" cy="1738885"/>
          </a:xfrm>
          <a:prstGeom prst="rect">
            <a:avLst/>
          </a:prstGeom>
          <a:noFill/>
          <a:ln>
            <a:noFill/>
          </a:ln>
        </p:spPr>
      </p:pic>
    </p:spTree>
  </p:cSld>
  <p:clrMapOvr>
    <a:masterClrMapping/>
  </p:clrMapOvr>
  <p:transition>
    <p:circle/>
  </p:transition>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Shape 457"/>
        <p:cNvGrpSpPr/>
        <p:nvPr/>
      </p:nvGrpSpPr>
      <p:grpSpPr>
        <a:xfrm>
          <a:off x="0" y="0"/>
          <a:ext cx="0" cy="0"/>
          <a:chOff x="0" y="0"/>
          <a:chExt cx="0" cy="0"/>
        </a:xfrm>
      </p:grpSpPr>
      <p:sp>
        <p:nvSpPr>
          <p:cNvPr id="458" name="Google Shape;458;p41"/>
          <p:cNvSpPr txBox="1">
            <a:spLocks noGrp="1"/>
          </p:cNvSpPr>
          <p:nvPr>
            <p:ph type="title"/>
          </p:nvPr>
        </p:nvSpPr>
        <p:spPr>
          <a:xfrm>
            <a:off x="1910255" y="736764"/>
            <a:ext cx="10515600" cy="1325563"/>
          </a:xfrm>
          <a:prstGeom prst="rect">
            <a:avLst/>
          </a:prstGeom>
          <a:noFill/>
          <a:ln>
            <a:noFill/>
          </a:ln>
        </p:spPr>
        <p:txBody>
          <a:bodyPr spcFirstLastPara="1" wrap="square" lIns="91425" tIns="45700" rIns="91425" bIns="45700" anchor="ctr" anchorCtr="0">
            <a:normAutofit/>
          </a:bodyPr>
          <a:lstStyle/>
          <a:p>
            <a:pPr lvl="0">
              <a:buClr>
                <a:srgbClr val="595758"/>
              </a:buClr>
              <a:buSzPts val="4400"/>
            </a:pPr>
            <a:r>
              <a:rPr lang="en-GB" b="1" dirty="0">
                <a:solidFill>
                  <a:schemeClr val="tx1"/>
                </a:solidFill>
                <a:latin typeface="Lato"/>
                <a:ea typeface="Lato"/>
                <a:cs typeface="Lato"/>
                <a:sym typeface="Lato"/>
              </a:rPr>
              <a:t>Sheryl </a:t>
            </a:r>
            <a:r>
              <a:rPr lang="en-GB" sz="4400" b="1" i="0" dirty="0">
                <a:solidFill>
                  <a:schemeClr val="tx1"/>
                </a:solidFill>
                <a:latin typeface="Lato"/>
                <a:ea typeface="Lato"/>
                <a:cs typeface="Lato"/>
                <a:sym typeface="Lato"/>
              </a:rPr>
              <a:t>Sandberg</a:t>
            </a:r>
            <a:endParaRPr sz="4400" b="1" dirty="0">
              <a:solidFill>
                <a:schemeClr val="tx1"/>
              </a:solidFill>
            </a:endParaRPr>
          </a:p>
        </p:txBody>
      </p:sp>
      <p:pic>
        <p:nvPicPr>
          <p:cNvPr id="459" name="Google Shape;459;p41" descr="A person in a blue dress&#10;&#10;Description automatically generated with low confidence"/>
          <p:cNvPicPr preferRelativeResize="0">
            <a:picLocks noGrp="1"/>
          </p:cNvPicPr>
          <p:nvPr>
            <p:ph type="body" idx="1"/>
          </p:nvPr>
        </p:nvPicPr>
        <p:blipFill rotWithShape="1">
          <a:blip r:embed="rId3">
            <a:alphaModFix/>
          </a:blip>
          <a:srcRect/>
          <a:stretch/>
        </p:blipFill>
        <p:spPr>
          <a:xfrm>
            <a:off x="1406333" y="2373148"/>
            <a:ext cx="3706209" cy="3748088"/>
          </a:xfrm>
          <a:prstGeom prst="rect">
            <a:avLst/>
          </a:prstGeom>
          <a:noFill/>
          <a:ln>
            <a:noFill/>
          </a:ln>
        </p:spPr>
      </p:pic>
      <p:sp>
        <p:nvSpPr>
          <p:cNvPr id="460" name="Google Shape;460;p41"/>
          <p:cNvSpPr txBox="1">
            <a:spLocks noGrp="1"/>
          </p:cNvSpPr>
          <p:nvPr>
            <p:ph type="body" idx="2"/>
          </p:nvPr>
        </p:nvSpPr>
        <p:spPr>
          <a:xfrm>
            <a:off x="6004034" y="2298591"/>
            <a:ext cx="5546834" cy="4351338"/>
          </a:xfrm>
          <a:prstGeom prst="rect">
            <a:avLst/>
          </a:prstGeom>
          <a:noFill/>
          <a:ln>
            <a:noFill/>
          </a:ln>
        </p:spPr>
        <p:txBody>
          <a:bodyPr spcFirstLastPara="1" wrap="square" lIns="91425" tIns="45700" rIns="91425" bIns="45700" anchor="t" anchorCtr="0">
            <a:normAutofit/>
          </a:bodyPr>
          <a:lstStyle/>
          <a:p>
            <a:pPr marL="228600" lvl="0" indent="-228600">
              <a:spcBef>
                <a:spcPts val="0"/>
              </a:spcBef>
              <a:buClr>
                <a:srgbClr val="595758"/>
              </a:buClr>
              <a:buSzPts val="2800"/>
            </a:pPr>
            <a:r>
              <a:rPr lang="lt-LT" dirty="0">
                <a:solidFill>
                  <a:schemeClr val="tx1"/>
                </a:solidFill>
                <a:latin typeface="Lato"/>
                <a:ea typeface="Lato"/>
                <a:cs typeface="Lato"/>
                <a:sym typeface="Lato"/>
              </a:rPr>
              <a:t>1991 m. baigė ekonomikos bakalauro studijas Harvardo koledže, kur taip pat buvo viena iš „</a:t>
            </a:r>
            <a:r>
              <a:rPr lang="lt-LT" dirty="0" err="1">
                <a:solidFill>
                  <a:schemeClr val="tx1"/>
                </a:solidFill>
                <a:latin typeface="Lato"/>
                <a:ea typeface="Lato"/>
                <a:cs typeface="Lato"/>
                <a:sym typeface="Lato"/>
              </a:rPr>
              <a:t>Women</a:t>
            </a:r>
            <a:r>
              <a:rPr lang="lt-LT" dirty="0">
                <a:solidFill>
                  <a:schemeClr val="tx1"/>
                </a:solidFill>
                <a:latin typeface="Lato"/>
                <a:ea typeface="Lato"/>
                <a:cs typeface="Lato"/>
                <a:sym typeface="Lato"/>
              </a:rPr>
              <a:t> </a:t>
            </a:r>
            <a:r>
              <a:rPr lang="lt-LT" dirty="0" err="1">
                <a:solidFill>
                  <a:schemeClr val="tx1"/>
                </a:solidFill>
                <a:latin typeface="Lato"/>
                <a:ea typeface="Lato"/>
                <a:cs typeface="Lato"/>
                <a:sym typeface="Lato"/>
              </a:rPr>
              <a:t>in</a:t>
            </a:r>
            <a:r>
              <a:rPr lang="lt-LT" dirty="0">
                <a:solidFill>
                  <a:schemeClr val="tx1"/>
                </a:solidFill>
                <a:latin typeface="Lato"/>
                <a:ea typeface="Lato"/>
                <a:cs typeface="Lato"/>
                <a:sym typeface="Lato"/>
              </a:rPr>
              <a:t> </a:t>
            </a:r>
            <a:r>
              <a:rPr lang="lt-LT" dirty="0" err="1">
                <a:solidFill>
                  <a:schemeClr val="tx1"/>
                </a:solidFill>
                <a:latin typeface="Lato"/>
                <a:ea typeface="Lato"/>
                <a:cs typeface="Lato"/>
                <a:sym typeface="Lato"/>
              </a:rPr>
              <a:t>Economics</a:t>
            </a:r>
            <a:r>
              <a:rPr lang="lt-LT" dirty="0">
                <a:solidFill>
                  <a:schemeClr val="tx1"/>
                </a:solidFill>
                <a:latin typeface="Lato"/>
                <a:ea typeface="Lato"/>
                <a:cs typeface="Lato"/>
                <a:sym typeface="Lato"/>
              </a:rPr>
              <a:t> </a:t>
            </a:r>
            <a:r>
              <a:rPr lang="lt-LT" dirty="0" err="1">
                <a:solidFill>
                  <a:schemeClr val="tx1"/>
                </a:solidFill>
                <a:latin typeface="Lato"/>
                <a:ea typeface="Lato"/>
                <a:cs typeface="Lato"/>
                <a:sym typeface="Lato"/>
              </a:rPr>
              <a:t>and</a:t>
            </a:r>
            <a:r>
              <a:rPr lang="lt-LT" dirty="0">
                <a:solidFill>
                  <a:schemeClr val="tx1"/>
                </a:solidFill>
                <a:latin typeface="Lato"/>
                <a:ea typeface="Lato"/>
                <a:cs typeface="Lato"/>
                <a:sym typeface="Lato"/>
              </a:rPr>
              <a:t> </a:t>
            </a:r>
            <a:r>
              <a:rPr lang="lt-LT" dirty="0" err="1">
                <a:solidFill>
                  <a:schemeClr val="tx1"/>
                </a:solidFill>
                <a:latin typeface="Lato"/>
                <a:ea typeface="Lato"/>
                <a:cs typeface="Lato"/>
                <a:sym typeface="Lato"/>
              </a:rPr>
              <a:t>Government</a:t>
            </a:r>
            <a:r>
              <a:rPr lang="lt-LT" dirty="0">
                <a:solidFill>
                  <a:schemeClr val="tx1"/>
                </a:solidFill>
                <a:latin typeface="Lato"/>
                <a:ea typeface="Lato"/>
                <a:cs typeface="Lato"/>
                <a:sym typeface="Lato"/>
              </a:rPr>
              <a:t>“ įkūrėjų. 1993 m. ji įstojo į Harvardo verslo mokyklą ir įgijo magistro laipsnį. 1993 m. susipažino su Marku </a:t>
            </a:r>
            <a:r>
              <a:rPr lang="lt-LT" dirty="0" err="1">
                <a:solidFill>
                  <a:schemeClr val="tx1"/>
                </a:solidFill>
                <a:latin typeface="Lato"/>
                <a:ea typeface="Lato"/>
                <a:cs typeface="Lato"/>
                <a:sym typeface="Lato"/>
              </a:rPr>
              <a:t>Zuckerbergu</a:t>
            </a:r>
            <a:r>
              <a:rPr lang="lt-LT" dirty="0">
                <a:solidFill>
                  <a:schemeClr val="tx1"/>
                </a:solidFill>
                <a:latin typeface="Lato"/>
                <a:ea typeface="Lato"/>
                <a:cs typeface="Lato"/>
                <a:sym typeface="Lato"/>
              </a:rPr>
              <a:t>, kuris jai pasiūlė tapti „Facebook“ operatore.</a:t>
            </a:r>
            <a:endParaRPr dirty="0">
              <a:solidFill>
                <a:schemeClr val="tx1"/>
              </a:solidFill>
            </a:endParaRPr>
          </a:p>
        </p:txBody>
      </p:sp>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5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6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Shape 464"/>
        <p:cNvGrpSpPr/>
        <p:nvPr/>
      </p:nvGrpSpPr>
      <p:grpSpPr>
        <a:xfrm>
          <a:off x="0" y="0"/>
          <a:ext cx="0" cy="0"/>
          <a:chOff x="0" y="0"/>
          <a:chExt cx="0" cy="0"/>
        </a:xfrm>
      </p:grpSpPr>
      <p:sp>
        <p:nvSpPr>
          <p:cNvPr id="465" name="Google Shape;465;p42"/>
          <p:cNvSpPr txBox="1">
            <a:spLocks noGrp="1"/>
          </p:cNvSpPr>
          <p:nvPr>
            <p:ph type="title"/>
          </p:nvPr>
        </p:nvSpPr>
        <p:spPr>
          <a:xfrm>
            <a:off x="701566" y="667756"/>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GB" dirty="0"/>
              <a:t>Kas tai </a:t>
            </a:r>
            <a:r>
              <a:rPr lang="en-GB" dirty="0" err="1"/>
              <a:t>suprojektavo</a:t>
            </a:r>
            <a:r>
              <a:rPr lang="en-GB" dirty="0"/>
              <a:t>?</a:t>
            </a:r>
          </a:p>
        </p:txBody>
      </p:sp>
      <p:pic>
        <p:nvPicPr>
          <p:cNvPr id="466" name="Google Shape;466;p42"/>
          <p:cNvPicPr preferRelativeResize="0">
            <a:picLocks noGrp="1"/>
          </p:cNvPicPr>
          <p:nvPr>
            <p:ph type="body" idx="1"/>
          </p:nvPr>
        </p:nvPicPr>
        <p:blipFill rotWithShape="1">
          <a:blip r:embed="rId3">
            <a:alphaModFix/>
          </a:blip>
          <a:srcRect/>
          <a:stretch/>
        </p:blipFill>
        <p:spPr>
          <a:xfrm>
            <a:off x="3159883" y="3956838"/>
            <a:ext cx="514422" cy="76211"/>
          </a:xfrm>
          <a:prstGeom prst="rect">
            <a:avLst/>
          </a:prstGeom>
          <a:noFill/>
          <a:ln>
            <a:noFill/>
          </a:ln>
        </p:spPr>
      </p:pic>
      <p:pic>
        <p:nvPicPr>
          <p:cNvPr id="467" name="Google Shape;467;p42" descr="A picture containing outdoor, sky, building&#10;&#10;Description automatically generated"/>
          <p:cNvPicPr preferRelativeResize="0">
            <a:picLocks noGrp="1"/>
          </p:cNvPicPr>
          <p:nvPr>
            <p:ph type="body" idx="2"/>
          </p:nvPr>
        </p:nvPicPr>
        <p:blipFill rotWithShape="1">
          <a:blip r:embed="rId4">
            <a:alphaModFix/>
          </a:blip>
          <a:srcRect/>
          <a:stretch/>
        </p:blipFill>
        <p:spPr>
          <a:xfrm>
            <a:off x="1473723" y="2081976"/>
            <a:ext cx="3061332" cy="3931711"/>
          </a:xfrm>
          <a:prstGeom prst="rect">
            <a:avLst/>
          </a:prstGeom>
          <a:noFill/>
          <a:ln>
            <a:noFill/>
          </a:ln>
        </p:spPr>
      </p:pic>
      <p:pic>
        <p:nvPicPr>
          <p:cNvPr id="468" name="Google Shape;468;p42" descr="A person with a beard&#10;&#10;Description automatically generated with medium confidence"/>
          <p:cNvPicPr preferRelativeResize="0"/>
          <p:nvPr/>
        </p:nvPicPr>
        <p:blipFill rotWithShape="1">
          <a:blip r:embed="rId5">
            <a:alphaModFix/>
          </a:blip>
          <a:srcRect/>
          <a:stretch/>
        </p:blipFill>
        <p:spPr>
          <a:xfrm>
            <a:off x="7456185" y="2081976"/>
            <a:ext cx="2267266" cy="3048425"/>
          </a:xfrm>
          <a:prstGeom prst="rect">
            <a:avLst/>
          </a:prstGeom>
          <a:noFill/>
          <a:ln>
            <a:noFill/>
          </a:ln>
        </p:spPr>
      </p:pic>
      <p:sp>
        <p:nvSpPr>
          <p:cNvPr id="469" name="Google Shape;469;p42"/>
          <p:cNvSpPr txBox="1"/>
          <p:nvPr/>
        </p:nvSpPr>
        <p:spPr>
          <a:xfrm>
            <a:off x="6862618" y="5307714"/>
            <a:ext cx="3454400" cy="52318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800" b="1" i="0" u="none" strike="noStrike" cap="none" dirty="0">
                <a:solidFill>
                  <a:schemeClr val="dk1"/>
                </a:solidFill>
                <a:latin typeface="Calibri"/>
                <a:ea typeface="Calibri"/>
                <a:cs typeface="Calibri"/>
                <a:sym typeface="Calibri"/>
              </a:rPr>
              <a:t>Gustave Eiffel</a:t>
            </a:r>
            <a:endParaRPr dirty="0"/>
          </a:p>
        </p:txBody>
      </p:sp>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6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Shape 473"/>
        <p:cNvGrpSpPr/>
        <p:nvPr/>
      </p:nvGrpSpPr>
      <p:grpSpPr>
        <a:xfrm>
          <a:off x="0" y="0"/>
          <a:ext cx="0" cy="0"/>
          <a:chOff x="0" y="0"/>
          <a:chExt cx="0" cy="0"/>
        </a:xfrm>
      </p:grpSpPr>
      <p:sp>
        <p:nvSpPr>
          <p:cNvPr id="474" name="Google Shape;474;p43"/>
          <p:cNvSpPr txBox="1">
            <a:spLocks noGrp="1"/>
          </p:cNvSpPr>
          <p:nvPr>
            <p:ph type="title"/>
          </p:nvPr>
        </p:nvSpPr>
        <p:spPr>
          <a:xfrm>
            <a:off x="1258614" y="575332"/>
            <a:ext cx="10515600" cy="1325563"/>
          </a:xfrm>
          <a:prstGeom prst="rect">
            <a:avLst/>
          </a:prstGeom>
          <a:noFill/>
          <a:ln>
            <a:noFill/>
          </a:ln>
        </p:spPr>
        <p:txBody>
          <a:bodyPr spcFirstLastPara="1" wrap="square" lIns="91425" tIns="45700" rIns="91425" bIns="45700" anchor="ctr" anchorCtr="0">
            <a:normAutofit/>
          </a:bodyPr>
          <a:lstStyle/>
          <a:p>
            <a:pPr marL="0" marR="0" lvl="0" indent="0" rtl="0">
              <a:spcBef>
                <a:spcPts val="0"/>
              </a:spcBef>
              <a:spcAft>
                <a:spcPts val="0"/>
              </a:spcAft>
              <a:buNone/>
            </a:pPr>
            <a:r>
              <a:rPr lang="en-GB" sz="4400" b="0" i="0" u="none" strike="noStrike" cap="none" dirty="0">
                <a:solidFill>
                  <a:schemeClr val="dk1"/>
                </a:solidFill>
                <a:latin typeface="Arial"/>
                <a:ea typeface="Arial"/>
                <a:cs typeface="Arial"/>
                <a:sym typeface="Arial"/>
              </a:rPr>
              <a:t>Kas tai </a:t>
            </a:r>
            <a:r>
              <a:rPr lang="en-GB" sz="4400" b="0" i="0" u="none" strike="noStrike" cap="none" dirty="0" err="1">
                <a:solidFill>
                  <a:schemeClr val="dk1"/>
                </a:solidFill>
                <a:latin typeface="Arial"/>
                <a:ea typeface="Arial"/>
                <a:cs typeface="Arial"/>
                <a:sym typeface="Arial"/>
              </a:rPr>
              <a:t>išrado</a:t>
            </a:r>
            <a:r>
              <a:rPr lang="en-GB" sz="4400" b="0" i="0" u="none" strike="noStrike" cap="none" dirty="0">
                <a:solidFill>
                  <a:schemeClr val="dk1"/>
                </a:solidFill>
                <a:latin typeface="Arial"/>
                <a:ea typeface="Arial"/>
                <a:cs typeface="Arial"/>
                <a:sym typeface="Arial"/>
              </a:rPr>
              <a:t>?</a:t>
            </a:r>
            <a:endParaRPr lang="lt-LT" sz="4400" b="0" i="0" u="none" strike="noStrike" cap="none" dirty="0">
              <a:solidFill>
                <a:schemeClr val="dk1"/>
              </a:solidFill>
              <a:latin typeface="Arial"/>
              <a:ea typeface="Arial"/>
              <a:cs typeface="Arial"/>
              <a:sym typeface="Arial"/>
            </a:endParaRPr>
          </a:p>
        </p:txBody>
      </p:sp>
      <p:pic>
        <p:nvPicPr>
          <p:cNvPr id="475" name="Google Shape;475;p43" descr="A picture containing grass, outdoor, tree, car&#10;&#10;Description automatically generated"/>
          <p:cNvPicPr preferRelativeResize="0">
            <a:picLocks noGrp="1"/>
          </p:cNvPicPr>
          <p:nvPr>
            <p:ph type="body" idx="1"/>
          </p:nvPr>
        </p:nvPicPr>
        <p:blipFill rotWithShape="1">
          <a:blip r:embed="rId3">
            <a:alphaModFix/>
          </a:blip>
          <a:srcRect/>
          <a:stretch/>
        </p:blipFill>
        <p:spPr>
          <a:xfrm>
            <a:off x="1096963" y="2247595"/>
            <a:ext cx="4640262" cy="3494697"/>
          </a:xfrm>
          <a:prstGeom prst="rect">
            <a:avLst/>
          </a:prstGeom>
          <a:noFill/>
          <a:ln>
            <a:noFill/>
          </a:ln>
        </p:spPr>
      </p:pic>
      <p:pic>
        <p:nvPicPr>
          <p:cNvPr id="476" name="Google Shape;476;p43" descr="A person in a suit&#10;&#10;Description automatically generated with medium confidence"/>
          <p:cNvPicPr preferRelativeResize="0">
            <a:picLocks noGrp="1"/>
          </p:cNvPicPr>
          <p:nvPr>
            <p:ph type="body" idx="2"/>
          </p:nvPr>
        </p:nvPicPr>
        <p:blipFill rotWithShape="1">
          <a:blip r:embed="rId4">
            <a:alphaModFix/>
          </a:blip>
          <a:srcRect/>
          <a:stretch/>
        </p:blipFill>
        <p:spPr>
          <a:xfrm>
            <a:off x="7174908" y="1622136"/>
            <a:ext cx="3248342" cy="3748088"/>
          </a:xfrm>
          <a:prstGeom prst="rect">
            <a:avLst/>
          </a:prstGeom>
          <a:noFill/>
          <a:ln>
            <a:noFill/>
          </a:ln>
        </p:spPr>
      </p:pic>
      <p:sp>
        <p:nvSpPr>
          <p:cNvPr id="477" name="Google Shape;477;p43"/>
          <p:cNvSpPr txBox="1"/>
          <p:nvPr/>
        </p:nvSpPr>
        <p:spPr>
          <a:xfrm>
            <a:off x="7638449" y="5550057"/>
            <a:ext cx="4640262" cy="584735"/>
          </a:xfrm>
          <a:prstGeom prst="rect">
            <a:avLst/>
          </a:prstGeom>
          <a:noFill/>
          <a:ln>
            <a:noFill/>
          </a:ln>
        </p:spPr>
        <p:txBody>
          <a:bodyPr spcFirstLastPara="1" wrap="square" lIns="91425" tIns="45700" rIns="91425" bIns="45700" anchor="t" anchorCtr="0">
            <a:spAutoFit/>
          </a:bodyPr>
          <a:lstStyle/>
          <a:p>
            <a:pPr lvl="0"/>
            <a:r>
              <a:rPr lang="en-GB" sz="3200" b="1" dirty="0">
                <a:solidFill>
                  <a:schemeClr val="dk1"/>
                </a:solidFill>
                <a:latin typeface="Calibri"/>
                <a:ea typeface="Calibri"/>
                <a:cs typeface="Calibri"/>
                <a:sym typeface="Calibri"/>
              </a:rPr>
              <a:t>Henry </a:t>
            </a:r>
            <a:r>
              <a:rPr lang="en-GB" sz="3200" b="1" i="0" u="none" strike="noStrike" cap="none" dirty="0">
                <a:solidFill>
                  <a:schemeClr val="dk1"/>
                </a:solidFill>
                <a:latin typeface="Calibri"/>
                <a:ea typeface="Calibri"/>
                <a:cs typeface="Calibri"/>
                <a:sym typeface="Calibri"/>
              </a:rPr>
              <a:t>Ford</a:t>
            </a:r>
            <a:endParaRPr dirty="0"/>
          </a:p>
        </p:txBody>
      </p:sp>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7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pic>
        <p:nvPicPr>
          <p:cNvPr id="145" name="Google Shape;145;p5"/>
          <p:cNvPicPr preferRelativeResize="0"/>
          <p:nvPr/>
        </p:nvPicPr>
        <p:blipFill rotWithShape="1">
          <a:blip r:embed="rId3">
            <a:alphaModFix/>
          </a:blip>
          <a:srcRect/>
          <a:stretch/>
        </p:blipFill>
        <p:spPr>
          <a:xfrm>
            <a:off x="97621" y="556939"/>
            <a:ext cx="5765800" cy="5765800"/>
          </a:xfrm>
          <a:prstGeom prst="rect">
            <a:avLst/>
          </a:prstGeom>
          <a:noFill/>
          <a:ln>
            <a:noFill/>
          </a:ln>
          <a:effectLst>
            <a:softEdge rad="12700"/>
          </a:effectLst>
        </p:spPr>
      </p:pic>
      <p:sp>
        <p:nvSpPr>
          <p:cNvPr id="146" name="Google Shape;146;p5"/>
          <p:cNvSpPr/>
          <p:nvPr/>
        </p:nvSpPr>
        <p:spPr>
          <a:xfrm>
            <a:off x="2248730" y="2529000"/>
            <a:ext cx="1800000" cy="1800000"/>
          </a:xfrm>
          <a:prstGeom prst="ellipse">
            <a:avLst/>
          </a:prstGeom>
          <a:solidFill>
            <a:schemeClr val="lt1">
              <a:alpha val="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nvGrpSpPr>
          <p:cNvPr id="147" name="Google Shape;147;p5"/>
          <p:cNvGrpSpPr/>
          <p:nvPr/>
        </p:nvGrpSpPr>
        <p:grpSpPr>
          <a:xfrm>
            <a:off x="2980521" y="1377950"/>
            <a:ext cx="357055" cy="4113839"/>
            <a:chOff x="2980521" y="1377950"/>
            <a:chExt cx="357055" cy="4113839"/>
          </a:xfrm>
        </p:grpSpPr>
        <p:sp>
          <p:nvSpPr>
            <p:cNvPr id="148" name="Google Shape;148;p5"/>
            <p:cNvSpPr/>
            <p:nvPr/>
          </p:nvSpPr>
          <p:spPr>
            <a:xfrm>
              <a:off x="2980521" y="1377950"/>
              <a:ext cx="355600" cy="2051950"/>
            </a:xfrm>
            <a:custGeom>
              <a:avLst/>
              <a:gdLst/>
              <a:ahLst/>
              <a:cxnLst/>
              <a:rect l="l" t="t" r="r" b="b"/>
              <a:pathLst>
                <a:path w="355600" h="2051950" extrusionOk="0">
                  <a:moveTo>
                    <a:pt x="0" y="414269"/>
                  </a:moveTo>
                  <a:lnTo>
                    <a:pt x="167492" y="0"/>
                  </a:lnTo>
                  <a:lnTo>
                    <a:pt x="355600" y="414269"/>
                  </a:lnTo>
                  <a:lnTo>
                    <a:pt x="355600" y="2051950"/>
                  </a:lnTo>
                  <a:lnTo>
                    <a:pt x="0" y="2051950"/>
                  </a:lnTo>
                  <a:lnTo>
                    <a:pt x="0" y="414269"/>
                  </a:lnTo>
                  <a:close/>
                </a:path>
              </a:pathLst>
            </a:cu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49" name="Google Shape;149;p5"/>
            <p:cNvSpPr/>
            <p:nvPr/>
          </p:nvSpPr>
          <p:spPr>
            <a:xfrm rot="10800000" flipH="1">
              <a:off x="2981976" y="3439839"/>
              <a:ext cx="355600" cy="2051950"/>
            </a:xfrm>
            <a:custGeom>
              <a:avLst/>
              <a:gdLst/>
              <a:ahLst/>
              <a:cxnLst/>
              <a:rect l="l" t="t" r="r" b="b"/>
              <a:pathLst>
                <a:path w="355600" h="2051950" extrusionOk="0">
                  <a:moveTo>
                    <a:pt x="0" y="414269"/>
                  </a:moveTo>
                  <a:lnTo>
                    <a:pt x="167492" y="0"/>
                  </a:lnTo>
                  <a:lnTo>
                    <a:pt x="355600" y="414269"/>
                  </a:lnTo>
                  <a:lnTo>
                    <a:pt x="355600" y="2051950"/>
                  </a:lnTo>
                  <a:lnTo>
                    <a:pt x="0" y="2051950"/>
                  </a:lnTo>
                  <a:lnTo>
                    <a:pt x="0" y="414269"/>
                  </a:lnTo>
                  <a:close/>
                </a:path>
              </a:pathLst>
            </a:cu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sp>
        <p:nvSpPr>
          <p:cNvPr id="150" name="Google Shape;150;p5"/>
          <p:cNvSpPr/>
          <p:nvPr/>
        </p:nvSpPr>
        <p:spPr>
          <a:xfrm>
            <a:off x="2281583" y="2799000"/>
            <a:ext cx="1397876" cy="1260000"/>
          </a:xfrm>
          <a:prstGeom prst="ellipse">
            <a:avLst/>
          </a:prstGeom>
          <a:solidFill>
            <a:schemeClr val="dk1"/>
          </a:solidFill>
          <a:ln>
            <a:noFill/>
          </a:ln>
        </p:spPr>
        <p:txBody>
          <a:bodyPr spcFirstLastPara="1" wrap="square" lIns="0" tIns="0" rIns="0" bIns="0" anchor="ctr" anchorCtr="0">
            <a:noAutofit/>
          </a:bodyPr>
          <a:lstStyle/>
          <a:p>
            <a:pPr algn="ctr"/>
            <a:r>
              <a:rPr lang="en-GB" sz="2000" b="0" i="0" u="none" strike="noStrike" cap="none" dirty="0" err="1">
                <a:solidFill>
                  <a:schemeClr val="lt1"/>
                </a:solidFill>
                <a:latin typeface="Arial Black"/>
                <a:ea typeface="Arial Black"/>
                <a:cs typeface="Arial Black"/>
                <a:sym typeface="Arial Black"/>
              </a:rPr>
              <a:t>Pasu</a:t>
            </a:r>
            <a:r>
              <a:rPr lang="pl-PL" sz="2000" b="0" i="0" u="none" strike="noStrike" cap="none" dirty="0">
                <a:solidFill>
                  <a:schemeClr val="lt1"/>
                </a:solidFill>
                <a:latin typeface="Arial Black"/>
                <a:ea typeface="Arial Black"/>
                <a:cs typeface="Arial Black"/>
                <a:sym typeface="Arial Black"/>
              </a:rPr>
              <a:t>k!</a:t>
            </a:r>
            <a:endParaRPr lang="en-GB" sz="2000" dirty="0"/>
          </a:p>
        </p:txBody>
      </p:sp>
      <p:sp>
        <p:nvSpPr>
          <p:cNvPr id="151" name="Google Shape;151;p5"/>
          <p:cNvSpPr/>
          <p:nvPr/>
        </p:nvSpPr>
        <p:spPr>
          <a:xfrm>
            <a:off x="4997111" y="0"/>
            <a:ext cx="8061200" cy="83095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4800" b="1" i="0" u="none" strike="noStrike" cap="none" dirty="0">
                <a:solidFill>
                  <a:schemeClr val="dk1"/>
                </a:solidFill>
                <a:latin typeface="Calibri"/>
                <a:ea typeface="Calibri"/>
                <a:cs typeface="Calibri"/>
                <a:sym typeface="Calibri"/>
              </a:rPr>
              <a:t>ŽAIDIMO TAISYKLĖS</a:t>
            </a:r>
            <a:endParaRPr sz="4800" dirty="0"/>
          </a:p>
        </p:txBody>
      </p:sp>
      <p:sp>
        <p:nvSpPr>
          <p:cNvPr id="2" name="TextBox 1">
            <a:extLst>
              <a:ext uri="{FF2B5EF4-FFF2-40B4-BE49-F238E27FC236}">
                <a16:creationId xmlns:a16="http://schemas.microsoft.com/office/drawing/2014/main" id="{FC03A963-71AD-6AD9-EBA4-B1B2215524F5}"/>
              </a:ext>
            </a:extLst>
          </p:cNvPr>
          <p:cNvSpPr txBox="1"/>
          <p:nvPr/>
        </p:nvSpPr>
        <p:spPr>
          <a:xfrm>
            <a:off x="5863421" y="850113"/>
            <a:ext cx="6328579" cy="5816977"/>
          </a:xfrm>
          <a:prstGeom prst="rect">
            <a:avLst/>
          </a:prstGeom>
          <a:solidFill>
            <a:schemeClr val="bg1"/>
          </a:solidFill>
        </p:spPr>
        <p:txBody>
          <a:bodyPr wrap="square" rtlCol="0">
            <a:spAutoFit/>
          </a:bodyPr>
          <a:lstStyle/>
          <a:p>
            <a:pPr marL="342900" marR="0" lvl="0" indent="-342900" algn="just" rtl="0">
              <a:spcBef>
                <a:spcPts val="0"/>
              </a:spcBef>
              <a:spcAft>
                <a:spcPts val="0"/>
              </a:spcAft>
              <a:buClr>
                <a:srgbClr val="00B050"/>
              </a:buClr>
              <a:buSzPts val="1600"/>
              <a:buFont typeface="Calibri"/>
              <a:buAutoNum type="arabicPeriod"/>
            </a:pPr>
            <a:r>
              <a:rPr lang="lt-LT" sz="1600" b="1" i="0" u="none" strike="noStrike" cap="none" dirty="0">
                <a:solidFill>
                  <a:srgbClr val="00B050"/>
                </a:solidFill>
                <a:latin typeface="Arial"/>
                <a:ea typeface="Arial"/>
                <a:cs typeface="Arial"/>
                <a:sym typeface="Arial"/>
              </a:rPr>
              <a:t>Yra besisukantis ratas su keturiomis spalvomis ir keturių grupių pavadinimais. Norėdami </a:t>
            </a:r>
            <a:r>
              <a:rPr lang="lt-LT" sz="1600" b="1" dirty="0">
                <a:solidFill>
                  <a:srgbClr val="00B050"/>
                </a:solidFill>
              </a:rPr>
              <a:t>pasukti rodyklę</a:t>
            </a:r>
            <a:r>
              <a:rPr lang="lt-LT" sz="1600" b="1" i="0" u="none" strike="noStrike" cap="none" dirty="0">
                <a:solidFill>
                  <a:srgbClr val="00B050"/>
                </a:solidFill>
                <a:latin typeface="Arial"/>
                <a:ea typeface="Arial"/>
                <a:cs typeface="Arial"/>
                <a:sym typeface="Arial"/>
              </a:rPr>
              <a:t>, spustelėkite centre esantį sukimo mygtuką ir rodyklė greitai pasisuks. Spustelėkite dar kartą ir rodyklė sustos. Mokytojas pradeda sukti ratą. Po to kiekvienas dalyvis, atsakydamas į klausimą, suka ratą.</a:t>
            </a:r>
          </a:p>
          <a:p>
            <a:pPr marL="342900" marR="0" lvl="0" indent="-342900" algn="just" rtl="0">
              <a:spcBef>
                <a:spcPts val="0"/>
              </a:spcBef>
              <a:spcAft>
                <a:spcPts val="0"/>
              </a:spcAft>
              <a:buClr>
                <a:srgbClr val="00B050"/>
              </a:buClr>
              <a:buSzPts val="1600"/>
              <a:buFont typeface="Calibri"/>
              <a:buAutoNum type="arabicPeriod"/>
            </a:pPr>
            <a:endParaRPr lang="lt-LT" sz="1600" b="0" i="0" u="none" strike="noStrike" cap="none" dirty="0">
              <a:solidFill>
                <a:schemeClr val="dk1"/>
              </a:solidFill>
              <a:latin typeface="Arial"/>
              <a:ea typeface="Arial"/>
              <a:cs typeface="Arial"/>
              <a:sym typeface="Arial"/>
            </a:endParaRPr>
          </a:p>
          <a:p>
            <a:pPr marL="342900" marR="0" lvl="0" indent="-342900" algn="just" rtl="0">
              <a:spcBef>
                <a:spcPts val="0"/>
              </a:spcBef>
              <a:spcAft>
                <a:spcPts val="0"/>
              </a:spcAft>
              <a:buClr>
                <a:srgbClr val="FF0000"/>
              </a:buClr>
              <a:buSzPts val="1600"/>
              <a:buFont typeface="Calibri"/>
              <a:buAutoNum type="arabicPeriod"/>
            </a:pPr>
            <a:r>
              <a:rPr lang="lt-LT" sz="1600" b="1" i="0" u="none" strike="noStrike" cap="none" dirty="0">
                <a:solidFill>
                  <a:srgbClr val="FF0000"/>
                </a:solidFill>
                <a:latin typeface="Arial"/>
                <a:ea typeface="Arial"/>
                <a:cs typeface="Arial"/>
                <a:sym typeface="Arial"/>
              </a:rPr>
              <a:t>Yra 20 ratų su numeriais ir grupės pavadinimais. Apskritimai suskirstyti į keturias kategorijas, kurias žymi keturios spalvos (žalia, geltona, mėlyna ir raudona). Spustelėję vieną iš apskritimų pateksite į susietą skaidrę su klausimu, užduotimi ar iššūkiu, kurį reikia išspręsti/atlikti.</a:t>
            </a:r>
          </a:p>
          <a:p>
            <a:pPr marR="0" lvl="0" algn="just" rtl="0">
              <a:spcBef>
                <a:spcPts val="0"/>
              </a:spcBef>
              <a:spcAft>
                <a:spcPts val="0"/>
              </a:spcAft>
              <a:buClr>
                <a:srgbClr val="FF0000"/>
              </a:buClr>
              <a:buSzPts val="1600"/>
            </a:pPr>
            <a:endParaRPr lang="lt-LT" sz="1600" b="1" i="0" u="none" strike="noStrike" cap="none" dirty="0">
              <a:solidFill>
                <a:srgbClr val="FF0000"/>
              </a:solidFill>
              <a:latin typeface="Arial"/>
              <a:ea typeface="Arial"/>
              <a:cs typeface="Arial"/>
              <a:sym typeface="Arial"/>
            </a:endParaRPr>
          </a:p>
          <a:p>
            <a:pPr lvl="2" algn="just">
              <a:buClr>
                <a:srgbClr val="FF0000"/>
              </a:buClr>
              <a:buSzPts val="1600"/>
            </a:pPr>
            <a:r>
              <a:rPr lang="lt-LT" sz="1200" b="1" i="0" u="none" strike="noStrike" cap="none" dirty="0">
                <a:solidFill>
                  <a:schemeClr val="dk1"/>
                </a:solidFill>
                <a:latin typeface="Arial"/>
                <a:ea typeface="Arial"/>
                <a:cs typeface="Arial"/>
                <a:sym typeface="Arial"/>
              </a:rPr>
              <a:t>(Pvz., Sukinys sustoja ant </a:t>
            </a:r>
            <a:r>
              <a:rPr lang="lt-LT" sz="1200" b="1" i="0" u="none" strike="noStrike" cap="none" dirty="0">
                <a:solidFill>
                  <a:srgbClr val="FF0000"/>
                </a:solidFill>
                <a:latin typeface="Arial"/>
                <a:ea typeface="Arial"/>
                <a:cs typeface="Arial"/>
                <a:sym typeface="Arial"/>
              </a:rPr>
              <a:t>raudonos</a:t>
            </a:r>
            <a:r>
              <a:rPr lang="lt-LT" sz="1200" b="1" i="0" u="none" strike="noStrike" cap="none" dirty="0">
                <a:solidFill>
                  <a:schemeClr val="dk1"/>
                </a:solidFill>
                <a:latin typeface="Arial"/>
                <a:ea typeface="Arial"/>
                <a:cs typeface="Arial"/>
                <a:sym typeface="Arial"/>
              </a:rPr>
              <a:t> spalvos - </a:t>
            </a:r>
            <a:r>
              <a:rPr lang="lt-LT" sz="1200" b="1" dirty="0">
                <a:solidFill>
                  <a:srgbClr val="FF0000"/>
                </a:solidFill>
              </a:rPr>
              <a:t>MENAS</a:t>
            </a:r>
            <a:r>
              <a:rPr lang="lt-LT" sz="1200" b="1" i="0" u="none" strike="noStrike" cap="none" dirty="0">
                <a:solidFill>
                  <a:schemeClr val="dk1"/>
                </a:solidFill>
                <a:latin typeface="Arial"/>
                <a:ea typeface="Arial"/>
                <a:cs typeface="Arial"/>
                <a:sym typeface="Arial"/>
              </a:rPr>
              <a:t>. Narys su raudona juostele iš grupės ART atsakys į klausimą, susijusį su lygiai tokios pat spalvos apskritimu ir pavadinimu).</a:t>
            </a:r>
          </a:p>
          <a:p>
            <a:pPr lvl="2" algn="just">
              <a:buClr>
                <a:srgbClr val="FF0000"/>
              </a:buClr>
              <a:buSzPts val="1600"/>
            </a:pPr>
            <a:endParaRPr lang="lt-LT" sz="1600" b="0" i="0" u="none" strike="noStrike" cap="none" dirty="0">
              <a:solidFill>
                <a:schemeClr val="dk1"/>
              </a:solidFill>
              <a:latin typeface="Arial"/>
              <a:ea typeface="Arial"/>
              <a:cs typeface="Arial"/>
              <a:sym typeface="Arial"/>
            </a:endParaRPr>
          </a:p>
          <a:p>
            <a:pPr marR="0" lvl="0" algn="just" rtl="0">
              <a:spcBef>
                <a:spcPts val="0"/>
              </a:spcBef>
              <a:spcAft>
                <a:spcPts val="0"/>
              </a:spcAft>
              <a:buClr>
                <a:srgbClr val="0070C0"/>
              </a:buClr>
              <a:buSzPts val="1600"/>
            </a:pPr>
            <a:r>
              <a:rPr lang="en-US" sz="1600" b="1" dirty="0">
                <a:solidFill>
                  <a:srgbClr val="0070C0"/>
                </a:solidFill>
              </a:rPr>
              <a:t>3. </a:t>
            </a:r>
            <a:r>
              <a:rPr lang="lt-LT" sz="1600" b="1" i="0" u="none" strike="noStrike" cap="none" dirty="0">
                <a:solidFill>
                  <a:srgbClr val="0070C0"/>
                </a:solidFill>
                <a:latin typeface="Arial"/>
                <a:ea typeface="Arial"/>
                <a:cs typeface="Arial"/>
                <a:sym typeface="Arial"/>
              </a:rPr>
              <a:t>Už teisingą ir išsamų atsakymą į klausimą grupė gaus 3 taškus - ne daugiau. 12 taškų vienai grupei. Už atsakymą į klausimą kiekvienas dalyvis gaus ne daugiau kaip 10 taškų. 3 min. laiko.</a:t>
            </a:r>
            <a:br>
              <a:rPr lang="en-US" sz="1600" b="1" i="0" u="none" strike="noStrike" cap="none" dirty="0">
                <a:solidFill>
                  <a:srgbClr val="0070C0"/>
                </a:solidFill>
                <a:latin typeface="Arial"/>
                <a:ea typeface="Arial"/>
                <a:cs typeface="Arial"/>
                <a:sym typeface="Arial"/>
              </a:rPr>
            </a:br>
            <a:endParaRPr lang="lt-LT" sz="1600" b="1" i="0" u="none" strike="noStrike" cap="none" dirty="0">
              <a:solidFill>
                <a:srgbClr val="0070C0"/>
              </a:solidFill>
              <a:latin typeface="Arial"/>
              <a:ea typeface="Arial"/>
              <a:cs typeface="Arial"/>
              <a:sym typeface="Arial"/>
            </a:endParaRPr>
          </a:p>
          <a:p>
            <a:pPr marR="0" lvl="0" algn="just" rtl="0">
              <a:spcBef>
                <a:spcPts val="0"/>
              </a:spcBef>
              <a:spcAft>
                <a:spcPts val="0"/>
              </a:spcAft>
              <a:buClr>
                <a:srgbClr val="F8BB0B"/>
              </a:buClr>
              <a:buSzPts val="1600"/>
            </a:pPr>
            <a:r>
              <a:rPr lang="en-US" sz="1600" b="1" i="0" u="none" strike="noStrike" cap="none" dirty="0">
                <a:solidFill>
                  <a:srgbClr val="F8BB0B"/>
                </a:solidFill>
                <a:latin typeface="Arial"/>
                <a:ea typeface="Arial"/>
                <a:cs typeface="Arial"/>
                <a:sym typeface="Arial"/>
              </a:rPr>
              <a:t>4. ap</a:t>
            </a:r>
            <a:r>
              <a:rPr lang="lt-LT" sz="1600" b="1" i="0" u="none" strike="noStrike" cap="none" dirty="0">
                <a:solidFill>
                  <a:srgbClr val="F8BB0B"/>
                </a:solidFill>
                <a:latin typeface="Arial"/>
                <a:ea typeface="Arial"/>
                <a:cs typeface="Arial"/>
                <a:sym typeface="Arial"/>
              </a:rPr>
              <a:t>dovanota bus ta grupė, kuri teisingai atsakys į visus dalyvių klausimus ir pirmoji baigs i juos atsakyti.</a:t>
            </a:r>
          </a:p>
        </p:txBody>
      </p:sp>
      <p:sp>
        <p:nvSpPr>
          <p:cNvPr id="3" name="TextBox 2">
            <a:extLst>
              <a:ext uri="{FF2B5EF4-FFF2-40B4-BE49-F238E27FC236}">
                <a16:creationId xmlns:a16="http://schemas.microsoft.com/office/drawing/2014/main" id="{E595D59C-22F5-7EEF-965A-02CFFCA5DFE4}"/>
              </a:ext>
            </a:extLst>
          </p:cNvPr>
          <p:cNvSpPr txBox="1"/>
          <p:nvPr/>
        </p:nvSpPr>
        <p:spPr>
          <a:xfrm rot="2063054">
            <a:off x="3793493" y="1287099"/>
            <a:ext cx="1350917" cy="430887"/>
          </a:xfrm>
          <a:prstGeom prst="rect">
            <a:avLst/>
          </a:prstGeom>
          <a:solidFill>
            <a:schemeClr val="bg1"/>
          </a:solidFill>
        </p:spPr>
        <p:txBody>
          <a:bodyPr wrap="square" rtlCol="0">
            <a:spAutoFit/>
          </a:bodyPr>
          <a:lstStyle/>
          <a:p>
            <a:r>
              <a:rPr lang="en-GB" sz="2200" b="1" i="0" dirty="0">
                <a:solidFill>
                  <a:srgbClr val="202124"/>
                </a:solidFill>
                <a:effectLst>
                  <a:outerShdw blurRad="38100" dist="38100" dir="2700000" algn="tl">
                    <a:srgbClr val="000000">
                      <a:alpha val="43137"/>
                    </a:srgbClr>
                  </a:outerShdw>
                </a:effectLst>
                <a:latin typeface="arial" panose="020B0604020202020204" pitchFamily="34" charset="0"/>
              </a:rPr>
              <a:t>MENAS</a:t>
            </a:r>
            <a:endParaRPr lang="lt-LT" sz="2200" dirty="0">
              <a:effectLst>
                <a:outerShdw blurRad="38100" dist="38100" dir="2700000" algn="tl">
                  <a:srgbClr val="000000">
                    <a:alpha val="43137"/>
                  </a:srgbClr>
                </a:outerShdw>
              </a:effectLst>
            </a:endParaRPr>
          </a:p>
        </p:txBody>
      </p:sp>
      <p:sp>
        <p:nvSpPr>
          <p:cNvPr id="6" name="TextBox 5">
            <a:extLst>
              <a:ext uri="{FF2B5EF4-FFF2-40B4-BE49-F238E27FC236}">
                <a16:creationId xmlns:a16="http://schemas.microsoft.com/office/drawing/2014/main" id="{5CCA0954-FB04-0F63-538D-B8ED2D9C8560}"/>
              </a:ext>
            </a:extLst>
          </p:cNvPr>
          <p:cNvSpPr txBox="1"/>
          <p:nvPr/>
        </p:nvSpPr>
        <p:spPr>
          <a:xfrm rot="15161622">
            <a:off x="-251689" y="3942365"/>
            <a:ext cx="1947380" cy="553998"/>
          </a:xfrm>
          <a:prstGeom prst="rect">
            <a:avLst/>
          </a:prstGeom>
          <a:solidFill>
            <a:schemeClr val="bg1"/>
          </a:solidFill>
          <a:effectLst>
            <a:softEdge rad="31750"/>
          </a:effectLst>
        </p:spPr>
        <p:txBody>
          <a:bodyPr wrap="square" rtlCol="0">
            <a:spAutoFit/>
          </a:bodyPr>
          <a:lstStyle/>
          <a:p>
            <a:r>
              <a:rPr lang="en-GB" sz="3000" b="1" u="none" strike="noStrike" cap="none" dirty="0">
                <a:solidFill>
                  <a:schemeClr val="tx1"/>
                </a:solidFill>
                <a:effectLst>
                  <a:outerShdw blurRad="38100" dist="38100" dir="2700000" algn="tl">
                    <a:srgbClr val="000000">
                      <a:alpha val="43137"/>
                    </a:srgbClr>
                  </a:outerShdw>
                </a:effectLst>
                <a:latin typeface="Calibri"/>
                <a:ea typeface="Calibri"/>
                <a:cs typeface="Calibri"/>
                <a:sym typeface="Calibri"/>
              </a:rPr>
              <a:t>INŽINERIJA</a:t>
            </a:r>
            <a:endParaRPr lang="lt-LT" sz="3000" dirty="0"/>
          </a:p>
        </p:txBody>
      </p:sp>
      <p:sp>
        <p:nvSpPr>
          <p:cNvPr id="7" name="TextBox 6">
            <a:extLst>
              <a:ext uri="{FF2B5EF4-FFF2-40B4-BE49-F238E27FC236}">
                <a16:creationId xmlns:a16="http://schemas.microsoft.com/office/drawing/2014/main" id="{DD08C3A9-5F4D-0F13-8EE1-2582F0CCE6BD}"/>
              </a:ext>
            </a:extLst>
          </p:cNvPr>
          <p:cNvSpPr txBox="1"/>
          <p:nvPr/>
        </p:nvSpPr>
        <p:spPr>
          <a:xfrm rot="19366063">
            <a:off x="819062" y="983482"/>
            <a:ext cx="1575653" cy="861774"/>
          </a:xfrm>
          <a:prstGeom prst="rect">
            <a:avLst/>
          </a:prstGeom>
          <a:solidFill>
            <a:schemeClr val="bg1"/>
          </a:solidFill>
          <a:effectLst>
            <a:softEdge rad="31750"/>
          </a:effectLst>
        </p:spPr>
        <p:txBody>
          <a:bodyPr wrap="square" rtlCol="0">
            <a:spAutoFit/>
          </a:bodyPr>
          <a:lstStyle/>
          <a:p>
            <a:r>
              <a:rPr lang="lt-LT" sz="2500" b="1" i="0" u="none" strike="noStrike" cap="none" dirty="0">
                <a:solidFill>
                  <a:srgbClr val="000000"/>
                </a:solidFill>
                <a:effectLst>
                  <a:outerShdw blurRad="38100" dist="38100" dir="2700000" algn="tl">
                    <a:srgbClr val="000000">
                      <a:alpha val="43137"/>
                    </a:srgbClr>
                  </a:outerShdw>
                </a:effectLst>
                <a:latin typeface="Calibri"/>
                <a:ea typeface="Calibri"/>
                <a:cs typeface="Calibri"/>
                <a:sym typeface="Calibri"/>
              </a:rPr>
              <a:t>GAMTOS</a:t>
            </a:r>
            <a:r>
              <a:rPr lang="en-GB" sz="2500" b="1" i="0" u="none" strike="noStrike" cap="none" dirty="0">
                <a:solidFill>
                  <a:srgbClr val="000000"/>
                </a:solidFill>
                <a:effectLst>
                  <a:outerShdw blurRad="38100" dist="38100" dir="2700000" algn="tl">
                    <a:srgbClr val="000000">
                      <a:alpha val="43137"/>
                    </a:srgbClr>
                  </a:outerShdw>
                </a:effectLst>
                <a:latin typeface="Calibri"/>
                <a:ea typeface="Calibri"/>
                <a:cs typeface="Calibri"/>
                <a:sym typeface="Calibri"/>
              </a:rPr>
              <a:t>MOKSLA</a:t>
            </a:r>
            <a:r>
              <a:rPr lang="lt-LT" sz="2500" b="1" i="0" u="none" strike="noStrike" cap="none" dirty="0">
                <a:solidFill>
                  <a:srgbClr val="000000"/>
                </a:solidFill>
                <a:effectLst>
                  <a:outerShdw blurRad="38100" dist="38100" dir="2700000" algn="tl">
                    <a:srgbClr val="000000">
                      <a:alpha val="43137"/>
                    </a:srgbClr>
                  </a:outerShdw>
                </a:effectLst>
                <a:latin typeface="Calibri"/>
                <a:ea typeface="Calibri"/>
                <a:cs typeface="Calibri"/>
                <a:sym typeface="Calibri"/>
              </a:rPr>
              <a:t>I</a:t>
            </a:r>
            <a:endParaRPr lang="lt-LT" sz="2500" dirty="0"/>
          </a:p>
        </p:txBody>
      </p:sp>
      <p:sp>
        <p:nvSpPr>
          <p:cNvPr id="8" name="TextBox 7">
            <a:extLst>
              <a:ext uri="{FF2B5EF4-FFF2-40B4-BE49-F238E27FC236}">
                <a16:creationId xmlns:a16="http://schemas.microsoft.com/office/drawing/2014/main" id="{47D1411A-D3DC-75EA-7D9B-974E51770333}"/>
              </a:ext>
            </a:extLst>
          </p:cNvPr>
          <p:cNvSpPr txBox="1"/>
          <p:nvPr/>
        </p:nvSpPr>
        <p:spPr>
          <a:xfrm>
            <a:off x="2063842" y="5682035"/>
            <a:ext cx="1800001" cy="423193"/>
          </a:xfrm>
          <a:prstGeom prst="rect">
            <a:avLst/>
          </a:prstGeom>
          <a:solidFill>
            <a:schemeClr val="bg1"/>
          </a:solidFill>
          <a:effectLst>
            <a:softEdge rad="31750"/>
          </a:effectLst>
        </p:spPr>
        <p:txBody>
          <a:bodyPr wrap="square" rtlCol="0">
            <a:spAutoFit/>
          </a:bodyPr>
          <a:lstStyle/>
          <a:p>
            <a:r>
              <a:rPr lang="en-GB" sz="2150" b="1" i="0" u="none" strike="noStrike" cap="none" dirty="0">
                <a:solidFill>
                  <a:srgbClr val="000000"/>
                </a:solidFill>
                <a:effectLst>
                  <a:outerShdw blurRad="38100" dist="38100" dir="2700000" algn="tl">
                    <a:srgbClr val="000000">
                      <a:alpha val="43137"/>
                    </a:srgbClr>
                  </a:outerShdw>
                </a:effectLst>
                <a:latin typeface="Calibri"/>
                <a:ea typeface="Calibri"/>
                <a:cs typeface="Calibri"/>
                <a:sym typeface="Calibri"/>
              </a:rPr>
              <a:t>MATEMATIKA</a:t>
            </a:r>
            <a:endParaRPr lang="lt-LT" sz="2150" dirty="0"/>
          </a:p>
        </p:txBody>
      </p:sp>
      <p:sp>
        <p:nvSpPr>
          <p:cNvPr id="9" name="TextBox 8">
            <a:extLst>
              <a:ext uri="{FF2B5EF4-FFF2-40B4-BE49-F238E27FC236}">
                <a16:creationId xmlns:a16="http://schemas.microsoft.com/office/drawing/2014/main" id="{7F0F215B-EF02-249B-D707-49194A8AC1A3}"/>
              </a:ext>
            </a:extLst>
          </p:cNvPr>
          <p:cNvSpPr txBox="1"/>
          <p:nvPr/>
        </p:nvSpPr>
        <p:spPr>
          <a:xfrm rot="6291626">
            <a:off x="4337479" y="4007604"/>
            <a:ext cx="1871222" cy="369332"/>
          </a:xfrm>
          <a:prstGeom prst="rect">
            <a:avLst/>
          </a:prstGeom>
          <a:solidFill>
            <a:schemeClr val="bg1"/>
          </a:solidFill>
          <a:effectLst/>
        </p:spPr>
        <p:txBody>
          <a:bodyPr wrap="square" rtlCol="0">
            <a:spAutoFit/>
          </a:bodyPr>
          <a:lstStyle/>
          <a:p>
            <a:r>
              <a:rPr lang="en-GB" sz="1800" b="1" i="0" u="none" strike="noStrike" cap="none" dirty="0">
                <a:solidFill>
                  <a:srgbClr val="000000"/>
                </a:solidFill>
                <a:effectLst>
                  <a:outerShdw blurRad="38100" dist="38100" dir="2700000" algn="tl">
                    <a:srgbClr val="000000">
                      <a:alpha val="43137"/>
                    </a:srgbClr>
                  </a:outerShdw>
                </a:effectLst>
                <a:latin typeface="Calibri"/>
                <a:ea typeface="Calibri"/>
                <a:cs typeface="Calibri"/>
                <a:sym typeface="Calibri"/>
              </a:rPr>
              <a:t>TECHNOLOGIJ</a:t>
            </a:r>
            <a:r>
              <a:rPr lang="en-GB" sz="1800" b="1" dirty="0">
                <a:effectLst>
                  <a:outerShdw blurRad="38100" dist="38100" dir="2700000" algn="tl">
                    <a:srgbClr val="000000">
                      <a:alpha val="43137"/>
                    </a:srgbClr>
                  </a:outerShdw>
                </a:effectLst>
                <a:latin typeface="Calibri"/>
                <a:ea typeface="Calibri"/>
                <a:cs typeface="Calibri"/>
                <a:sym typeface="Calibri"/>
              </a:rPr>
              <a:t>OS</a:t>
            </a:r>
            <a:endParaRPr lang="en-GB" sz="1800" b="1" i="0" u="none" strike="noStrike" cap="none" dirty="0">
              <a:solidFill>
                <a:srgbClr val="000000"/>
              </a:solidFill>
              <a:effectLst>
                <a:outerShdw blurRad="38100" dist="38100" dir="2700000" algn="tl">
                  <a:srgbClr val="000000">
                    <a:alpha val="43137"/>
                  </a:srgbClr>
                </a:outerShdw>
              </a:effectLst>
              <a:latin typeface="Calibri"/>
              <a:ea typeface="Calibri"/>
              <a:cs typeface="Calibri"/>
              <a:sym typeface="Calibri"/>
            </a:endParaRPr>
          </a:p>
        </p:txBody>
      </p:sp>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50" fill="hold"/>
                                        <p:tgtEl>
                                          <p:spTgt spid="147"/>
                                        </p:tgtEl>
                                        <p:attrNameLst>
                                          <p:attrName>r</p:attrName>
                                        </p:attrNameLst>
                                      </p:cBhvr>
                                    </p:animRot>
                                  </p:childTnLst>
                                </p:cTn>
                              </p:par>
                              <p:par>
                                <p:cTn id="7" presetID="10" presetClass="entr" presetSubtype="0" fill="hold" nodeType="withEffect">
                                  <p:stCondLst>
                                    <p:cond delay="0"/>
                                  </p:stCondLst>
                                  <p:childTnLst>
                                    <p:set>
                                      <p:cBhvr>
                                        <p:cTn id="8" dur="1" fill="hold">
                                          <p:stCondLst>
                                            <p:cond delay="0"/>
                                          </p:stCondLst>
                                        </p:cTn>
                                        <p:tgtEl>
                                          <p:spTgt spid="146"/>
                                        </p:tgtEl>
                                        <p:attrNameLst>
                                          <p:attrName>style.visibility</p:attrName>
                                        </p:attrNameLst>
                                      </p:cBhvr>
                                      <p:to>
                                        <p:strVal val="visible"/>
                                      </p:to>
                                    </p:set>
                                    <p:animEffect transition="in" filter="fade">
                                      <p:cBhvr>
                                        <p:cTn id="9" dur="250"/>
                                        <p:tgtEl>
                                          <p:spTgt spid="146"/>
                                        </p:tgtEl>
                                      </p:cBhvr>
                                    </p:animEffect>
                                  </p:childTnLst>
                                </p:cTn>
                              </p:par>
                              <p:par>
                                <p:cTn id="10" presetID="10" presetClass="exit" presetSubtype="0" fill="hold" nodeType="withEffect">
                                  <p:stCondLst>
                                    <p:cond delay="0"/>
                                  </p:stCondLst>
                                  <p:childTnLst>
                                    <p:animEffect transition="out" filter="fade">
                                      <p:cBhvr>
                                        <p:cTn id="11" dur="250"/>
                                        <p:tgtEl>
                                          <p:spTgt spid="146"/>
                                        </p:tgtEl>
                                      </p:cBhvr>
                                    </p:animEffect>
                                    <p:set>
                                      <p:cBhvr>
                                        <p:cTn id="12" dur="1" fill="hold">
                                          <p:stCondLst>
                                            <p:cond delay="250"/>
                                          </p:stCondLst>
                                        </p:cTn>
                                        <p:tgtEl>
                                          <p:spTgt spid="14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pic>
        <p:nvPicPr>
          <p:cNvPr id="157" name="Google Shape;157;p6"/>
          <p:cNvPicPr preferRelativeResize="0"/>
          <p:nvPr/>
        </p:nvPicPr>
        <p:blipFill rotWithShape="1">
          <a:blip r:embed="rId3">
            <a:alphaModFix/>
          </a:blip>
          <a:srcRect/>
          <a:stretch/>
        </p:blipFill>
        <p:spPr>
          <a:xfrm rot="-153584">
            <a:off x="275218" y="556939"/>
            <a:ext cx="5765800" cy="5765800"/>
          </a:xfrm>
          <a:prstGeom prst="rect">
            <a:avLst/>
          </a:prstGeom>
          <a:noFill/>
          <a:ln>
            <a:noFill/>
          </a:ln>
        </p:spPr>
      </p:pic>
      <p:sp>
        <p:nvSpPr>
          <p:cNvPr id="158" name="Google Shape;158;p6"/>
          <p:cNvSpPr/>
          <p:nvPr/>
        </p:nvSpPr>
        <p:spPr>
          <a:xfrm>
            <a:off x="2248730" y="2529000"/>
            <a:ext cx="1800000" cy="1800000"/>
          </a:xfrm>
          <a:prstGeom prst="ellipse">
            <a:avLst/>
          </a:prstGeom>
          <a:solidFill>
            <a:schemeClr val="lt1">
              <a:alpha val="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59" name="Google Shape;159;p6">
            <a:hlinkClick r:id="rId4" action="ppaction://hlinksldjump"/>
          </p:cNvPr>
          <p:cNvSpPr/>
          <p:nvPr/>
        </p:nvSpPr>
        <p:spPr>
          <a:xfrm>
            <a:off x="6348499" y="4158608"/>
            <a:ext cx="1080000" cy="1080000"/>
          </a:xfrm>
          <a:prstGeom prst="ellipse">
            <a:avLst/>
          </a:prstGeom>
          <a:solidFill>
            <a:srgbClr val="00B050"/>
          </a:solidFill>
          <a:ln w="57150" cap="flat" cmpd="sng">
            <a:solidFill>
              <a:schemeClr val="dk1"/>
            </a:solidFill>
            <a:prstDash val="solid"/>
            <a:miter lim="800000"/>
            <a:headEnd type="none" w="sm" len="sm"/>
            <a:tailEnd type="none" w="sm" len="sm"/>
          </a:ln>
        </p:spPr>
        <p:txBody>
          <a:bodyPr spcFirstLastPara="1" wrap="square" lIns="0" tIns="0" rIns="0" bIns="0" anchor="ctr" anchorCtr="0">
            <a:normAutofit fontScale="92500"/>
          </a:bodyPr>
          <a:lstStyle/>
          <a:p>
            <a:pPr marL="0" marR="0" lvl="0" indent="0" algn="ctr" rtl="0">
              <a:spcBef>
                <a:spcPts val="0"/>
              </a:spcBef>
              <a:spcAft>
                <a:spcPts val="0"/>
              </a:spcAft>
              <a:buNone/>
            </a:pPr>
            <a:r>
              <a:rPr lang="en-GB" sz="2800" b="0" i="0" u="none" strike="noStrike" cap="none" dirty="0">
                <a:solidFill>
                  <a:schemeClr val="dk1"/>
                </a:solidFill>
                <a:latin typeface="Arial Black"/>
                <a:ea typeface="Arial Black"/>
                <a:cs typeface="Arial Black"/>
                <a:sym typeface="Arial Black"/>
              </a:rPr>
              <a:t>4</a:t>
            </a:r>
            <a:r>
              <a:rPr lang="en-GB" b="1" dirty="0">
                <a:solidFill>
                  <a:srgbClr val="202124"/>
                </a:solidFill>
                <a:latin typeface="arial" panose="020B0604020202020204" pitchFamily="34" charset="0"/>
              </a:rPr>
              <a:t> </a:t>
            </a:r>
            <a:r>
              <a:rPr lang="en-GB" sz="1600" b="1" dirty="0">
                <a:solidFill>
                  <a:srgbClr val="202124"/>
                </a:solidFill>
                <a:latin typeface="Arial Black" panose="020B0A04020102020204" pitchFamily="34" charset="0"/>
              </a:rPr>
              <a:t>MENAS</a:t>
            </a:r>
            <a:endParaRPr sz="1600" dirty="0">
              <a:latin typeface="Arial Black" panose="020B0A04020102020204" pitchFamily="34" charset="0"/>
            </a:endParaRPr>
          </a:p>
        </p:txBody>
      </p:sp>
      <p:sp>
        <p:nvSpPr>
          <p:cNvPr id="160" name="Google Shape;160;p6">
            <a:hlinkClick r:id="rId5" action="ppaction://hlinksldjump"/>
          </p:cNvPr>
          <p:cNvSpPr/>
          <p:nvPr/>
        </p:nvSpPr>
        <p:spPr>
          <a:xfrm>
            <a:off x="6348499" y="2814301"/>
            <a:ext cx="1080000" cy="1080000"/>
          </a:xfrm>
          <a:prstGeom prst="ellipse">
            <a:avLst/>
          </a:prstGeom>
          <a:solidFill>
            <a:srgbClr val="00B050"/>
          </a:solidFill>
          <a:ln w="57150" cap="flat" cmpd="sng">
            <a:solidFill>
              <a:schemeClr val="dk1"/>
            </a:solidFill>
            <a:prstDash val="solid"/>
            <a:miter lim="800000"/>
            <a:headEnd type="none" w="sm" len="sm"/>
            <a:tailEnd type="none" w="sm" len="sm"/>
          </a:ln>
        </p:spPr>
        <p:txBody>
          <a:bodyPr spcFirstLastPara="1" wrap="square" lIns="0" tIns="0" rIns="0" bIns="0" anchor="ctr" anchorCtr="0">
            <a:normAutofit/>
          </a:bodyPr>
          <a:lstStyle/>
          <a:p>
            <a:pPr marL="0" marR="0" lvl="0" indent="0" algn="ctr" rtl="0">
              <a:spcBef>
                <a:spcPts val="0"/>
              </a:spcBef>
              <a:spcAft>
                <a:spcPts val="0"/>
              </a:spcAft>
              <a:buNone/>
            </a:pPr>
            <a:r>
              <a:rPr lang="en-GB" sz="2800" b="0" i="0" u="none" strike="noStrike" cap="none" dirty="0">
                <a:solidFill>
                  <a:schemeClr val="dk1"/>
                </a:solidFill>
                <a:latin typeface="Arial Black"/>
                <a:ea typeface="Arial Black"/>
                <a:cs typeface="Arial Black"/>
                <a:sym typeface="Arial Black"/>
              </a:rPr>
              <a:t>3</a:t>
            </a:r>
            <a:endParaRPr dirty="0"/>
          </a:p>
          <a:p>
            <a:pPr marL="0" marR="0" lvl="0" indent="0" algn="ctr" rtl="0">
              <a:lnSpc>
                <a:spcPct val="100000"/>
              </a:lnSpc>
              <a:spcBef>
                <a:spcPts val="0"/>
              </a:spcBef>
              <a:spcAft>
                <a:spcPts val="0"/>
              </a:spcAft>
              <a:buClr>
                <a:srgbClr val="000000"/>
              </a:buClr>
              <a:buSzPts val="1200"/>
              <a:buFont typeface="Arial Black"/>
              <a:buNone/>
            </a:pPr>
            <a:r>
              <a:rPr lang="en-GB" sz="1500" b="0" i="0" u="none" strike="noStrike" cap="none" dirty="0">
                <a:solidFill>
                  <a:srgbClr val="000000"/>
                </a:solidFill>
                <a:latin typeface="Arial Black"/>
                <a:ea typeface="Arial Black"/>
                <a:cs typeface="Arial Black"/>
                <a:sym typeface="Arial Black"/>
              </a:rPr>
              <a:t>TECH</a:t>
            </a:r>
            <a:endParaRPr sz="1500" dirty="0"/>
          </a:p>
        </p:txBody>
      </p:sp>
      <p:sp>
        <p:nvSpPr>
          <p:cNvPr id="161" name="Google Shape;161;p6">
            <a:hlinkClick r:id="rId6" action="ppaction://hlinksldjump"/>
          </p:cNvPr>
          <p:cNvSpPr/>
          <p:nvPr/>
        </p:nvSpPr>
        <p:spPr>
          <a:xfrm>
            <a:off x="6360696" y="1460154"/>
            <a:ext cx="1080000" cy="1080000"/>
          </a:xfrm>
          <a:prstGeom prst="ellipse">
            <a:avLst/>
          </a:prstGeom>
          <a:solidFill>
            <a:srgbClr val="00B050"/>
          </a:solidFill>
          <a:ln w="57150" cap="flat" cmpd="sng">
            <a:solidFill>
              <a:schemeClr val="dk1"/>
            </a:solidFill>
            <a:prstDash val="solid"/>
            <a:miter lim="800000"/>
            <a:headEnd type="none" w="sm" len="sm"/>
            <a:tailEnd type="none" w="sm" len="sm"/>
          </a:ln>
        </p:spPr>
        <p:txBody>
          <a:bodyPr spcFirstLastPara="1" wrap="square" lIns="0" tIns="0" rIns="0" bIns="0" anchor="ctr" anchorCtr="0">
            <a:normAutofit/>
          </a:bodyPr>
          <a:lstStyle/>
          <a:p>
            <a:pPr marL="0" marR="0" lvl="0" indent="0" algn="ctr" rtl="0">
              <a:spcBef>
                <a:spcPts val="0"/>
              </a:spcBef>
              <a:spcAft>
                <a:spcPts val="0"/>
              </a:spcAft>
              <a:buNone/>
            </a:pPr>
            <a:r>
              <a:rPr lang="en-GB" sz="2800" b="0" i="0" u="none" strike="noStrike" cap="none" dirty="0">
                <a:solidFill>
                  <a:schemeClr val="dk1"/>
                </a:solidFill>
                <a:latin typeface="Arial Black"/>
                <a:ea typeface="Arial Black"/>
                <a:cs typeface="Arial Black"/>
                <a:sym typeface="Arial Black"/>
              </a:rPr>
              <a:t>2</a:t>
            </a:r>
            <a:endParaRPr dirty="0"/>
          </a:p>
          <a:p>
            <a:pPr lvl="0" algn="ctr"/>
            <a:r>
              <a:rPr lang="lt-LT" sz="1500" dirty="0">
                <a:latin typeface="Arial Black" panose="020B0A04020102020204" pitchFamily="34" charset="0"/>
              </a:rPr>
              <a:t>MAT</a:t>
            </a:r>
          </a:p>
        </p:txBody>
      </p:sp>
      <p:sp>
        <p:nvSpPr>
          <p:cNvPr id="162" name="Google Shape;162;p6">
            <a:hlinkClick r:id="rId7" action="ppaction://hlinksldjump"/>
          </p:cNvPr>
          <p:cNvSpPr/>
          <p:nvPr/>
        </p:nvSpPr>
        <p:spPr>
          <a:xfrm>
            <a:off x="6386121" y="162332"/>
            <a:ext cx="1080000" cy="1080000"/>
          </a:xfrm>
          <a:prstGeom prst="ellipse">
            <a:avLst/>
          </a:prstGeom>
          <a:solidFill>
            <a:srgbClr val="00B050"/>
          </a:solidFill>
          <a:ln w="57150" cap="flat" cmpd="sng">
            <a:solidFill>
              <a:schemeClr val="dk1"/>
            </a:solidFill>
            <a:prstDash val="solid"/>
            <a:miter lim="800000"/>
            <a:headEnd type="none" w="sm" len="sm"/>
            <a:tailEnd type="none" w="sm" len="sm"/>
          </a:ln>
        </p:spPr>
        <p:txBody>
          <a:bodyPr spcFirstLastPara="1" wrap="square" lIns="0" tIns="0" rIns="0" bIns="0" anchor="ctr" anchorCtr="0">
            <a:normAutofit/>
          </a:bodyPr>
          <a:lstStyle/>
          <a:p>
            <a:pPr marL="0" marR="0" lvl="0" indent="0" algn="ctr" rtl="0">
              <a:spcBef>
                <a:spcPts val="0"/>
              </a:spcBef>
              <a:spcAft>
                <a:spcPts val="0"/>
              </a:spcAft>
              <a:buNone/>
            </a:pPr>
            <a:r>
              <a:rPr lang="en-GB" sz="2800" b="0" i="0" u="none" strike="noStrike" cap="none" dirty="0">
                <a:solidFill>
                  <a:schemeClr val="dk1"/>
                </a:solidFill>
                <a:latin typeface="Arial Black"/>
                <a:ea typeface="Arial Black"/>
                <a:cs typeface="Arial Black"/>
                <a:sym typeface="Arial Black"/>
              </a:rPr>
              <a:t>1</a:t>
            </a:r>
            <a:endParaRPr dirty="0"/>
          </a:p>
          <a:p>
            <a:pPr lvl="0" algn="ctr"/>
            <a:r>
              <a:rPr lang="lt-LT" sz="1500" dirty="0">
                <a:latin typeface="Arial Black" panose="020B0A04020102020204" pitchFamily="34" charset="0"/>
              </a:rPr>
              <a:t>INŽ</a:t>
            </a:r>
            <a:endParaRPr sz="1500" dirty="0">
              <a:latin typeface="Arial Black" panose="020B0A04020102020204" pitchFamily="34" charset="0"/>
            </a:endParaRPr>
          </a:p>
        </p:txBody>
      </p:sp>
      <p:sp>
        <p:nvSpPr>
          <p:cNvPr id="163" name="Google Shape;163;p6">
            <a:hlinkClick r:id="rId8" action="ppaction://hlinksldjump"/>
          </p:cNvPr>
          <p:cNvSpPr/>
          <p:nvPr/>
        </p:nvSpPr>
        <p:spPr>
          <a:xfrm>
            <a:off x="7819105" y="4114528"/>
            <a:ext cx="1080000" cy="1080000"/>
          </a:xfrm>
          <a:prstGeom prst="ellipse">
            <a:avLst/>
          </a:prstGeom>
          <a:solidFill>
            <a:srgbClr val="FFC000"/>
          </a:solidFill>
          <a:ln w="57150" cap="flat" cmpd="sng">
            <a:solidFill>
              <a:schemeClr val="dk1"/>
            </a:solidFill>
            <a:prstDash val="solid"/>
            <a:miter lim="800000"/>
            <a:headEnd type="none" w="sm" len="sm"/>
            <a:tailEnd type="none" w="sm" len="sm"/>
          </a:ln>
        </p:spPr>
        <p:txBody>
          <a:bodyPr spcFirstLastPara="1" wrap="square" lIns="0" tIns="0" rIns="0" bIns="0" anchor="ctr" anchorCtr="0">
            <a:normAutofit/>
          </a:bodyPr>
          <a:lstStyle/>
          <a:p>
            <a:pPr marL="0" marR="0" lvl="0" indent="0" algn="ctr" rtl="0">
              <a:spcBef>
                <a:spcPts val="0"/>
              </a:spcBef>
              <a:spcAft>
                <a:spcPts val="0"/>
              </a:spcAft>
              <a:buNone/>
            </a:pPr>
            <a:r>
              <a:rPr lang="en-GB" sz="2800" b="0" i="0" u="none" strike="noStrike" cap="none" dirty="0">
                <a:solidFill>
                  <a:schemeClr val="dk1"/>
                </a:solidFill>
                <a:latin typeface="Arial Black"/>
                <a:ea typeface="Arial Black"/>
                <a:cs typeface="Arial Black"/>
                <a:sym typeface="Arial Black"/>
              </a:rPr>
              <a:t>4</a:t>
            </a:r>
            <a:endParaRPr dirty="0"/>
          </a:p>
          <a:p>
            <a:pPr lvl="0" algn="ctr"/>
            <a:r>
              <a:rPr lang="lt-LT" sz="1500" dirty="0">
                <a:latin typeface="Arial Black" panose="020B0A04020102020204" pitchFamily="34" charset="0"/>
              </a:rPr>
              <a:t>MAT</a:t>
            </a:r>
            <a:endParaRPr sz="1500" dirty="0">
              <a:latin typeface="Arial Black" panose="020B0A04020102020204" pitchFamily="34" charset="0"/>
            </a:endParaRPr>
          </a:p>
        </p:txBody>
      </p:sp>
      <p:sp>
        <p:nvSpPr>
          <p:cNvPr id="164" name="Google Shape;164;p6">
            <a:hlinkClick r:id="rId9" action="ppaction://hlinksldjump"/>
          </p:cNvPr>
          <p:cNvSpPr/>
          <p:nvPr/>
        </p:nvSpPr>
        <p:spPr>
          <a:xfrm>
            <a:off x="7812750" y="2799000"/>
            <a:ext cx="1080000" cy="1080000"/>
          </a:xfrm>
          <a:prstGeom prst="ellipse">
            <a:avLst/>
          </a:prstGeom>
          <a:solidFill>
            <a:srgbClr val="FFC000"/>
          </a:solidFill>
          <a:ln w="57150" cap="flat" cmpd="sng">
            <a:solidFill>
              <a:schemeClr val="dk1"/>
            </a:solidFill>
            <a:prstDash val="solid"/>
            <a:miter lim="800000"/>
            <a:headEnd type="none" w="sm" len="sm"/>
            <a:tailEnd type="none" w="sm" len="sm"/>
          </a:ln>
        </p:spPr>
        <p:txBody>
          <a:bodyPr spcFirstLastPara="1" wrap="square" lIns="0" tIns="0" rIns="0" bIns="0" anchor="ctr" anchorCtr="0">
            <a:normAutofit/>
          </a:bodyPr>
          <a:lstStyle/>
          <a:p>
            <a:pPr marL="0" marR="0" lvl="0" indent="0" algn="ctr" rtl="0">
              <a:spcBef>
                <a:spcPts val="0"/>
              </a:spcBef>
              <a:spcAft>
                <a:spcPts val="0"/>
              </a:spcAft>
              <a:buNone/>
            </a:pPr>
            <a:r>
              <a:rPr lang="en-GB" sz="2800" b="0" i="0" u="none" strike="noStrike" cap="none" dirty="0">
                <a:solidFill>
                  <a:schemeClr val="dk1"/>
                </a:solidFill>
                <a:latin typeface="Arial Black"/>
                <a:ea typeface="Arial Black"/>
                <a:cs typeface="Arial Black"/>
                <a:sym typeface="Arial Black"/>
              </a:rPr>
              <a:t>3</a:t>
            </a:r>
            <a:endParaRPr dirty="0"/>
          </a:p>
          <a:p>
            <a:pPr lvl="0" algn="ctr"/>
            <a:r>
              <a:rPr lang="en-GB" sz="1500" b="1" dirty="0">
                <a:solidFill>
                  <a:srgbClr val="202124"/>
                </a:solidFill>
                <a:latin typeface="Arial Black" panose="020B0A04020102020204" pitchFamily="34" charset="0"/>
              </a:rPr>
              <a:t>MENAS</a:t>
            </a:r>
            <a:endParaRPr sz="1500" dirty="0">
              <a:latin typeface="Arial Black" panose="020B0A04020102020204" pitchFamily="34" charset="0"/>
            </a:endParaRPr>
          </a:p>
        </p:txBody>
      </p:sp>
      <p:sp>
        <p:nvSpPr>
          <p:cNvPr id="165" name="Google Shape;165;p6">
            <a:hlinkClick r:id="rId10" action="ppaction://hlinksldjump"/>
          </p:cNvPr>
          <p:cNvSpPr/>
          <p:nvPr/>
        </p:nvSpPr>
        <p:spPr>
          <a:xfrm>
            <a:off x="7819105" y="1444259"/>
            <a:ext cx="1178970" cy="1080000"/>
          </a:xfrm>
          <a:prstGeom prst="ellipse">
            <a:avLst/>
          </a:prstGeom>
          <a:solidFill>
            <a:srgbClr val="FFC000"/>
          </a:solidFill>
          <a:ln w="57150" cap="flat" cmpd="sng">
            <a:solidFill>
              <a:schemeClr val="dk1"/>
            </a:solidFill>
            <a:prstDash val="solid"/>
            <a:miter lim="800000"/>
            <a:headEnd type="none" w="sm" len="sm"/>
            <a:tailEnd type="none" w="sm" len="sm"/>
          </a:ln>
        </p:spPr>
        <p:txBody>
          <a:bodyPr spcFirstLastPara="1" wrap="square" lIns="0" tIns="0" rIns="0" bIns="0" anchor="ctr" anchorCtr="0">
            <a:normAutofit fontScale="92500" lnSpcReduction="10000"/>
          </a:bodyPr>
          <a:lstStyle/>
          <a:p>
            <a:pPr marL="0" marR="0" lvl="0" indent="0" algn="ctr" rtl="0">
              <a:spcBef>
                <a:spcPts val="0"/>
              </a:spcBef>
              <a:spcAft>
                <a:spcPts val="0"/>
              </a:spcAft>
              <a:buNone/>
            </a:pPr>
            <a:r>
              <a:rPr lang="en-GB" sz="2800" b="0" i="0" u="none" strike="noStrike" cap="none" dirty="0">
                <a:solidFill>
                  <a:schemeClr val="dk1"/>
                </a:solidFill>
                <a:latin typeface="Arial Black"/>
                <a:ea typeface="Arial Black"/>
                <a:cs typeface="Arial Black"/>
                <a:sym typeface="Arial Black"/>
              </a:rPr>
              <a:t>2</a:t>
            </a:r>
            <a:endParaRPr lang="lt-LT" sz="1200" b="0" i="0" u="none" strike="noStrike" cap="none" dirty="0">
              <a:solidFill>
                <a:srgbClr val="000000"/>
              </a:solidFill>
              <a:latin typeface="Arial Black"/>
              <a:ea typeface="Arial Black"/>
              <a:cs typeface="Arial Black"/>
              <a:sym typeface="Arial Black"/>
            </a:endParaRPr>
          </a:p>
          <a:p>
            <a:pPr lvl="0" algn="ctr">
              <a:buSzPts val="1200"/>
            </a:pPr>
            <a:r>
              <a:rPr lang="lt-LT" sz="1500" dirty="0">
                <a:latin typeface="Arial Black" panose="020B0A04020102020204" pitchFamily="34" charset="0"/>
              </a:rPr>
              <a:t>GAM MOKSL</a:t>
            </a:r>
            <a:endParaRPr sz="1500" dirty="0">
              <a:latin typeface="Arial Black" panose="020B0A04020102020204" pitchFamily="34" charset="0"/>
            </a:endParaRPr>
          </a:p>
        </p:txBody>
      </p:sp>
      <p:sp>
        <p:nvSpPr>
          <p:cNvPr id="166" name="Google Shape;166;p6">
            <a:hlinkClick r:id="rId11" action="ppaction://hlinksldjump"/>
          </p:cNvPr>
          <p:cNvSpPr/>
          <p:nvPr/>
        </p:nvSpPr>
        <p:spPr>
          <a:xfrm>
            <a:off x="7840627" y="162332"/>
            <a:ext cx="1080000" cy="1080000"/>
          </a:xfrm>
          <a:prstGeom prst="ellipse">
            <a:avLst/>
          </a:prstGeom>
          <a:solidFill>
            <a:srgbClr val="FFC000"/>
          </a:solidFill>
          <a:ln w="57150" cap="flat" cmpd="sng">
            <a:solidFill>
              <a:schemeClr val="dk1"/>
            </a:solidFill>
            <a:prstDash val="solid"/>
            <a:miter lim="800000"/>
            <a:headEnd type="none" w="sm" len="sm"/>
            <a:tailEnd type="none" w="sm" len="sm"/>
          </a:ln>
        </p:spPr>
        <p:txBody>
          <a:bodyPr spcFirstLastPara="1" wrap="square" lIns="0" tIns="0" rIns="0" bIns="0" anchor="ctr" anchorCtr="0">
            <a:normAutofit/>
          </a:bodyPr>
          <a:lstStyle/>
          <a:p>
            <a:pPr marL="0" marR="0" lvl="0" indent="0" algn="ctr" rtl="0">
              <a:spcBef>
                <a:spcPts val="0"/>
              </a:spcBef>
              <a:spcAft>
                <a:spcPts val="0"/>
              </a:spcAft>
              <a:buNone/>
            </a:pPr>
            <a:r>
              <a:rPr lang="en-GB" sz="2800" b="0" i="0" u="none" strike="noStrike" cap="none" dirty="0">
                <a:solidFill>
                  <a:schemeClr val="dk1"/>
                </a:solidFill>
                <a:latin typeface="Arial Black"/>
                <a:ea typeface="Arial Black"/>
                <a:cs typeface="Arial Black"/>
                <a:sym typeface="Arial Black"/>
              </a:rPr>
              <a:t>1</a:t>
            </a:r>
            <a:endParaRPr dirty="0"/>
          </a:p>
          <a:p>
            <a:pPr marL="0" marR="0" lvl="0" indent="0" algn="ctr" rtl="0">
              <a:spcBef>
                <a:spcPts val="0"/>
              </a:spcBef>
              <a:spcAft>
                <a:spcPts val="0"/>
              </a:spcAft>
              <a:buNone/>
            </a:pPr>
            <a:r>
              <a:rPr lang="en-GB" sz="1500" b="0" i="0" u="none" strike="noStrike" cap="none" dirty="0">
                <a:solidFill>
                  <a:schemeClr val="dk1"/>
                </a:solidFill>
                <a:latin typeface="Arial Black"/>
                <a:ea typeface="Arial Black"/>
                <a:cs typeface="Arial Black"/>
                <a:sym typeface="Arial Black"/>
              </a:rPr>
              <a:t>TECH</a:t>
            </a:r>
            <a:endParaRPr sz="1500" dirty="0"/>
          </a:p>
        </p:txBody>
      </p:sp>
      <p:sp>
        <p:nvSpPr>
          <p:cNvPr id="167" name="Google Shape;167;p6">
            <a:hlinkClick r:id="rId12" action="ppaction://hlinksldjump"/>
          </p:cNvPr>
          <p:cNvSpPr/>
          <p:nvPr/>
        </p:nvSpPr>
        <p:spPr>
          <a:xfrm>
            <a:off x="9331493" y="4114528"/>
            <a:ext cx="1080000" cy="1080000"/>
          </a:xfrm>
          <a:prstGeom prst="ellipse">
            <a:avLst/>
          </a:prstGeom>
          <a:solidFill>
            <a:srgbClr val="0070C0"/>
          </a:solidFill>
          <a:ln w="57150" cap="flat" cmpd="sng">
            <a:solidFill>
              <a:schemeClr val="dk1"/>
            </a:solidFill>
            <a:prstDash val="solid"/>
            <a:miter lim="800000"/>
            <a:headEnd type="none" w="sm" len="sm"/>
            <a:tailEnd type="none" w="sm" len="sm"/>
          </a:ln>
        </p:spPr>
        <p:txBody>
          <a:bodyPr spcFirstLastPara="1" wrap="square" lIns="0" tIns="0" rIns="0" bIns="0" anchor="ctr" anchorCtr="0">
            <a:normAutofit/>
          </a:bodyPr>
          <a:lstStyle/>
          <a:p>
            <a:pPr marL="0" marR="0" lvl="0" indent="0" algn="ctr" rtl="0">
              <a:spcBef>
                <a:spcPts val="0"/>
              </a:spcBef>
              <a:spcAft>
                <a:spcPts val="0"/>
              </a:spcAft>
              <a:buNone/>
            </a:pPr>
            <a:r>
              <a:rPr lang="en-GB" sz="2800" b="0" i="0" u="none" strike="noStrike" cap="none" dirty="0">
                <a:solidFill>
                  <a:schemeClr val="dk1"/>
                </a:solidFill>
                <a:latin typeface="Arial Black"/>
                <a:ea typeface="Arial Black"/>
                <a:cs typeface="Arial Black"/>
                <a:sym typeface="Arial Black"/>
              </a:rPr>
              <a:t>4</a:t>
            </a:r>
            <a:endParaRPr dirty="0"/>
          </a:p>
          <a:p>
            <a:pPr marL="0" marR="0" lvl="0" indent="0" algn="ctr" rtl="0">
              <a:spcBef>
                <a:spcPts val="0"/>
              </a:spcBef>
              <a:spcAft>
                <a:spcPts val="0"/>
              </a:spcAft>
              <a:buNone/>
            </a:pPr>
            <a:r>
              <a:rPr lang="en-GB" sz="1500" b="0" i="0" u="none" strike="noStrike" cap="none" dirty="0">
                <a:solidFill>
                  <a:schemeClr val="dk1"/>
                </a:solidFill>
                <a:latin typeface="Arial Black"/>
                <a:ea typeface="Arial Black"/>
                <a:cs typeface="Arial Black"/>
                <a:sym typeface="Arial Black"/>
              </a:rPr>
              <a:t>TECH</a:t>
            </a:r>
            <a:endParaRPr sz="1500" dirty="0"/>
          </a:p>
        </p:txBody>
      </p:sp>
      <p:sp>
        <p:nvSpPr>
          <p:cNvPr id="168" name="Google Shape;168;p6">
            <a:hlinkClick r:id="rId13" action="ppaction://hlinksldjump"/>
          </p:cNvPr>
          <p:cNvSpPr/>
          <p:nvPr/>
        </p:nvSpPr>
        <p:spPr>
          <a:xfrm>
            <a:off x="9277000" y="2743472"/>
            <a:ext cx="1272832" cy="1135528"/>
          </a:xfrm>
          <a:prstGeom prst="ellipse">
            <a:avLst/>
          </a:prstGeom>
          <a:solidFill>
            <a:srgbClr val="0070C0"/>
          </a:solidFill>
          <a:ln w="57150" cap="flat" cmpd="sng">
            <a:solidFill>
              <a:schemeClr val="dk1"/>
            </a:solidFill>
            <a:prstDash val="solid"/>
            <a:miter lim="800000"/>
            <a:headEnd type="none" w="sm" len="sm"/>
            <a:tailEnd type="none" w="sm" len="sm"/>
          </a:ln>
        </p:spPr>
        <p:txBody>
          <a:bodyPr spcFirstLastPara="1" wrap="square" lIns="0" tIns="0" rIns="0" bIns="0" anchor="ctr" anchorCtr="0">
            <a:normAutofit lnSpcReduction="10000"/>
          </a:bodyPr>
          <a:lstStyle/>
          <a:p>
            <a:pPr marL="0" marR="0" lvl="0" indent="0" algn="ctr" rtl="0">
              <a:spcBef>
                <a:spcPts val="0"/>
              </a:spcBef>
              <a:spcAft>
                <a:spcPts val="0"/>
              </a:spcAft>
              <a:buNone/>
            </a:pPr>
            <a:r>
              <a:rPr lang="en-GB" sz="2800" b="0" i="0" u="none" strike="noStrike" cap="none" dirty="0">
                <a:solidFill>
                  <a:schemeClr val="dk1"/>
                </a:solidFill>
                <a:latin typeface="Arial Black"/>
                <a:ea typeface="Arial Black"/>
                <a:cs typeface="Arial Black"/>
                <a:sym typeface="Arial Black"/>
              </a:rPr>
              <a:t>3</a:t>
            </a:r>
            <a:endParaRPr dirty="0"/>
          </a:p>
          <a:p>
            <a:pPr lvl="0" algn="ctr">
              <a:buSzPts val="1200"/>
            </a:pPr>
            <a:r>
              <a:rPr lang="lt-LT" sz="1500" dirty="0">
                <a:latin typeface="Arial Black" panose="020B0A04020102020204" pitchFamily="34" charset="0"/>
              </a:rPr>
              <a:t>GAM MOKSL</a:t>
            </a:r>
            <a:endParaRPr sz="1500" dirty="0">
              <a:latin typeface="Arial Black" panose="020B0A04020102020204" pitchFamily="34" charset="0"/>
            </a:endParaRPr>
          </a:p>
        </p:txBody>
      </p:sp>
      <p:sp>
        <p:nvSpPr>
          <p:cNvPr id="169" name="Google Shape;169;p6">
            <a:hlinkClick r:id="rId14" action="ppaction://hlinksldjump"/>
          </p:cNvPr>
          <p:cNvSpPr/>
          <p:nvPr/>
        </p:nvSpPr>
        <p:spPr>
          <a:xfrm>
            <a:off x="9255435" y="1476120"/>
            <a:ext cx="1080000" cy="1080000"/>
          </a:xfrm>
          <a:prstGeom prst="ellipse">
            <a:avLst/>
          </a:prstGeom>
          <a:solidFill>
            <a:srgbClr val="0070C0"/>
          </a:solidFill>
          <a:ln w="57150" cap="flat" cmpd="sng">
            <a:solidFill>
              <a:schemeClr val="dk1"/>
            </a:solidFill>
            <a:prstDash val="solid"/>
            <a:miter lim="800000"/>
            <a:headEnd type="none" w="sm" len="sm"/>
            <a:tailEnd type="none" w="sm" len="sm"/>
          </a:ln>
        </p:spPr>
        <p:txBody>
          <a:bodyPr spcFirstLastPara="1" wrap="square" lIns="0" tIns="0" rIns="0" bIns="0" anchor="ctr" anchorCtr="0">
            <a:normAutofit/>
          </a:bodyPr>
          <a:lstStyle/>
          <a:p>
            <a:pPr marL="0" marR="0" lvl="0" indent="0" algn="ctr" rtl="0">
              <a:spcBef>
                <a:spcPts val="0"/>
              </a:spcBef>
              <a:spcAft>
                <a:spcPts val="0"/>
              </a:spcAft>
              <a:buNone/>
            </a:pPr>
            <a:r>
              <a:rPr lang="en-GB" sz="2800" b="0" i="0" u="none" strike="noStrike" cap="none" dirty="0">
                <a:solidFill>
                  <a:schemeClr val="dk1"/>
                </a:solidFill>
                <a:latin typeface="Arial Black"/>
                <a:ea typeface="Arial Black"/>
                <a:cs typeface="Arial Black"/>
                <a:sym typeface="Arial Black"/>
              </a:rPr>
              <a:t>2</a:t>
            </a:r>
            <a:endParaRPr sz="3600" b="0" i="0" u="none" strike="noStrike" cap="none" dirty="0">
              <a:solidFill>
                <a:schemeClr val="dk1"/>
              </a:solidFill>
              <a:latin typeface="Arial Black"/>
              <a:ea typeface="Arial Black"/>
              <a:cs typeface="Arial Black"/>
              <a:sym typeface="Arial Black"/>
            </a:endParaRPr>
          </a:p>
          <a:p>
            <a:pPr lvl="0" algn="ctr"/>
            <a:r>
              <a:rPr lang="lt-LT" sz="1500" dirty="0">
                <a:latin typeface="Arial Black" panose="020B0A04020102020204" pitchFamily="34" charset="0"/>
              </a:rPr>
              <a:t>INŽ</a:t>
            </a:r>
          </a:p>
        </p:txBody>
      </p:sp>
      <p:sp>
        <p:nvSpPr>
          <p:cNvPr id="170" name="Google Shape;170;p6">
            <a:hlinkClick r:id="rId15" action="ppaction://hlinksldjump"/>
          </p:cNvPr>
          <p:cNvSpPr/>
          <p:nvPr/>
        </p:nvSpPr>
        <p:spPr>
          <a:xfrm>
            <a:off x="9287311" y="207562"/>
            <a:ext cx="1080000" cy="1080000"/>
          </a:xfrm>
          <a:prstGeom prst="ellipse">
            <a:avLst/>
          </a:prstGeom>
          <a:solidFill>
            <a:srgbClr val="0070C0"/>
          </a:solidFill>
          <a:ln w="57150" cap="flat" cmpd="sng">
            <a:solidFill>
              <a:schemeClr val="dk1"/>
            </a:solidFill>
            <a:prstDash val="solid"/>
            <a:miter lim="800000"/>
            <a:headEnd type="none" w="sm" len="sm"/>
            <a:tailEnd type="none" w="sm" len="sm"/>
          </a:ln>
        </p:spPr>
        <p:txBody>
          <a:bodyPr spcFirstLastPara="1" wrap="square" lIns="0" tIns="0" rIns="0" bIns="0" anchor="ctr" anchorCtr="0">
            <a:normAutofit/>
          </a:bodyPr>
          <a:lstStyle/>
          <a:p>
            <a:pPr marL="0" marR="0" lvl="0" indent="0" algn="ctr" rtl="0">
              <a:spcBef>
                <a:spcPts val="0"/>
              </a:spcBef>
              <a:spcAft>
                <a:spcPts val="0"/>
              </a:spcAft>
              <a:buNone/>
            </a:pPr>
            <a:r>
              <a:rPr lang="en-GB" sz="2800" b="0" i="0" u="none" strike="noStrike" cap="none" dirty="0">
                <a:solidFill>
                  <a:schemeClr val="dk1"/>
                </a:solidFill>
                <a:latin typeface="Arial Black"/>
                <a:ea typeface="Arial Black"/>
                <a:cs typeface="Arial Black"/>
                <a:sym typeface="Arial Black"/>
              </a:rPr>
              <a:t>1</a:t>
            </a:r>
            <a:endParaRPr dirty="0"/>
          </a:p>
          <a:p>
            <a:pPr algn="ctr"/>
            <a:r>
              <a:rPr lang="lt-LT" sz="1500" dirty="0">
                <a:latin typeface="Arial Black" panose="020B0A04020102020204" pitchFamily="34" charset="0"/>
              </a:rPr>
              <a:t>MAT</a:t>
            </a:r>
          </a:p>
        </p:txBody>
      </p:sp>
      <p:sp>
        <p:nvSpPr>
          <p:cNvPr id="171" name="Google Shape;171;p6">
            <a:hlinkClick r:id="rId16" action="ppaction://hlinksldjump"/>
          </p:cNvPr>
          <p:cNvSpPr/>
          <p:nvPr/>
        </p:nvSpPr>
        <p:spPr>
          <a:xfrm>
            <a:off x="10741817" y="4161490"/>
            <a:ext cx="1080000" cy="1080000"/>
          </a:xfrm>
          <a:prstGeom prst="ellipse">
            <a:avLst/>
          </a:prstGeom>
          <a:solidFill>
            <a:srgbClr val="FF0000"/>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800" b="0" i="0" u="none" strike="noStrike" cap="none" dirty="0">
                <a:solidFill>
                  <a:schemeClr val="dk1"/>
                </a:solidFill>
                <a:latin typeface="Arial Black"/>
                <a:ea typeface="Arial Black"/>
                <a:cs typeface="Arial Black"/>
                <a:sym typeface="Arial Black"/>
              </a:rPr>
              <a:t>4</a:t>
            </a:r>
            <a:endParaRPr dirty="0"/>
          </a:p>
          <a:p>
            <a:pPr algn="ctr"/>
            <a:r>
              <a:rPr lang="lt-LT" sz="1500" dirty="0">
                <a:latin typeface="Arial Black" panose="020B0A04020102020204" pitchFamily="34" charset="0"/>
              </a:rPr>
              <a:t>INŽ</a:t>
            </a:r>
          </a:p>
        </p:txBody>
      </p:sp>
      <p:sp>
        <p:nvSpPr>
          <p:cNvPr id="172" name="Google Shape;172;p6">
            <a:hlinkClick r:id="rId17" action="ppaction://hlinksldjump"/>
          </p:cNvPr>
          <p:cNvSpPr/>
          <p:nvPr/>
        </p:nvSpPr>
        <p:spPr>
          <a:xfrm>
            <a:off x="10709362" y="2814301"/>
            <a:ext cx="1080000" cy="1080000"/>
          </a:xfrm>
          <a:prstGeom prst="ellipse">
            <a:avLst/>
          </a:prstGeom>
          <a:solidFill>
            <a:srgbClr val="FF0000"/>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800" b="0" i="0" u="none" strike="noStrike" cap="none" dirty="0">
                <a:solidFill>
                  <a:schemeClr val="dk1"/>
                </a:solidFill>
                <a:latin typeface="Arial Black"/>
                <a:ea typeface="Arial Black"/>
                <a:cs typeface="Arial Black"/>
                <a:sym typeface="Arial Black"/>
              </a:rPr>
              <a:t>3</a:t>
            </a:r>
            <a:endParaRPr sz="4000" b="0" i="0" u="none" strike="noStrike" cap="none" dirty="0">
              <a:solidFill>
                <a:schemeClr val="dk1"/>
              </a:solidFill>
              <a:latin typeface="Arial Black"/>
              <a:ea typeface="Arial Black"/>
              <a:cs typeface="Arial Black"/>
              <a:sym typeface="Arial Black"/>
            </a:endParaRPr>
          </a:p>
          <a:p>
            <a:pPr lvl="0" algn="ctr"/>
            <a:r>
              <a:rPr lang="lt-LT" sz="1500" dirty="0">
                <a:latin typeface="Arial Black" panose="020B0A04020102020204" pitchFamily="34" charset="0"/>
              </a:rPr>
              <a:t>MAT</a:t>
            </a:r>
          </a:p>
        </p:txBody>
      </p:sp>
      <p:sp>
        <p:nvSpPr>
          <p:cNvPr id="173" name="Google Shape;173;p6">
            <a:hlinkClick r:id="rId18" action="ppaction://hlinksldjump"/>
          </p:cNvPr>
          <p:cNvSpPr/>
          <p:nvPr/>
        </p:nvSpPr>
        <p:spPr>
          <a:xfrm>
            <a:off x="10713843" y="1454572"/>
            <a:ext cx="1131315" cy="1080000"/>
          </a:xfrm>
          <a:prstGeom prst="ellipse">
            <a:avLst/>
          </a:prstGeom>
          <a:solidFill>
            <a:srgbClr val="FF0000"/>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800" b="0" i="0" u="none" strike="noStrike" cap="none" dirty="0">
                <a:solidFill>
                  <a:schemeClr val="dk1"/>
                </a:solidFill>
                <a:latin typeface="Arial Black"/>
                <a:ea typeface="Arial Black"/>
                <a:cs typeface="Arial Black"/>
                <a:sym typeface="Arial Black"/>
              </a:rPr>
              <a:t>2</a:t>
            </a:r>
            <a:endParaRPr sz="1200" b="0" i="0" u="none" strike="noStrike" cap="none" dirty="0">
              <a:solidFill>
                <a:srgbClr val="000000"/>
              </a:solidFill>
              <a:latin typeface="Arial Black"/>
              <a:ea typeface="Arial Black"/>
              <a:cs typeface="Arial Black"/>
              <a:sym typeface="Arial Black"/>
            </a:endParaRPr>
          </a:p>
          <a:p>
            <a:pPr marL="0" marR="0" lvl="0" indent="0" algn="ctr" rtl="0">
              <a:spcBef>
                <a:spcPts val="0"/>
              </a:spcBef>
              <a:spcAft>
                <a:spcPts val="0"/>
              </a:spcAft>
              <a:buNone/>
            </a:pPr>
            <a:r>
              <a:rPr lang="en-GB" sz="1500" b="0" i="0" u="none" strike="noStrike" cap="none" dirty="0">
                <a:solidFill>
                  <a:srgbClr val="000000"/>
                </a:solidFill>
                <a:latin typeface="Arial Black"/>
                <a:ea typeface="Arial Black"/>
                <a:cs typeface="Arial Black"/>
                <a:sym typeface="Arial Black"/>
              </a:rPr>
              <a:t>TECH</a:t>
            </a:r>
            <a:endParaRPr sz="1500" b="0" i="0" u="none" strike="noStrike" cap="none" dirty="0">
              <a:solidFill>
                <a:schemeClr val="dk1"/>
              </a:solidFill>
              <a:latin typeface="Arial Black"/>
              <a:ea typeface="Arial Black"/>
              <a:cs typeface="Arial Black"/>
              <a:sym typeface="Arial Black"/>
            </a:endParaRPr>
          </a:p>
        </p:txBody>
      </p:sp>
      <p:sp>
        <p:nvSpPr>
          <p:cNvPr id="174" name="Google Shape;174;p6">
            <a:hlinkClick r:id="rId19" action="ppaction://hlinksldjump"/>
          </p:cNvPr>
          <p:cNvSpPr/>
          <p:nvPr/>
        </p:nvSpPr>
        <p:spPr>
          <a:xfrm>
            <a:off x="10741817" y="207562"/>
            <a:ext cx="1080000" cy="1080000"/>
          </a:xfrm>
          <a:prstGeom prst="ellipse">
            <a:avLst/>
          </a:prstGeom>
          <a:solidFill>
            <a:srgbClr val="FF0000"/>
          </a:solidFill>
          <a:ln w="57150" cap="flat" cmpd="sng">
            <a:solidFill>
              <a:schemeClr val="dk1"/>
            </a:solidFill>
            <a:prstDash val="solid"/>
            <a:miter lim="800000"/>
            <a:headEnd type="none" w="sm" len="sm"/>
            <a:tailEnd type="none" w="sm" len="sm"/>
          </a:ln>
        </p:spPr>
        <p:txBody>
          <a:bodyPr spcFirstLastPara="1" wrap="square" lIns="0" tIns="0" rIns="0" bIns="0" anchor="ctr" anchorCtr="0">
            <a:normAutofit/>
          </a:bodyPr>
          <a:lstStyle/>
          <a:p>
            <a:pPr marL="0" marR="0" lvl="0" indent="0" algn="ctr" rtl="0">
              <a:spcBef>
                <a:spcPts val="0"/>
              </a:spcBef>
              <a:spcAft>
                <a:spcPts val="0"/>
              </a:spcAft>
              <a:buNone/>
            </a:pPr>
            <a:r>
              <a:rPr lang="en-GB" sz="2800" b="0" i="0" u="none" strike="noStrike" cap="none" dirty="0">
                <a:solidFill>
                  <a:schemeClr val="dk1"/>
                </a:solidFill>
                <a:latin typeface="Arial Black"/>
                <a:ea typeface="Arial Black"/>
                <a:cs typeface="Arial Black"/>
                <a:sym typeface="Arial Black"/>
              </a:rPr>
              <a:t>1</a:t>
            </a:r>
            <a:endParaRPr sz="3600" b="0" i="0" u="none" strike="noStrike" cap="none" dirty="0">
              <a:solidFill>
                <a:schemeClr val="dk1"/>
              </a:solidFill>
              <a:latin typeface="Arial Black"/>
              <a:ea typeface="Arial Black"/>
              <a:cs typeface="Arial Black"/>
              <a:sym typeface="Arial Black"/>
            </a:endParaRPr>
          </a:p>
          <a:p>
            <a:pPr lvl="0" algn="ctr"/>
            <a:r>
              <a:rPr lang="en-GB" sz="1500" b="1" dirty="0">
                <a:solidFill>
                  <a:srgbClr val="202124"/>
                </a:solidFill>
                <a:latin typeface="Arial Black" panose="020B0A04020102020204" pitchFamily="34" charset="0"/>
              </a:rPr>
              <a:t>MENAS</a:t>
            </a:r>
            <a:endParaRPr sz="1500" dirty="0">
              <a:latin typeface="Arial Black" panose="020B0A04020102020204" pitchFamily="34" charset="0"/>
            </a:endParaRPr>
          </a:p>
        </p:txBody>
      </p:sp>
      <p:grpSp>
        <p:nvGrpSpPr>
          <p:cNvPr id="175" name="Google Shape;175;p6"/>
          <p:cNvGrpSpPr/>
          <p:nvPr/>
        </p:nvGrpSpPr>
        <p:grpSpPr>
          <a:xfrm>
            <a:off x="2980521" y="1377950"/>
            <a:ext cx="357055" cy="4113839"/>
            <a:chOff x="2980521" y="1377950"/>
            <a:chExt cx="357055" cy="4113839"/>
          </a:xfrm>
        </p:grpSpPr>
        <p:sp>
          <p:nvSpPr>
            <p:cNvPr id="176" name="Google Shape;176;p6"/>
            <p:cNvSpPr/>
            <p:nvPr/>
          </p:nvSpPr>
          <p:spPr>
            <a:xfrm>
              <a:off x="2980521" y="1377950"/>
              <a:ext cx="355600" cy="2051950"/>
            </a:xfrm>
            <a:custGeom>
              <a:avLst/>
              <a:gdLst/>
              <a:ahLst/>
              <a:cxnLst/>
              <a:rect l="l" t="t" r="r" b="b"/>
              <a:pathLst>
                <a:path w="355600" h="2051950" extrusionOk="0">
                  <a:moveTo>
                    <a:pt x="0" y="414269"/>
                  </a:moveTo>
                  <a:lnTo>
                    <a:pt x="167492" y="0"/>
                  </a:lnTo>
                  <a:lnTo>
                    <a:pt x="355600" y="414269"/>
                  </a:lnTo>
                  <a:lnTo>
                    <a:pt x="355600" y="2051950"/>
                  </a:lnTo>
                  <a:lnTo>
                    <a:pt x="0" y="2051950"/>
                  </a:lnTo>
                  <a:lnTo>
                    <a:pt x="0" y="414269"/>
                  </a:lnTo>
                  <a:close/>
                </a:path>
              </a:pathLst>
            </a:cu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77" name="Google Shape;177;p6"/>
            <p:cNvSpPr/>
            <p:nvPr/>
          </p:nvSpPr>
          <p:spPr>
            <a:xfrm rot="10800000" flipH="1">
              <a:off x="2981976" y="3439839"/>
              <a:ext cx="355600" cy="2051950"/>
            </a:xfrm>
            <a:custGeom>
              <a:avLst/>
              <a:gdLst/>
              <a:ahLst/>
              <a:cxnLst/>
              <a:rect l="l" t="t" r="r" b="b"/>
              <a:pathLst>
                <a:path w="355600" h="2051950" extrusionOk="0">
                  <a:moveTo>
                    <a:pt x="0" y="414269"/>
                  </a:moveTo>
                  <a:lnTo>
                    <a:pt x="167492" y="0"/>
                  </a:lnTo>
                  <a:lnTo>
                    <a:pt x="355600" y="414269"/>
                  </a:lnTo>
                  <a:lnTo>
                    <a:pt x="355600" y="2051950"/>
                  </a:lnTo>
                  <a:lnTo>
                    <a:pt x="0" y="2051950"/>
                  </a:lnTo>
                  <a:lnTo>
                    <a:pt x="0" y="414269"/>
                  </a:lnTo>
                  <a:close/>
                </a:path>
              </a:pathLst>
            </a:cu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sp>
        <p:nvSpPr>
          <p:cNvPr id="178" name="Google Shape;178;p6"/>
          <p:cNvSpPr/>
          <p:nvPr/>
        </p:nvSpPr>
        <p:spPr>
          <a:xfrm>
            <a:off x="2518730" y="2799000"/>
            <a:ext cx="1260000" cy="1260000"/>
          </a:xfrm>
          <a:prstGeom prst="ellipse">
            <a:avLst/>
          </a:prstGeom>
          <a:solidFill>
            <a:schemeClr val="dk1"/>
          </a:solidFill>
          <a:ln>
            <a:noFill/>
          </a:ln>
        </p:spPr>
        <p:txBody>
          <a:bodyPr spcFirstLastPara="1" wrap="square" lIns="0" tIns="0" rIns="0" bIns="0" anchor="ctr" anchorCtr="0">
            <a:noAutofit/>
          </a:bodyPr>
          <a:lstStyle/>
          <a:p>
            <a:pPr algn="ctr"/>
            <a:r>
              <a:rPr lang="en-GB" sz="1900" b="0" i="0" u="none" strike="noStrike" cap="none" dirty="0" err="1">
                <a:solidFill>
                  <a:schemeClr val="lt1"/>
                </a:solidFill>
                <a:latin typeface="Arial Black"/>
                <a:ea typeface="Arial Black"/>
                <a:cs typeface="Arial Black"/>
                <a:sym typeface="Arial Black"/>
              </a:rPr>
              <a:t>Pasu</a:t>
            </a:r>
            <a:r>
              <a:rPr lang="pl-PL" sz="1900" b="0" i="0" u="none" strike="noStrike" cap="none" dirty="0">
                <a:solidFill>
                  <a:schemeClr val="lt1"/>
                </a:solidFill>
                <a:latin typeface="Arial Black"/>
                <a:ea typeface="Arial Black"/>
                <a:cs typeface="Arial Black"/>
                <a:sym typeface="Arial Black"/>
              </a:rPr>
              <a:t>k!</a:t>
            </a:r>
            <a:endParaRPr lang="en-GB" sz="1900" dirty="0"/>
          </a:p>
        </p:txBody>
      </p:sp>
      <p:sp>
        <p:nvSpPr>
          <p:cNvPr id="179" name="Google Shape;179;p6">
            <a:hlinkClick r:id="rId20" action="ppaction://hlinksldjump"/>
          </p:cNvPr>
          <p:cNvSpPr/>
          <p:nvPr/>
        </p:nvSpPr>
        <p:spPr>
          <a:xfrm>
            <a:off x="6348498" y="5485905"/>
            <a:ext cx="1092197" cy="1080000"/>
          </a:xfrm>
          <a:prstGeom prst="ellipse">
            <a:avLst/>
          </a:prstGeom>
          <a:solidFill>
            <a:srgbClr val="00B050"/>
          </a:solidFill>
          <a:ln w="57150" cap="flat" cmpd="sng">
            <a:solidFill>
              <a:schemeClr val="dk1"/>
            </a:solidFill>
            <a:prstDash val="solid"/>
            <a:miter lim="800000"/>
            <a:headEnd type="none" w="sm" len="sm"/>
            <a:tailEnd type="none" w="sm" len="sm"/>
          </a:ln>
        </p:spPr>
        <p:txBody>
          <a:bodyPr spcFirstLastPara="1" wrap="square" lIns="0" tIns="0" rIns="0" bIns="0" anchor="ctr" anchorCtr="0">
            <a:normAutofit fontScale="92500" lnSpcReduction="20000"/>
          </a:bodyPr>
          <a:lstStyle/>
          <a:p>
            <a:pPr marL="0" marR="0" lvl="0" indent="0" algn="ctr" rtl="0">
              <a:spcBef>
                <a:spcPts val="0"/>
              </a:spcBef>
              <a:spcAft>
                <a:spcPts val="0"/>
              </a:spcAft>
              <a:buNone/>
            </a:pPr>
            <a:r>
              <a:rPr lang="en-GB" sz="2800" b="0" i="0" u="none" strike="noStrike" cap="none" dirty="0">
                <a:solidFill>
                  <a:schemeClr val="dk1"/>
                </a:solidFill>
                <a:latin typeface="Arial Black"/>
                <a:ea typeface="Arial Black"/>
                <a:cs typeface="Arial Black"/>
                <a:sym typeface="Arial Black"/>
              </a:rPr>
              <a:t>5</a:t>
            </a:r>
            <a:endParaRPr dirty="0"/>
          </a:p>
          <a:p>
            <a:pPr lvl="0" algn="ctr"/>
            <a:r>
              <a:rPr lang="lt-LT" sz="1600" dirty="0">
                <a:latin typeface="Arial Black" panose="020B0A04020102020204" pitchFamily="34" charset="0"/>
              </a:rPr>
              <a:t>GAM MOKSL</a:t>
            </a:r>
            <a:endParaRPr sz="1600" dirty="0">
              <a:latin typeface="Arial Black" panose="020B0A04020102020204" pitchFamily="34" charset="0"/>
            </a:endParaRPr>
          </a:p>
        </p:txBody>
      </p:sp>
      <p:sp>
        <p:nvSpPr>
          <p:cNvPr id="180" name="Google Shape;180;p6">
            <a:hlinkClick r:id="rId21" action="ppaction://hlinksldjump"/>
          </p:cNvPr>
          <p:cNvSpPr/>
          <p:nvPr/>
        </p:nvSpPr>
        <p:spPr>
          <a:xfrm>
            <a:off x="7840627" y="5485905"/>
            <a:ext cx="1080000" cy="1080000"/>
          </a:xfrm>
          <a:prstGeom prst="ellipse">
            <a:avLst/>
          </a:prstGeom>
          <a:solidFill>
            <a:srgbClr val="FFC000"/>
          </a:solidFill>
          <a:ln w="57150" cap="flat" cmpd="sng">
            <a:solidFill>
              <a:schemeClr val="dk1"/>
            </a:solidFill>
            <a:prstDash val="solid"/>
            <a:miter lim="800000"/>
            <a:headEnd type="none" w="sm" len="sm"/>
            <a:tailEnd type="none" w="sm" len="sm"/>
          </a:ln>
        </p:spPr>
        <p:txBody>
          <a:bodyPr spcFirstLastPara="1" wrap="square" lIns="0" tIns="0" rIns="0" bIns="0" anchor="ctr" anchorCtr="0">
            <a:normAutofit/>
          </a:bodyPr>
          <a:lstStyle/>
          <a:p>
            <a:pPr marL="0" marR="0" lvl="0" indent="0" algn="ctr" rtl="0">
              <a:spcBef>
                <a:spcPts val="0"/>
              </a:spcBef>
              <a:spcAft>
                <a:spcPts val="0"/>
              </a:spcAft>
              <a:buNone/>
            </a:pPr>
            <a:r>
              <a:rPr lang="en-GB" sz="2800" b="0" i="0" u="none" strike="noStrike" cap="none" dirty="0">
                <a:solidFill>
                  <a:schemeClr val="dk1"/>
                </a:solidFill>
                <a:latin typeface="Arial Black"/>
                <a:ea typeface="Arial Black"/>
                <a:cs typeface="Arial Black"/>
                <a:sym typeface="Arial Black"/>
              </a:rPr>
              <a:t>5</a:t>
            </a:r>
            <a:endParaRPr dirty="0"/>
          </a:p>
          <a:p>
            <a:pPr lvl="0" algn="ctr"/>
            <a:r>
              <a:rPr lang="lt-LT" sz="1500" dirty="0">
                <a:latin typeface="Arial Black" panose="020B0A04020102020204" pitchFamily="34" charset="0"/>
              </a:rPr>
              <a:t>INŽ</a:t>
            </a:r>
          </a:p>
        </p:txBody>
      </p:sp>
      <p:sp>
        <p:nvSpPr>
          <p:cNvPr id="181" name="Google Shape;181;p6">
            <a:hlinkClick r:id="rId22" action="ppaction://hlinksldjump"/>
          </p:cNvPr>
          <p:cNvSpPr/>
          <p:nvPr/>
        </p:nvSpPr>
        <p:spPr>
          <a:xfrm>
            <a:off x="9331494" y="5485905"/>
            <a:ext cx="1080000" cy="1080000"/>
          </a:xfrm>
          <a:prstGeom prst="ellipse">
            <a:avLst/>
          </a:prstGeom>
          <a:solidFill>
            <a:srgbClr val="0070C0"/>
          </a:solidFill>
          <a:ln w="57150" cap="flat" cmpd="sng">
            <a:solidFill>
              <a:schemeClr val="dk1"/>
            </a:solidFill>
            <a:prstDash val="solid"/>
            <a:miter lim="800000"/>
            <a:headEnd type="none" w="sm" len="sm"/>
            <a:tailEnd type="none" w="sm" len="sm"/>
          </a:ln>
        </p:spPr>
        <p:txBody>
          <a:bodyPr spcFirstLastPara="1" wrap="square" lIns="0" tIns="0" rIns="0" bIns="0" anchor="ctr" anchorCtr="0">
            <a:normAutofit/>
          </a:bodyPr>
          <a:lstStyle/>
          <a:p>
            <a:pPr marL="0" marR="0" lvl="0" indent="0" algn="ctr" rtl="0">
              <a:spcBef>
                <a:spcPts val="0"/>
              </a:spcBef>
              <a:spcAft>
                <a:spcPts val="0"/>
              </a:spcAft>
              <a:buNone/>
            </a:pPr>
            <a:r>
              <a:rPr lang="en-GB" sz="2800" b="0" i="0" u="none" strike="noStrike" cap="none" dirty="0">
                <a:solidFill>
                  <a:schemeClr val="dk1"/>
                </a:solidFill>
                <a:latin typeface="Arial Black"/>
                <a:ea typeface="Arial Black"/>
                <a:cs typeface="Arial Black"/>
                <a:sym typeface="Arial Black"/>
              </a:rPr>
              <a:t>5</a:t>
            </a:r>
            <a:endParaRPr dirty="0"/>
          </a:p>
          <a:p>
            <a:pPr lvl="0" algn="ctr"/>
            <a:r>
              <a:rPr lang="en-GB" sz="1500" b="1" dirty="0">
                <a:solidFill>
                  <a:srgbClr val="202124"/>
                </a:solidFill>
                <a:latin typeface="Arial Black" panose="020B0A04020102020204" pitchFamily="34" charset="0"/>
              </a:rPr>
              <a:t>MENAS</a:t>
            </a:r>
            <a:endParaRPr sz="1500" dirty="0">
              <a:latin typeface="Arial Black" panose="020B0A04020102020204" pitchFamily="34" charset="0"/>
            </a:endParaRPr>
          </a:p>
        </p:txBody>
      </p:sp>
      <p:sp>
        <p:nvSpPr>
          <p:cNvPr id="182" name="Google Shape;182;p6">
            <a:hlinkClick r:id="rId23" action="ppaction://hlinksldjump"/>
          </p:cNvPr>
          <p:cNvSpPr/>
          <p:nvPr/>
        </p:nvSpPr>
        <p:spPr>
          <a:xfrm>
            <a:off x="10709361" y="5485905"/>
            <a:ext cx="1112455" cy="1080000"/>
          </a:xfrm>
          <a:prstGeom prst="ellipse">
            <a:avLst/>
          </a:prstGeom>
          <a:solidFill>
            <a:srgbClr val="FF0000"/>
          </a:solidFill>
          <a:ln w="57150" cap="flat" cmpd="sng">
            <a:solidFill>
              <a:schemeClr val="dk1"/>
            </a:solidFill>
            <a:prstDash val="solid"/>
            <a:miter lim="800000"/>
            <a:headEnd type="none" w="sm" len="sm"/>
            <a:tailEnd type="none" w="sm" len="sm"/>
          </a:ln>
        </p:spPr>
        <p:txBody>
          <a:bodyPr spcFirstLastPara="1" wrap="square" lIns="0" tIns="0" rIns="0" bIns="0" anchor="ctr" anchorCtr="0">
            <a:normAutofit fontScale="92500" lnSpcReduction="20000"/>
          </a:bodyPr>
          <a:lstStyle/>
          <a:p>
            <a:pPr marL="0" marR="0" lvl="0" indent="0" algn="ctr" rtl="0">
              <a:spcBef>
                <a:spcPts val="0"/>
              </a:spcBef>
              <a:spcAft>
                <a:spcPts val="0"/>
              </a:spcAft>
              <a:buNone/>
            </a:pPr>
            <a:r>
              <a:rPr lang="en-GB" sz="2800" b="0" i="0" u="none" strike="noStrike" cap="none" dirty="0">
                <a:solidFill>
                  <a:schemeClr val="dk1"/>
                </a:solidFill>
                <a:latin typeface="Arial Black"/>
                <a:ea typeface="Arial Black"/>
                <a:cs typeface="Arial Black"/>
                <a:sym typeface="Arial Black"/>
              </a:rPr>
              <a:t>5</a:t>
            </a:r>
            <a:endParaRPr sz="3600" b="0" i="0" u="none" strike="noStrike" cap="none" dirty="0">
              <a:solidFill>
                <a:schemeClr val="dk1"/>
              </a:solidFill>
              <a:latin typeface="Arial Black"/>
              <a:ea typeface="Arial Black"/>
              <a:cs typeface="Arial Black"/>
              <a:sym typeface="Arial Black"/>
            </a:endParaRPr>
          </a:p>
          <a:p>
            <a:pPr lvl="0" algn="ctr"/>
            <a:r>
              <a:rPr lang="lt-LT" sz="1600" dirty="0">
                <a:latin typeface="Arial Black" panose="020B0A04020102020204" pitchFamily="34" charset="0"/>
              </a:rPr>
              <a:t>GAM MOKSL</a:t>
            </a:r>
            <a:endParaRPr sz="1600" dirty="0">
              <a:latin typeface="Arial Black" panose="020B0A04020102020204" pitchFamily="34" charset="0"/>
            </a:endParaRPr>
          </a:p>
        </p:txBody>
      </p:sp>
      <p:sp>
        <p:nvSpPr>
          <p:cNvPr id="2" name="TextBox 1">
            <a:extLst>
              <a:ext uri="{FF2B5EF4-FFF2-40B4-BE49-F238E27FC236}">
                <a16:creationId xmlns:a16="http://schemas.microsoft.com/office/drawing/2014/main" id="{CAABA59B-095F-5AE7-4151-0DC93A96F25E}"/>
              </a:ext>
            </a:extLst>
          </p:cNvPr>
          <p:cNvSpPr txBox="1"/>
          <p:nvPr/>
        </p:nvSpPr>
        <p:spPr>
          <a:xfrm rot="15097823">
            <a:off x="4358" y="4052764"/>
            <a:ext cx="1871789" cy="530915"/>
          </a:xfrm>
          <a:prstGeom prst="rect">
            <a:avLst/>
          </a:prstGeom>
          <a:solidFill>
            <a:schemeClr val="bg1"/>
          </a:solidFill>
          <a:effectLst>
            <a:softEdge rad="31750"/>
          </a:effectLst>
        </p:spPr>
        <p:txBody>
          <a:bodyPr wrap="square" rtlCol="0">
            <a:spAutoFit/>
          </a:bodyPr>
          <a:lstStyle/>
          <a:p>
            <a:r>
              <a:rPr lang="en-GB" sz="2850" b="1" u="none" strike="noStrike" cap="none" dirty="0">
                <a:solidFill>
                  <a:schemeClr val="tx1"/>
                </a:solidFill>
                <a:effectLst>
                  <a:outerShdw blurRad="38100" dist="38100" dir="2700000" algn="tl">
                    <a:srgbClr val="000000">
                      <a:alpha val="43137"/>
                    </a:srgbClr>
                  </a:outerShdw>
                </a:effectLst>
                <a:latin typeface="Calibri"/>
                <a:ea typeface="Calibri"/>
                <a:cs typeface="Calibri"/>
                <a:sym typeface="Calibri"/>
              </a:rPr>
              <a:t>INŽINERIJA</a:t>
            </a:r>
            <a:endParaRPr lang="lt-LT" sz="2850" b="1" dirty="0">
              <a:solidFill>
                <a:schemeClr val="tx1"/>
              </a:solidFill>
              <a:effectLst>
                <a:outerShdw blurRad="38100" dist="38100" dir="2700000" algn="tl">
                  <a:srgbClr val="000000">
                    <a:alpha val="43137"/>
                  </a:srgbClr>
                </a:outerShdw>
              </a:effectLst>
            </a:endParaRPr>
          </a:p>
        </p:txBody>
      </p:sp>
      <p:sp>
        <p:nvSpPr>
          <p:cNvPr id="3" name="TextBox 2">
            <a:extLst>
              <a:ext uri="{FF2B5EF4-FFF2-40B4-BE49-F238E27FC236}">
                <a16:creationId xmlns:a16="http://schemas.microsoft.com/office/drawing/2014/main" id="{95781E18-8B0D-76F6-E8FF-C64243326100}"/>
              </a:ext>
            </a:extLst>
          </p:cNvPr>
          <p:cNvSpPr txBox="1"/>
          <p:nvPr/>
        </p:nvSpPr>
        <p:spPr>
          <a:xfrm rot="2009445">
            <a:off x="3834095" y="1213425"/>
            <a:ext cx="1561236" cy="461665"/>
          </a:xfrm>
          <a:prstGeom prst="rect">
            <a:avLst/>
          </a:prstGeom>
          <a:solidFill>
            <a:schemeClr val="bg1"/>
          </a:solidFill>
          <a:effectLst>
            <a:softEdge rad="63500"/>
          </a:effectLst>
        </p:spPr>
        <p:txBody>
          <a:bodyPr wrap="square" rtlCol="0">
            <a:spAutoFit/>
          </a:bodyPr>
          <a:lstStyle/>
          <a:p>
            <a:r>
              <a:rPr lang="en-GB" sz="2400" b="1" i="0" dirty="0">
                <a:solidFill>
                  <a:srgbClr val="202124"/>
                </a:solidFill>
                <a:effectLst>
                  <a:outerShdw blurRad="38100" dist="38100" dir="2700000" algn="tl">
                    <a:srgbClr val="000000">
                      <a:alpha val="43137"/>
                    </a:srgbClr>
                  </a:outerShdw>
                </a:effectLst>
                <a:latin typeface="arial" panose="020B0604020202020204" pitchFamily="34" charset="0"/>
              </a:rPr>
              <a:t>MENAS</a:t>
            </a:r>
            <a:endParaRPr lang="lt-LT" sz="2400" dirty="0"/>
          </a:p>
        </p:txBody>
      </p:sp>
      <p:sp>
        <p:nvSpPr>
          <p:cNvPr id="4" name="TextBox 3">
            <a:extLst>
              <a:ext uri="{FF2B5EF4-FFF2-40B4-BE49-F238E27FC236}">
                <a16:creationId xmlns:a16="http://schemas.microsoft.com/office/drawing/2014/main" id="{D0C1397E-13FF-6E06-A008-8D2A85C53707}"/>
              </a:ext>
            </a:extLst>
          </p:cNvPr>
          <p:cNvSpPr txBox="1"/>
          <p:nvPr/>
        </p:nvSpPr>
        <p:spPr>
          <a:xfrm rot="19241127">
            <a:off x="822725" y="1049094"/>
            <a:ext cx="1569571" cy="861774"/>
          </a:xfrm>
          <a:prstGeom prst="rect">
            <a:avLst/>
          </a:prstGeom>
          <a:solidFill>
            <a:schemeClr val="bg1"/>
          </a:solidFill>
          <a:effectLst>
            <a:softEdge rad="31750"/>
          </a:effectLst>
        </p:spPr>
        <p:txBody>
          <a:bodyPr wrap="square" rtlCol="0">
            <a:spAutoFit/>
          </a:bodyPr>
          <a:lstStyle/>
          <a:p>
            <a:r>
              <a:rPr lang="lt-LT" sz="2500" b="1" i="0" u="none" strike="noStrike" cap="none" dirty="0">
                <a:solidFill>
                  <a:srgbClr val="000000"/>
                </a:solidFill>
                <a:effectLst>
                  <a:outerShdw blurRad="38100" dist="38100" dir="2700000" algn="tl">
                    <a:srgbClr val="000000">
                      <a:alpha val="43137"/>
                    </a:srgbClr>
                  </a:outerShdw>
                </a:effectLst>
                <a:latin typeface="Calibri"/>
                <a:ea typeface="Calibri"/>
                <a:cs typeface="Calibri"/>
                <a:sym typeface="Calibri"/>
              </a:rPr>
              <a:t>GAMTOS </a:t>
            </a:r>
            <a:r>
              <a:rPr lang="en-GB" sz="2500" b="1" i="0" u="none" strike="noStrike" cap="none" dirty="0">
                <a:solidFill>
                  <a:srgbClr val="000000"/>
                </a:solidFill>
                <a:effectLst>
                  <a:outerShdw blurRad="38100" dist="38100" dir="2700000" algn="tl">
                    <a:srgbClr val="000000">
                      <a:alpha val="43137"/>
                    </a:srgbClr>
                  </a:outerShdw>
                </a:effectLst>
                <a:latin typeface="Calibri"/>
                <a:ea typeface="Calibri"/>
                <a:cs typeface="Calibri"/>
                <a:sym typeface="Calibri"/>
              </a:rPr>
              <a:t>MOKSLA</a:t>
            </a:r>
            <a:r>
              <a:rPr lang="lt-LT" sz="2500" b="1" i="0" u="none" strike="noStrike" cap="none" dirty="0">
                <a:solidFill>
                  <a:srgbClr val="000000"/>
                </a:solidFill>
                <a:effectLst>
                  <a:outerShdw blurRad="38100" dist="38100" dir="2700000" algn="tl">
                    <a:srgbClr val="000000">
                      <a:alpha val="43137"/>
                    </a:srgbClr>
                  </a:outerShdw>
                </a:effectLst>
                <a:latin typeface="Calibri"/>
                <a:ea typeface="Calibri"/>
                <a:cs typeface="Calibri"/>
                <a:sym typeface="Calibri"/>
              </a:rPr>
              <a:t>I</a:t>
            </a:r>
            <a:endParaRPr lang="lt-LT" sz="2500" dirty="0"/>
          </a:p>
        </p:txBody>
      </p:sp>
      <p:sp>
        <p:nvSpPr>
          <p:cNvPr id="5" name="TextBox 4">
            <a:extLst>
              <a:ext uri="{FF2B5EF4-FFF2-40B4-BE49-F238E27FC236}">
                <a16:creationId xmlns:a16="http://schemas.microsoft.com/office/drawing/2014/main" id="{8BE129D2-813D-7A53-A00A-9A6C4AA5DDA7}"/>
              </a:ext>
            </a:extLst>
          </p:cNvPr>
          <p:cNvSpPr txBox="1"/>
          <p:nvPr/>
        </p:nvSpPr>
        <p:spPr>
          <a:xfrm>
            <a:off x="2371645" y="5629465"/>
            <a:ext cx="1800000" cy="423193"/>
          </a:xfrm>
          <a:prstGeom prst="rect">
            <a:avLst/>
          </a:prstGeom>
          <a:solidFill>
            <a:schemeClr val="bg1"/>
          </a:solidFill>
          <a:effectLst/>
        </p:spPr>
        <p:txBody>
          <a:bodyPr wrap="square" rtlCol="0">
            <a:spAutoFit/>
          </a:bodyPr>
          <a:lstStyle/>
          <a:p>
            <a:r>
              <a:rPr lang="en-GB" sz="2150" b="1" i="0" u="none" strike="noStrike" cap="none" dirty="0">
                <a:solidFill>
                  <a:srgbClr val="000000"/>
                </a:solidFill>
                <a:effectLst>
                  <a:outerShdw blurRad="38100" dist="38100" dir="2700000" algn="tl">
                    <a:srgbClr val="000000">
                      <a:alpha val="43137"/>
                    </a:srgbClr>
                  </a:outerShdw>
                </a:effectLst>
                <a:latin typeface="Calibri"/>
                <a:ea typeface="Calibri"/>
                <a:cs typeface="Calibri"/>
                <a:sym typeface="Calibri"/>
              </a:rPr>
              <a:t>MATEMATIKA</a:t>
            </a:r>
            <a:endParaRPr lang="lt-LT" sz="2150" dirty="0"/>
          </a:p>
        </p:txBody>
      </p:sp>
      <p:sp>
        <p:nvSpPr>
          <p:cNvPr id="6" name="TextBox 5">
            <a:extLst>
              <a:ext uri="{FF2B5EF4-FFF2-40B4-BE49-F238E27FC236}">
                <a16:creationId xmlns:a16="http://schemas.microsoft.com/office/drawing/2014/main" id="{CCD336DA-1324-D40D-1982-ED73053E72AD}"/>
              </a:ext>
            </a:extLst>
          </p:cNvPr>
          <p:cNvSpPr txBox="1"/>
          <p:nvPr/>
        </p:nvSpPr>
        <p:spPr>
          <a:xfrm rot="6209110">
            <a:off x="4565094" y="3973941"/>
            <a:ext cx="1871222" cy="369332"/>
          </a:xfrm>
          <a:prstGeom prst="rect">
            <a:avLst/>
          </a:prstGeom>
          <a:solidFill>
            <a:schemeClr val="bg1"/>
          </a:solidFill>
          <a:effectLst>
            <a:softEdge rad="31750"/>
          </a:effectLst>
        </p:spPr>
        <p:txBody>
          <a:bodyPr wrap="square" rtlCol="0">
            <a:spAutoFit/>
          </a:bodyPr>
          <a:lstStyle/>
          <a:p>
            <a:r>
              <a:rPr lang="en-GB" sz="1800" b="1" i="0" u="none" strike="noStrike" cap="none" dirty="0">
                <a:solidFill>
                  <a:srgbClr val="000000"/>
                </a:solidFill>
                <a:effectLst>
                  <a:outerShdw blurRad="38100" dist="38100" dir="2700000" algn="tl">
                    <a:srgbClr val="000000">
                      <a:alpha val="43137"/>
                    </a:srgbClr>
                  </a:outerShdw>
                </a:effectLst>
                <a:latin typeface="Calibri"/>
                <a:ea typeface="Calibri"/>
                <a:cs typeface="Calibri"/>
                <a:sym typeface="Calibri"/>
              </a:rPr>
              <a:t>TECHNOLOGIJ</a:t>
            </a:r>
            <a:r>
              <a:rPr lang="en-GB" sz="1800" b="1" dirty="0">
                <a:effectLst>
                  <a:outerShdw blurRad="38100" dist="38100" dir="2700000" algn="tl">
                    <a:srgbClr val="000000">
                      <a:alpha val="43137"/>
                    </a:srgbClr>
                  </a:outerShdw>
                </a:effectLst>
                <a:latin typeface="Calibri"/>
                <a:ea typeface="Calibri"/>
                <a:cs typeface="Calibri"/>
                <a:sym typeface="Calibri"/>
              </a:rPr>
              <a:t>OS</a:t>
            </a:r>
            <a:endParaRPr lang="en-GB" sz="1800" b="1" i="0" u="none" strike="noStrike" cap="none" dirty="0">
              <a:solidFill>
                <a:srgbClr val="000000"/>
              </a:solidFill>
              <a:effectLst>
                <a:outerShdw blurRad="38100" dist="38100" dir="2700000" algn="tl">
                  <a:srgbClr val="000000">
                    <a:alpha val="43137"/>
                  </a:srgbClr>
                </a:outerShdw>
              </a:effectLst>
              <a:latin typeface="Calibri"/>
              <a:ea typeface="Calibri"/>
              <a:cs typeface="Calibri"/>
              <a:sym typeface="Calibri"/>
            </a:endParaRPr>
          </a:p>
        </p:txBody>
      </p:sp>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50" fill="hold"/>
                                        <p:tgtEl>
                                          <p:spTgt spid="175"/>
                                        </p:tgtEl>
                                        <p:attrNameLst>
                                          <p:attrName>r</p:attrName>
                                        </p:attrNameLst>
                                      </p:cBhvr>
                                    </p:animRot>
                                  </p:childTnLst>
                                </p:cTn>
                              </p:par>
                              <p:par>
                                <p:cTn id="7" presetID="10" presetClass="entr" presetSubtype="0" fill="hold" nodeType="withEffect">
                                  <p:stCondLst>
                                    <p:cond delay="0"/>
                                  </p:stCondLst>
                                  <p:childTnLst>
                                    <p:set>
                                      <p:cBhvr>
                                        <p:cTn id="8" dur="1" fill="hold">
                                          <p:stCondLst>
                                            <p:cond delay="0"/>
                                          </p:stCondLst>
                                        </p:cTn>
                                        <p:tgtEl>
                                          <p:spTgt spid="158"/>
                                        </p:tgtEl>
                                        <p:attrNameLst>
                                          <p:attrName>style.visibility</p:attrName>
                                        </p:attrNameLst>
                                      </p:cBhvr>
                                      <p:to>
                                        <p:strVal val="visible"/>
                                      </p:to>
                                    </p:set>
                                    <p:animEffect transition="in" filter="fade">
                                      <p:cBhvr>
                                        <p:cTn id="9" dur="250"/>
                                        <p:tgtEl>
                                          <p:spTgt spid="158"/>
                                        </p:tgtEl>
                                      </p:cBhvr>
                                    </p:animEffect>
                                  </p:childTnLst>
                                </p:cTn>
                              </p:par>
                              <p:par>
                                <p:cTn id="10" presetID="10" presetClass="exit" presetSubtype="0" fill="hold" nodeType="withEffect">
                                  <p:stCondLst>
                                    <p:cond delay="0"/>
                                  </p:stCondLst>
                                  <p:childTnLst>
                                    <p:animEffect transition="out" filter="fade">
                                      <p:cBhvr>
                                        <p:cTn id="11" dur="250"/>
                                        <p:tgtEl>
                                          <p:spTgt spid="158"/>
                                        </p:tgtEl>
                                      </p:cBhvr>
                                    </p:animEffect>
                                    <p:set>
                                      <p:cBhvr>
                                        <p:cTn id="12" dur="1" fill="hold">
                                          <p:stCondLst>
                                            <p:cond delay="250"/>
                                          </p:stCondLst>
                                        </p:cTn>
                                        <p:tgtEl>
                                          <p:spTgt spid="158"/>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162"/>
                                        </p:tgtEl>
                                      </p:cBhvr>
                                    </p:animEffect>
                                    <p:set>
                                      <p:cBhvr>
                                        <p:cTn id="17" dur="1" fill="hold">
                                          <p:stCondLst>
                                            <p:cond delay="500"/>
                                          </p:stCondLst>
                                        </p:cTn>
                                        <p:tgtEl>
                                          <p:spTgt spid="162"/>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161"/>
                                        </p:tgtEl>
                                      </p:cBhvr>
                                    </p:animEffect>
                                    <p:set>
                                      <p:cBhvr>
                                        <p:cTn id="22" dur="1" fill="hold">
                                          <p:stCondLst>
                                            <p:cond delay="500"/>
                                          </p:stCondLst>
                                        </p:cTn>
                                        <p:tgtEl>
                                          <p:spTgt spid="161"/>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500"/>
                                        <p:tgtEl>
                                          <p:spTgt spid="164"/>
                                        </p:tgtEl>
                                      </p:cBhvr>
                                    </p:animEffect>
                                    <p:set>
                                      <p:cBhvr>
                                        <p:cTn id="27" dur="1" fill="hold">
                                          <p:stCondLst>
                                            <p:cond delay="500"/>
                                          </p:stCondLst>
                                        </p:cTn>
                                        <p:tgtEl>
                                          <p:spTgt spid="164"/>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500"/>
                                        <p:tgtEl>
                                          <p:spTgt spid="165"/>
                                        </p:tgtEl>
                                      </p:cBhvr>
                                    </p:animEffect>
                                    <p:set>
                                      <p:cBhvr>
                                        <p:cTn id="32" dur="1" fill="hold">
                                          <p:stCondLst>
                                            <p:cond delay="500"/>
                                          </p:stCondLst>
                                        </p:cTn>
                                        <p:tgtEl>
                                          <p:spTgt spid="165"/>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nodeType="clickEffect">
                                  <p:stCondLst>
                                    <p:cond delay="0"/>
                                  </p:stCondLst>
                                  <p:childTnLst>
                                    <p:animEffect transition="out" filter="fade">
                                      <p:cBhvr>
                                        <p:cTn id="36" dur="500"/>
                                        <p:tgtEl>
                                          <p:spTgt spid="166"/>
                                        </p:tgtEl>
                                      </p:cBhvr>
                                    </p:animEffect>
                                    <p:set>
                                      <p:cBhvr>
                                        <p:cTn id="37" dur="1" fill="hold">
                                          <p:stCondLst>
                                            <p:cond delay="500"/>
                                          </p:stCondLst>
                                        </p:cTn>
                                        <p:tgtEl>
                                          <p:spTgt spid="166"/>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nodeType="clickEffect">
                                  <p:stCondLst>
                                    <p:cond delay="0"/>
                                  </p:stCondLst>
                                  <p:childTnLst>
                                    <p:animEffect transition="out" filter="fade">
                                      <p:cBhvr>
                                        <p:cTn id="41" dur="500"/>
                                        <p:tgtEl>
                                          <p:spTgt spid="160"/>
                                        </p:tgtEl>
                                      </p:cBhvr>
                                    </p:animEffect>
                                    <p:set>
                                      <p:cBhvr>
                                        <p:cTn id="42" dur="1" fill="hold">
                                          <p:stCondLst>
                                            <p:cond delay="500"/>
                                          </p:stCondLst>
                                        </p:cTn>
                                        <p:tgtEl>
                                          <p:spTgt spid="160"/>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nodeType="clickEffect">
                                  <p:stCondLst>
                                    <p:cond delay="0"/>
                                  </p:stCondLst>
                                  <p:childTnLst>
                                    <p:animEffect transition="out" filter="fade">
                                      <p:cBhvr>
                                        <p:cTn id="46" dur="500"/>
                                        <p:tgtEl>
                                          <p:spTgt spid="159"/>
                                        </p:tgtEl>
                                      </p:cBhvr>
                                    </p:animEffect>
                                    <p:set>
                                      <p:cBhvr>
                                        <p:cTn id="47" dur="1" fill="hold">
                                          <p:stCondLst>
                                            <p:cond delay="500"/>
                                          </p:stCondLst>
                                        </p:cTn>
                                        <p:tgtEl>
                                          <p:spTgt spid="159"/>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10" presetClass="exit" presetSubtype="0" fill="hold" nodeType="clickEffect">
                                  <p:stCondLst>
                                    <p:cond delay="0"/>
                                  </p:stCondLst>
                                  <p:childTnLst>
                                    <p:animEffect transition="out" filter="fade">
                                      <p:cBhvr>
                                        <p:cTn id="51" dur="500"/>
                                        <p:tgtEl>
                                          <p:spTgt spid="179"/>
                                        </p:tgtEl>
                                      </p:cBhvr>
                                    </p:animEffect>
                                    <p:set>
                                      <p:cBhvr>
                                        <p:cTn id="52" dur="1" fill="hold">
                                          <p:stCondLst>
                                            <p:cond delay="500"/>
                                          </p:stCondLst>
                                        </p:cTn>
                                        <p:tgtEl>
                                          <p:spTgt spid="179"/>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10" presetClass="exit" presetSubtype="0" fill="hold" nodeType="clickEffect">
                                  <p:stCondLst>
                                    <p:cond delay="0"/>
                                  </p:stCondLst>
                                  <p:childTnLst>
                                    <p:animEffect transition="out" filter="fade">
                                      <p:cBhvr>
                                        <p:cTn id="56" dur="500"/>
                                        <p:tgtEl>
                                          <p:spTgt spid="163"/>
                                        </p:tgtEl>
                                      </p:cBhvr>
                                    </p:animEffect>
                                    <p:set>
                                      <p:cBhvr>
                                        <p:cTn id="57" dur="1" fill="hold">
                                          <p:stCondLst>
                                            <p:cond delay="500"/>
                                          </p:stCondLst>
                                        </p:cTn>
                                        <p:tgtEl>
                                          <p:spTgt spid="163"/>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10" presetClass="exit" presetSubtype="0" fill="hold" nodeType="clickEffect">
                                  <p:stCondLst>
                                    <p:cond delay="0"/>
                                  </p:stCondLst>
                                  <p:childTnLst>
                                    <p:animEffect transition="out" filter="fade">
                                      <p:cBhvr>
                                        <p:cTn id="61" dur="500"/>
                                        <p:tgtEl>
                                          <p:spTgt spid="180"/>
                                        </p:tgtEl>
                                      </p:cBhvr>
                                    </p:animEffect>
                                    <p:set>
                                      <p:cBhvr>
                                        <p:cTn id="62" dur="1" fill="hold">
                                          <p:stCondLst>
                                            <p:cond delay="500"/>
                                          </p:stCondLst>
                                        </p:cTn>
                                        <p:tgtEl>
                                          <p:spTgt spid="180"/>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10" presetClass="exit" presetSubtype="0" fill="hold" nodeType="clickEffect">
                                  <p:stCondLst>
                                    <p:cond delay="0"/>
                                  </p:stCondLst>
                                  <p:childTnLst>
                                    <p:animEffect transition="out" filter="fade">
                                      <p:cBhvr>
                                        <p:cTn id="66" dur="500"/>
                                        <p:tgtEl>
                                          <p:spTgt spid="170"/>
                                        </p:tgtEl>
                                      </p:cBhvr>
                                    </p:animEffect>
                                    <p:set>
                                      <p:cBhvr>
                                        <p:cTn id="67" dur="1" fill="hold">
                                          <p:stCondLst>
                                            <p:cond delay="500"/>
                                          </p:stCondLst>
                                        </p:cTn>
                                        <p:tgtEl>
                                          <p:spTgt spid="170"/>
                                        </p:tgtEl>
                                        <p:attrNameLst>
                                          <p:attrName>style.visibility</p:attrName>
                                        </p:attrNameLst>
                                      </p:cBhvr>
                                      <p:to>
                                        <p:strVal val="hidden"/>
                                      </p:to>
                                    </p:set>
                                  </p:childTnLst>
                                </p:cTn>
                              </p:par>
                            </p:childTnLst>
                          </p:cTn>
                        </p:par>
                      </p:childTnLst>
                    </p:cTn>
                  </p:par>
                  <p:par>
                    <p:cTn id="68" fill="hold">
                      <p:stCondLst>
                        <p:cond delay="indefinite"/>
                      </p:stCondLst>
                      <p:childTnLst>
                        <p:par>
                          <p:cTn id="69" fill="hold">
                            <p:stCondLst>
                              <p:cond delay="0"/>
                            </p:stCondLst>
                            <p:childTnLst>
                              <p:par>
                                <p:cTn id="70" presetID="10" presetClass="exit" presetSubtype="0" fill="hold" nodeType="clickEffect">
                                  <p:stCondLst>
                                    <p:cond delay="0"/>
                                  </p:stCondLst>
                                  <p:childTnLst>
                                    <p:animEffect transition="out" filter="fade">
                                      <p:cBhvr>
                                        <p:cTn id="71" dur="500"/>
                                        <p:tgtEl>
                                          <p:spTgt spid="169"/>
                                        </p:tgtEl>
                                      </p:cBhvr>
                                    </p:animEffect>
                                    <p:set>
                                      <p:cBhvr>
                                        <p:cTn id="72" dur="1" fill="hold">
                                          <p:stCondLst>
                                            <p:cond delay="500"/>
                                          </p:stCondLst>
                                        </p:cTn>
                                        <p:tgtEl>
                                          <p:spTgt spid="169"/>
                                        </p:tgtEl>
                                        <p:attrNameLst>
                                          <p:attrName>style.visibility</p:attrName>
                                        </p:attrNameLst>
                                      </p:cBhvr>
                                      <p:to>
                                        <p:strVal val="hidden"/>
                                      </p:to>
                                    </p:set>
                                  </p:childTnLst>
                                </p:cTn>
                              </p:par>
                            </p:childTnLst>
                          </p:cTn>
                        </p:par>
                      </p:childTnLst>
                    </p:cTn>
                  </p:par>
                  <p:par>
                    <p:cTn id="73" fill="hold">
                      <p:stCondLst>
                        <p:cond delay="indefinite"/>
                      </p:stCondLst>
                      <p:childTnLst>
                        <p:par>
                          <p:cTn id="74" fill="hold">
                            <p:stCondLst>
                              <p:cond delay="0"/>
                            </p:stCondLst>
                            <p:childTnLst>
                              <p:par>
                                <p:cTn id="75" presetID="10" presetClass="exit" presetSubtype="0" fill="hold" nodeType="clickEffect">
                                  <p:stCondLst>
                                    <p:cond delay="0"/>
                                  </p:stCondLst>
                                  <p:childTnLst>
                                    <p:animEffect transition="out" filter="fade">
                                      <p:cBhvr>
                                        <p:cTn id="76" dur="500"/>
                                        <p:tgtEl>
                                          <p:spTgt spid="168"/>
                                        </p:tgtEl>
                                      </p:cBhvr>
                                    </p:animEffect>
                                    <p:set>
                                      <p:cBhvr>
                                        <p:cTn id="77" dur="1" fill="hold">
                                          <p:stCondLst>
                                            <p:cond delay="500"/>
                                          </p:stCondLst>
                                        </p:cTn>
                                        <p:tgtEl>
                                          <p:spTgt spid="168"/>
                                        </p:tgtEl>
                                        <p:attrNameLst>
                                          <p:attrName>style.visibility</p:attrName>
                                        </p:attrNameLst>
                                      </p:cBhvr>
                                      <p:to>
                                        <p:strVal val="hidden"/>
                                      </p:to>
                                    </p:set>
                                  </p:childTnLst>
                                </p:cTn>
                              </p:par>
                            </p:childTnLst>
                          </p:cTn>
                        </p:par>
                      </p:childTnLst>
                    </p:cTn>
                  </p:par>
                  <p:par>
                    <p:cTn id="78" fill="hold">
                      <p:stCondLst>
                        <p:cond delay="indefinite"/>
                      </p:stCondLst>
                      <p:childTnLst>
                        <p:par>
                          <p:cTn id="79" fill="hold">
                            <p:stCondLst>
                              <p:cond delay="0"/>
                            </p:stCondLst>
                            <p:childTnLst>
                              <p:par>
                                <p:cTn id="80" presetID="10" presetClass="exit" presetSubtype="0" fill="hold" nodeType="clickEffect">
                                  <p:stCondLst>
                                    <p:cond delay="0"/>
                                  </p:stCondLst>
                                  <p:childTnLst>
                                    <p:animEffect transition="out" filter="fade">
                                      <p:cBhvr>
                                        <p:cTn id="81" dur="500"/>
                                        <p:tgtEl>
                                          <p:spTgt spid="167"/>
                                        </p:tgtEl>
                                      </p:cBhvr>
                                    </p:animEffect>
                                    <p:set>
                                      <p:cBhvr>
                                        <p:cTn id="82" dur="1" fill="hold">
                                          <p:stCondLst>
                                            <p:cond delay="500"/>
                                          </p:stCondLst>
                                        </p:cTn>
                                        <p:tgtEl>
                                          <p:spTgt spid="167"/>
                                        </p:tgtEl>
                                        <p:attrNameLst>
                                          <p:attrName>style.visibility</p:attrName>
                                        </p:attrNameLst>
                                      </p:cBhvr>
                                      <p:to>
                                        <p:strVal val="hidden"/>
                                      </p:to>
                                    </p:set>
                                  </p:childTnLst>
                                </p:cTn>
                              </p:par>
                            </p:childTnLst>
                          </p:cTn>
                        </p:par>
                      </p:childTnLst>
                    </p:cTn>
                  </p:par>
                  <p:par>
                    <p:cTn id="83" fill="hold">
                      <p:stCondLst>
                        <p:cond delay="indefinite"/>
                      </p:stCondLst>
                      <p:childTnLst>
                        <p:par>
                          <p:cTn id="84" fill="hold">
                            <p:stCondLst>
                              <p:cond delay="0"/>
                            </p:stCondLst>
                            <p:childTnLst>
                              <p:par>
                                <p:cTn id="85" presetID="10" presetClass="exit" presetSubtype="0" fill="hold" nodeType="clickEffect">
                                  <p:stCondLst>
                                    <p:cond delay="0"/>
                                  </p:stCondLst>
                                  <p:childTnLst>
                                    <p:animEffect transition="out" filter="fade">
                                      <p:cBhvr>
                                        <p:cTn id="86" dur="500"/>
                                        <p:tgtEl>
                                          <p:spTgt spid="181"/>
                                        </p:tgtEl>
                                      </p:cBhvr>
                                    </p:animEffect>
                                    <p:set>
                                      <p:cBhvr>
                                        <p:cTn id="87" dur="1" fill="hold">
                                          <p:stCondLst>
                                            <p:cond delay="500"/>
                                          </p:stCondLst>
                                        </p:cTn>
                                        <p:tgtEl>
                                          <p:spTgt spid="181"/>
                                        </p:tgtEl>
                                        <p:attrNameLst>
                                          <p:attrName>style.visibility</p:attrName>
                                        </p:attrNameLst>
                                      </p:cBhvr>
                                      <p:to>
                                        <p:strVal val="hidden"/>
                                      </p:to>
                                    </p:set>
                                  </p:childTnLst>
                                </p:cTn>
                              </p:par>
                            </p:childTnLst>
                          </p:cTn>
                        </p:par>
                      </p:childTnLst>
                    </p:cTn>
                  </p:par>
                  <p:par>
                    <p:cTn id="88" fill="hold">
                      <p:stCondLst>
                        <p:cond delay="indefinite"/>
                      </p:stCondLst>
                      <p:childTnLst>
                        <p:par>
                          <p:cTn id="89" fill="hold">
                            <p:stCondLst>
                              <p:cond delay="0"/>
                            </p:stCondLst>
                            <p:childTnLst>
                              <p:par>
                                <p:cTn id="90" presetID="10" presetClass="exit" presetSubtype="0" fill="hold" nodeType="clickEffect">
                                  <p:stCondLst>
                                    <p:cond delay="0"/>
                                  </p:stCondLst>
                                  <p:childTnLst>
                                    <p:animEffect transition="out" filter="fade">
                                      <p:cBhvr>
                                        <p:cTn id="91" dur="500"/>
                                        <p:tgtEl>
                                          <p:spTgt spid="174"/>
                                        </p:tgtEl>
                                      </p:cBhvr>
                                    </p:animEffect>
                                    <p:set>
                                      <p:cBhvr>
                                        <p:cTn id="92" dur="1" fill="hold">
                                          <p:stCondLst>
                                            <p:cond delay="500"/>
                                          </p:stCondLst>
                                        </p:cTn>
                                        <p:tgtEl>
                                          <p:spTgt spid="174"/>
                                        </p:tgtEl>
                                        <p:attrNameLst>
                                          <p:attrName>style.visibility</p:attrName>
                                        </p:attrNameLst>
                                      </p:cBhvr>
                                      <p:to>
                                        <p:strVal val="hidden"/>
                                      </p:to>
                                    </p:set>
                                  </p:childTnLst>
                                </p:cTn>
                              </p:par>
                            </p:childTnLst>
                          </p:cTn>
                        </p:par>
                      </p:childTnLst>
                    </p:cTn>
                  </p:par>
                  <p:par>
                    <p:cTn id="93" fill="hold">
                      <p:stCondLst>
                        <p:cond delay="indefinite"/>
                      </p:stCondLst>
                      <p:childTnLst>
                        <p:par>
                          <p:cTn id="94" fill="hold">
                            <p:stCondLst>
                              <p:cond delay="0"/>
                            </p:stCondLst>
                            <p:childTnLst>
                              <p:par>
                                <p:cTn id="95" presetID="10" presetClass="exit" presetSubtype="0" fill="hold" nodeType="clickEffect">
                                  <p:stCondLst>
                                    <p:cond delay="0"/>
                                  </p:stCondLst>
                                  <p:childTnLst>
                                    <p:animEffect transition="out" filter="fade">
                                      <p:cBhvr>
                                        <p:cTn id="96" dur="500"/>
                                        <p:tgtEl>
                                          <p:spTgt spid="173"/>
                                        </p:tgtEl>
                                      </p:cBhvr>
                                    </p:animEffect>
                                    <p:set>
                                      <p:cBhvr>
                                        <p:cTn id="97" dur="1" fill="hold">
                                          <p:stCondLst>
                                            <p:cond delay="500"/>
                                          </p:stCondLst>
                                        </p:cTn>
                                        <p:tgtEl>
                                          <p:spTgt spid="173"/>
                                        </p:tgtEl>
                                        <p:attrNameLst>
                                          <p:attrName>style.visibility</p:attrName>
                                        </p:attrNameLst>
                                      </p:cBhvr>
                                      <p:to>
                                        <p:strVal val="hidden"/>
                                      </p:to>
                                    </p:set>
                                  </p:childTnLst>
                                </p:cTn>
                              </p:par>
                            </p:childTnLst>
                          </p:cTn>
                        </p:par>
                      </p:childTnLst>
                    </p:cTn>
                  </p:par>
                  <p:par>
                    <p:cTn id="98" fill="hold">
                      <p:stCondLst>
                        <p:cond delay="indefinite"/>
                      </p:stCondLst>
                      <p:childTnLst>
                        <p:par>
                          <p:cTn id="99" fill="hold">
                            <p:stCondLst>
                              <p:cond delay="0"/>
                            </p:stCondLst>
                            <p:childTnLst>
                              <p:par>
                                <p:cTn id="100" presetID="10" presetClass="exit" presetSubtype="0" fill="hold" nodeType="clickEffect">
                                  <p:stCondLst>
                                    <p:cond delay="0"/>
                                  </p:stCondLst>
                                  <p:childTnLst>
                                    <p:animEffect transition="out" filter="fade">
                                      <p:cBhvr>
                                        <p:cTn id="101" dur="500"/>
                                        <p:tgtEl>
                                          <p:spTgt spid="172"/>
                                        </p:tgtEl>
                                      </p:cBhvr>
                                    </p:animEffect>
                                    <p:set>
                                      <p:cBhvr>
                                        <p:cTn id="102" dur="1" fill="hold">
                                          <p:stCondLst>
                                            <p:cond delay="500"/>
                                          </p:stCondLst>
                                        </p:cTn>
                                        <p:tgtEl>
                                          <p:spTgt spid="172"/>
                                        </p:tgtEl>
                                        <p:attrNameLst>
                                          <p:attrName>style.visibility</p:attrName>
                                        </p:attrNameLst>
                                      </p:cBhvr>
                                      <p:to>
                                        <p:strVal val="hidden"/>
                                      </p:to>
                                    </p:set>
                                  </p:childTnLst>
                                </p:cTn>
                              </p:par>
                            </p:childTnLst>
                          </p:cTn>
                        </p:par>
                      </p:childTnLst>
                    </p:cTn>
                  </p:par>
                  <p:par>
                    <p:cTn id="103" fill="hold">
                      <p:stCondLst>
                        <p:cond delay="indefinite"/>
                      </p:stCondLst>
                      <p:childTnLst>
                        <p:par>
                          <p:cTn id="104" fill="hold">
                            <p:stCondLst>
                              <p:cond delay="0"/>
                            </p:stCondLst>
                            <p:childTnLst>
                              <p:par>
                                <p:cTn id="105" presetID="10" presetClass="exit" presetSubtype="0" fill="hold" nodeType="clickEffect">
                                  <p:stCondLst>
                                    <p:cond delay="0"/>
                                  </p:stCondLst>
                                  <p:childTnLst>
                                    <p:animEffect transition="out" filter="fade">
                                      <p:cBhvr>
                                        <p:cTn id="106" dur="500"/>
                                        <p:tgtEl>
                                          <p:spTgt spid="171"/>
                                        </p:tgtEl>
                                      </p:cBhvr>
                                    </p:animEffect>
                                    <p:set>
                                      <p:cBhvr>
                                        <p:cTn id="107" dur="1" fill="hold">
                                          <p:stCondLst>
                                            <p:cond delay="500"/>
                                          </p:stCondLst>
                                        </p:cTn>
                                        <p:tgtEl>
                                          <p:spTgt spid="171"/>
                                        </p:tgtEl>
                                        <p:attrNameLst>
                                          <p:attrName>style.visibility</p:attrName>
                                        </p:attrNameLst>
                                      </p:cBhvr>
                                      <p:to>
                                        <p:strVal val="hidden"/>
                                      </p:to>
                                    </p:set>
                                  </p:childTnLst>
                                </p:cTn>
                              </p:par>
                            </p:childTnLst>
                          </p:cTn>
                        </p:par>
                      </p:childTnLst>
                    </p:cTn>
                  </p:par>
                  <p:par>
                    <p:cTn id="108" fill="hold">
                      <p:stCondLst>
                        <p:cond delay="indefinite"/>
                      </p:stCondLst>
                      <p:childTnLst>
                        <p:par>
                          <p:cTn id="109" fill="hold">
                            <p:stCondLst>
                              <p:cond delay="0"/>
                            </p:stCondLst>
                            <p:childTnLst>
                              <p:par>
                                <p:cTn id="110" presetID="10" presetClass="exit" presetSubtype="0" fill="hold" nodeType="clickEffect">
                                  <p:stCondLst>
                                    <p:cond delay="0"/>
                                  </p:stCondLst>
                                  <p:childTnLst>
                                    <p:animEffect transition="out" filter="fade">
                                      <p:cBhvr>
                                        <p:cTn id="111" dur="500"/>
                                        <p:tgtEl>
                                          <p:spTgt spid="182"/>
                                        </p:tgtEl>
                                      </p:cBhvr>
                                    </p:animEffect>
                                    <p:set>
                                      <p:cBhvr>
                                        <p:cTn id="112" dur="1" fill="hold">
                                          <p:stCondLst>
                                            <p:cond delay="500"/>
                                          </p:stCondLst>
                                        </p:cTn>
                                        <p:tgtEl>
                                          <p:spTgt spid="18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Shape 186"/>
        <p:cNvGrpSpPr/>
        <p:nvPr/>
      </p:nvGrpSpPr>
      <p:grpSpPr>
        <a:xfrm>
          <a:off x="0" y="0"/>
          <a:ext cx="0" cy="0"/>
          <a:chOff x="0" y="0"/>
          <a:chExt cx="0" cy="0"/>
        </a:xfrm>
      </p:grpSpPr>
      <p:sp>
        <p:nvSpPr>
          <p:cNvPr id="187" name="Google Shape;187;p7">
            <a:hlinkClick r:id="rId3" action="ppaction://hlinksldjump"/>
          </p:cNvPr>
          <p:cNvSpPr/>
          <p:nvPr/>
        </p:nvSpPr>
        <p:spPr>
          <a:xfrm>
            <a:off x="832634" y="0"/>
            <a:ext cx="10800000" cy="6858000"/>
          </a:xfrm>
          <a:custGeom>
            <a:avLst/>
            <a:gdLst/>
            <a:ahLst/>
            <a:cxnLst/>
            <a:rect l="l" t="t" r="r" b="b"/>
            <a:pathLst>
              <a:path w="10800000" h="6858000" extrusionOk="0">
                <a:moveTo>
                  <a:pt x="1228459" y="0"/>
                </a:moveTo>
                <a:lnTo>
                  <a:pt x="9571541" y="0"/>
                </a:lnTo>
                <a:lnTo>
                  <a:pt x="9727211" y="198094"/>
                </a:lnTo>
                <a:cubicBezTo>
                  <a:pt x="10400991" y="1099044"/>
                  <a:pt x="10800000" y="2217425"/>
                  <a:pt x="10800000" y="3429000"/>
                </a:cubicBezTo>
                <a:cubicBezTo>
                  <a:pt x="10800000" y="4640575"/>
                  <a:pt x="10400991" y="5758956"/>
                  <a:pt x="9727211" y="6659906"/>
                </a:cubicBezTo>
                <a:lnTo>
                  <a:pt x="9571541" y="6858000"/>
                </a:lnTo>
                <a:lnTo>
                  <a:pt x="1228459" y="6858000"/>
                </a:lnTo>
                <a:lnTo>
                  <a:pt x="1072789" y="6659906"/>
                </a:lnTo>
                <a:cubicBezTo>
                  <a:pt x="399009" y="5758956"/>
                  <a:pt x="0" y="4640575"/>
                  <a:pt x="0" y="3429000"/>
                </a:cubicBezTo>
                <a:cubicBezTo>
                  <a:pt x="0" y="2217425"/>
                  <a:pt x="399009" y="1099044"/>
                  <a:pt x="1072789" y="198094"/>
                </a:cubicBezTo>
                <a:lnTo>
                  <a:pt x="1228459" y="0"/>
                </a:lnTo>
                <a:close/>
              </a:path>
            </a:pathLst>
          </a:custGeom>
          <a:solidFill>
            <a:srgbClr val="00B050"/>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lt-LT" sz="4000" b="0" i="0" u="none" strike="noStrike" cap="none" dirty="0">
                <a:solidFill>
                  <a:schemeClr val="dk1"/>
                </a:solidFill>
                <a:latin typeface="Arial"/>
                <a:ea typeface="Arial"/>
                <a:cs typeface="Arial"/>
                <a:sym typeface="Arial"/>
              </a:rPr>
              <a:t>Kas yra šie vyrai</a:t>
            </a:r>
          </a:p>
          <a:p>
            <a:pPr marL="0" marR="0" lvl="0" indent="0" algn="ctr" rtl="0">
              <a:spcBef>
                <a:spcPts val="0"/>
              </a:spcBef>
              <a:spcAft>
                <a:spcPts val="0"/>
              </a:spcAft>
              <a:buNone/>
            </a:pPr>
            <a:r>
              <a:rPr lang="lt-LT" sz="4000" b="0" i="0" u="none" strike="noStrike" cap="none" dirty="0">
                <a:solidFill>
                  <a:schemeClr val="dk1"/>
                </a:solidFill>
                <a:latin typeface="Arial"/>
                <a:ea typeface="Arial"/>
                <a:cs typeface="Arial"/>
                <a:sym typeface="Arial"/>
              </a:rPr>
              <a:t>ir kuo jie garsūs?</a:t>
            </a:r>
          </a:p>
          <a:p>
            <a:pPr marL="0" marR="0" lvl="0" indent="0" algn="ctr" rtl="0">
              <a:spcBef>
                <a:spcPts val="0"/>
              </a:spcBef>
              <a:spcAft>
                <a:spcPts val="0"/>
              </a:spcAft>
              <a:buNone/>
            </a:pPr>
            <a:endParaRPr lang="lt-LT" sz="4000" b="0" i="0" u="none" strike="noStrike" cap="none" dirty="0">
              <a:solidFill>
                <a:schemeClr val="dk1"/>
              </a:solidFill>
              <a:latin typeface="Arial"/>
              <a:ea typeface="Arial"/>
              <a:cs typeface="Arial"/>
              <a:sym typeface="Arial"/>
            </a:endParaRPr>
          </a:p>
          <a:p>
            <a:pPr marL="0" marR="0" lvl="0" indent="0" algn="ctr" rtl="0">
              <a:spcBef>
                <a:spcPts val="0"/>
              </a:spcBef>
              <a:spcAft>
                <a:spcPts val="0"/>
              </a:spcAft>
              <a:buNone/>
            </a:pPr>
            <a:endParaRPr sz="4000" b="0" i="0" u="none" strike="noStrike" cap="none" dirty="0">
              <a:solidFill>
                <a:schemeClr val="dk1"/>
              </a:solidFill>
              <a:latin typeface="Arial"/>
              <a:ea typeface="Arial"/>
              <a:cs typeface="Arial"/>
              <a:sym typeface="Arial"/>
            </a:endParaRPr>
          </a:p>
          <a:p>
            <a:pPr marL="0" marR="0" lvl="0" indent="0" algn="ctr" rtl="0">
              <a:spcBef>
                <a:spcPts val="0"/>
              </a:spcBef>
              <a:spcAft>
                <a:spcPts val="0"/>
              </a:spcAft>
              <a:buNone/>
            </a:pPr>
            <a:endParaRPr sz="4000" b="0" i="0" u="none" strike="noStrike" cap="none" dirty="0">
              <a:solidFill>
                <a:schemeClr val="dk1"/>
              </a:solidFill>
              <a:latin typeface="Arial"/>
              <a:ea typeface="Arial"/>
              <a:cs typeface="Arial"/>
              <a:sym typeface="Arial"/>
            </a:endParaRPr>
          </a:p>
        </p:txBody>
      </p:sp>
      <p:sp>
        <p:nvSpPr>
          <p:cNvPr id="188" name="Google Shape;188;p7"/>
          <p:cNvSpPr/>
          <p:nvPr/>
        </p:nvSpPr>
        <p:spPr>
          <a:xfrm>
            <a:off x="5447197" y="689244"/>
            <a:ext cx="1297605" cy="89251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3200" b="0" i="0" u="none" strike="noStrike" cap="none" dirty="0">
                <a:solidFill>
                  <a:schemeClr val="dk1"/>
                </a:solidFill>
                <a:latin typeface="Arial Black"/>
                <a:ea typeface="Arial Black"/>
                <a:cs typeface="Arial Black"/>
                <a:sym typeface="Arial Black"/>
              </a:rPr>
              <a:t>1</a:t>
            </a:r>
            <a:endParaRPr dirty="0"/>
          </a:p>
          <a:p>
            <a:pPr marL="0" marR="0" lvl="0" indent="0" algn="ctr" rtl="0">
              <a:spcBef>
                <a:spcPts val="0"/>
              </a:spcBef>
              <a:spcAft>
                <a:spcPts val="0"/>
              </a:spcAft>
              <a:buNone/>
            </a:pPr>
            <a:r>
              <a:rPr lang="en-GB" sz="2000" b="0" i="0" u="none" strike="noStrike" cap="none" dirty="0" err="1">
                <a:solidFill>
                  <a:schemeClr val="dk1"/>
                </a:solidFill>
                <a:latin typeface="Arial Black"/>
                <a:ea typeface="Arial Black"/>
                <a:cs typeface="Arial Black"/>
                <a:sym typeface="Arial Black"/>
              </a:rPr>
              <a:t>Žalia</a:t>
            </a:r>
            <a:endParaRPr sz="2000" b="0" i="0" u="none" strike="noStrike" cap="none" dirty="0">
              <a:solidFill>
                <a:schemeClr val="dk1"/>
              </a:solidFill>
              <a:latin typeface="Arial Black"/>
              <a:ea typeface="Arial Black"/>
              <a:cs typeface="Arial Black"/>
              <a:sym typeface="Arial Black"/>
            </a:endParaRPr>
          </a:p>
        </p:txBody>
      </p:sp>
      <p:sp>
        <p:nvSpPr>
          <p:cNvPr id="189" name="Google Shape;189;p7">
            <a:hlinkClick r:id="rId3" action="ppaction://hlinksldjump"/>
          </p:cNvPr>
          <p:cNvSpPr/>
          <p:nvPr/>
        </p:nvSpPr>
        <p:spPr>
          <a:xfrm>
            <a:off x="5376000" y="6058376"/>
            <a:ext cx="1440000" cy="540000"/>
          </a:xfrm>
          <a:prstGeom prst="roundRect">
            <a:avLst>
              <a:gd name="adj" fmla="val 50000"/>
            </a:avLst>
          </a:prstGeom>
          <a:solidFill>
            <a:srgbClr val="385623"/>
          </a:solidFill>
          <a:ln w="38100" cap="flat" cmpd="sng">
            <a:solidFill>
              <a:schemeClr val="dk1"/>
            </a:solidFill>
            <a:prstDash val="solid"/>
            <a:miter lim="800000"/>
            <a:headEnd type="none" w="sm" len="sm"/>
            <a:tailEnd type="none" w="sm" len="sm"/>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b="0" i="0" u="none" strike="noStrike" cap="none" dirty="0">
                <a:solidFill>
                  <a:schemeClr val="lt1"/>
                </a:solidFill>
                <a:latin typeface="Arial Black"/>
                <a:ea typeface="Arial Black"/>
                <a:cs typeface="Arial Black"/>
                <a:sym typeface="Arial Black"/>
              </a:rPr>
              <a:t>ATGAL</a:t>
            </a:r>
            <a:endParaRPr lang="en-GB" dirty="0"/>
          </a:p>
        </p:txBody>
      </p:sp>
      <p:pic>
        <p:nvPicPr>
          <p:cNvPr id="190" name="Google Shape;190;p7" descr="A picture containing person, person, suit, old&#10;&#10;Description automatically generated"/>
          <p:cNvPicPr preferRelativeResize="0"/>
          <p:nvPr/>
        </p:nvPicPr>
        <p:blipFill rotWithShape="1">
          <a:blip r:embed="rId4">
            <a:alphaModFix/>
          </a:blip>
          <a:srcRect/>
          <a:stretch/>
        </p:blipFill>
        <p:spPr>
          <a:xfrm>
            <a:off x="2597987" y="3429000"/>
            <a:ext cx="2564134" cy="2081036"/>
          </a:xfrm>
          <a:prstGeom prst="rect">
            <a:avLst/>
          </a:prstGeom>
          <a:noFill/>
          <a:ln>
            <a:noFill/>
          </a:ln>
        </p:spPr>
      </p:pic>
      <p:pic>
        <p:nvPicPr>
          <p:cNvPr id="191" name="Google Shape;191;p7" descr="A picture containing text, indoor, person&#10;&#10;Description automatically generated"/>
          <p:cNvPicPr preferRelativeResize="0"/>
          <p:nvPr/>
        </p:nvPicPr>
        <p:blipFill rotWithShape="1">
          <a:blip r:embed="rId5">
            <a:alphaModFix/>
          </a:blip>
          <a:srcRect/>
          <a:stretch/>
        </p:blipFill>
        <p:spPr>
          <a:xfrm>
            <a:off x="7229577" y="3576144"/>
            <a:ext cx="2868770" cy="2081035"/>
          </a:xfrm>
          <a:prstGeom prst="rect">
            <a:avLst/>
          </a:prstGeom>
          <a:noFill/>
          <a:ln>
            <a:noFill/>
          </a:ln>
        </p:spPr>
      </p:pic>
    </p:spTree>
  </p:cSld>
  <p:clrMapOvr>
    <a:masterClrMapping/>
  </p:clrMapOvr>
  <p:transition>
    <p:circle/>
  </p:transition>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Shape 195"/>
        <p:cNvGrpSpPr/>
        <p:nvPr/>
      </p:nvGrpSpPr>
      <p:grpSpPr>
        <a:xfrm>
          <a:off x="0" y="0"/>
          <a:ext cx="0" cy="0"/>
          <a:chOff x="0" y="0"/>
          <a:chExt cx="0" cy="0"/>
        </a:xfrm>
      </p:grpSpPr>
      <p:sp>
        <p:nvSpPr>
          <p:cNvPr id="196" name="Google Shape;196;p8">
            <a:hlinkClick r:id="rId3" action="ppaction://hlinksldjump"/>
          </p:cNvPr>
          <p:cNvSpPr/>
          <p:nvPr/>
        </p:nvSpPr>
        <p:spPr>
          <a:xfrm>
            <a:off x="696000" y="0"/>
            <a:ext cx="10800000" cy="6858000"/>
          </a:xfrm>
          <a:custGeom>
            <a:avLst/>
            <a:gdLst/>
            <a:ahLst/>
            <a:cxnLst/>
            <a:rect l="l" t="t" r="r" b="b"/>
            <a:pathLst>
              <a:path w="10800000" h="6858000" extrusionOk="0">
                <a:moveTo>
                  <a:pt x="1228459" y="0"/>
                </a:moveTo>
                <a:lnTo>
                  <a:pt x="9571541" y="0"/>
                </a:lnTo>
                <a:lnTo>
                  <a:pt x="9727211" y="198094"/>
                </a:lnTo>
                <a:cubicBezTo>
                  <a:pt x="10400991" y="1099044"/>
                  <a:pt x="10800000" y="2217425"/>
                  <a:pt x="10800000" y="3429000"/>
                </a:cubicBezTo>
                <a:cubicBezTo>
                  <a:pt x="10800000" y="4640575"/>
                  <a:pt x="10400991" y="5758956"/>
                  <a:pt x="9727211" y="6659906"/>
                </a:cubicBezTo>
                <a:lnTo>
                  <a:pt x="9571541" y="6858000"/>
                </a:lnTo>
                <a:lnTo>
                  <a:pt x="1228459" y="6858000"/>
                </a:lnTo>
                <a:lnTo>
                  <a:pt x="1072789" y="6659906"/>
                </a:lnTo>
                <a:cubicBezTo>
                  <a:pt x="399009" y="5758956"/>
                  <a:pt x="0" y="4640575"/>
                  <a:pt x="0" y="3429000"/>
                </a:cubicBezTo>
                <a:cubicBezTo>
                  <a:pt x="0" y="2217425"/>
                  <a:pt x="399009" y="1099044"/>
                  <a:pt x="1072789" y="198094"/>
                </a:cubicBezTo>
                <a:lnTo>
                  <a:pt x="1228459" y="0"/>
                </a:lnTo>
                <a:close/>
              </a:path>
            </a:pathLst>
          </a:custGeom>
          <a:solidFill>
            <a:srgbClr val="00B050"/>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lt-LT" sz="4000" b="0" i="0" u="none" strike="noStrike" cap="none" dirty="0">
                <a:solidFill>
                  <a:schemeClr val="dk1"/>
                </a:solidFill>
                <a:latin typeface="Arial"/>
                <a:ea typeface="Arial"/>
                <a:cs typeface="Arial"/>
                <a:sym typeface="Arial"/>
              </a:rPr>
              <a:t>Kas yra ši moteris</a:t>
            </a:r>
          </a:p>
          <a:p>
            <a:pPr marL="0" marR="0" lvl="0" indent="0" algn="ctr" rtl="0">
              <a:spcBef>
                <a:spcPts val="0"/>
              </a:spcBef>
              <a:spcAft>
                <a:spcPts val="0"/>
              </a:spcAft>
              <a:buNone/>
            </a:pPr>
            <a:r>
              <a:rPr lang="lt-LT" sz="4000" b="0" i="0" u="none" strike="noStrike" cap="none" dirty="0">
                <a:solidFill>
                  <a:schemeClr val="dk1"/>
                </a:solidFill>
                <a:latin typeface="Arial"/>
                <a:ea typeface="Arial"/>
                <a:cs typeface="Arial"/>
                <a:sym typeface="Arial"/>
              </a:rPr>
              <a:t>ir kuo ji garsi?</a:t>
            </a:r>
          </a:p>
          <a:p>
            <a:pPr marL="0" marR="0" lvl="0" indent="0" algn="ctr" rtl="0">
              <a:spcBef>
                <a:spcPts val="0"/>
              </a:spcBef>
              <a:spcAft>
                <a:spcPts val="0"/>
              </a:spcAft>
              <a:buNone/>
            </a:pPr>
            <a:endParaRPr lang="lt-LT" sz="4000" b="0" i="0" u="none" strike="noStrike" cap="none" dirty="0">
              <a:solidFill>
                <a:schemeClr val="dk1"/>
              </a:solidFill>
              <a:latin typeface="Arial"/>
              <a:ea typeface="Arial"/>
              <a:cs typeface="Arial"/>
              <a:sym typeface="Arial"/>
            </a:endParaRPr>
          </a:p>
          <a:p>
            <a:pPr marL="0" marR="0" lvl="0" indent="0" algn="ctr" rtl="0">
              <a:spcBef>
                <a:spcPts val="0"/>
              </a:spcBef>
              <a:spcAft>
                <a:spcPts val="0"/>
              </a:spcAft>
              <a:buNone/>
            </a:pPr>
            <a:endParaRPr sz="4000" b="0" i="0" u="none" strike="noStrike" cap="none" dirty="0">
              <a:solidFill>
                <a:schemeClr val="dk1"/>
              </a:solidFill>
              <a:latin typeface="Arial"/>
              <a:ea typeface="Arial"/>
              <a:cs typeface="Arial"/>
              <a:sym typeface="Arial"/>
            </a:endParaRPr>
          </a:p>
          <a:p>
            <a:pPr marL="0" marR="0" lvl="0" indent="0" algn="ctr" rtl="0">
              <a:spcBef>
                <a:spcPts val="0"/>
              </a:spcBef>
              <a:spcAft>
                <a:spcPts val="0"/>
              </a:spcAft>
              <a:buNone/>
            </a:pPr>
            <a:endParaRPr sz="4000" b="0" i="0" u="none" strike="noStrike" cap="none" dirty="0">
              <a:solidFill>
                <a:schemeClr val="dk1"/>
              </a:solidFill>
              <a:latin typeface="Arial"/>
              <a:ea typeface="Arial"/>
              <a:cs typeface="Arial"/>
              <a:sym typeface="Arial"/>
            </a:endParaRPr>
          </a:p>
          <a:p>
            <a:pPr marL="0" marR="0" lvl="0" indent="0" algn="ctr" rtl="0">
              <a:spcBef>
                <a:spcPts val="0"/>
              </a:spcBef>
              <a:spcAft>
                <a:spcPts val="0"/>
              </a:spcAft>
              <a:buNone/>
            </a:pPr>
            <a:endParaRPr sz="4000" b="0" i="0" u="none" strike="noStrike" cap="none" dirty="0">
              <a:solidFill>
                <a:schemeClr val="dk1"/>
              </a:solidFill>
              <a:latin typeface="Arial"/>
              <a:ea typeface="Arial"/>
              <a:cs typeface="Arial"/>
              <a:sym typeface="Arial"/>
            </a:endParaRPr>
          </a:p>
        </p:txBody>
      </p:sp>
      <p:sp>
        <p:nvSpPr>
          <p:cNvPr id="197" name="Google Shape;197;p8"/>
          <p:cNvSpPr/>
          <p:nvPr/>
        </p:nvSpPr>
        <p:spPr>
          <a:xfrm>
            <a:off x="5623499" y="464939"/>
            <a:ext cx="945002" cy="89251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3200" b="0" i="0" u="none" strike="noStrike" cap="none" dirty="0">
                <a:solidFill>
                  <a:schemeClr val="dk1"/>
                </a:solidFill>
                <a:latin typeface="Arial Black"/>
                <a:ea typeface="Arial Black"/>
                <a:cs typeface="Arial Black"/>
                <a:sym typeface="Arial Black"/>
              </a:rPr>
              <a:t>2</a:t>
            </a:r>
            <a:endParaRPr dirty="0"/>
          </a:p>
          <a:p>
            <a:pPr marL="0" marR="0" lvl="0" indent="0" algn="ctr" rtl="0">
              <a:spcBef>
                <a:spcPts val="0"/>
              </a:spcBef>
              <a:spcAft>
                <a:spcPts val="0"/>
              </a:spcAft>
              <a:buNone/>
            </a:pPr>
            <a:r>
              <a:rPr lang="en-GB" sz="2000" b="0" i="0" u="none" strike="noStrike" cap="none" dirty="0" err="1">
                <a:solidFill>
                  <a:schemeClr val="dk1"/>
                </a:solidFill>
                <a:latin typeface="Arial Black"/>
                <a:ea typeface="Arial Black"/>
                <a:cs typeface="Arial Black"/>
                <a:sym typeface="Arial Black"/>
              </a:rPr>
              <a:t>Žalia</a:t>
            </a:r>
            <a:endParaRPr lang="en-GB" sz="2000" b="0" i="0" u="none" strike="noStrike" cap="none" dirty="0">
              <a:solidFill>
                <a:schemeClr val="dk1"/>
              </a:solidFill>
              <a:latin typeface="Arial Black"/>
              <a:ea typeface="Arial Black"/>
              <a:cs typeface="Arial Black"/>
              <a:sym typeface="Arial Black"/>
            </a:endParaRPr>
          </a:p>
        </p:txBody>
      </p:sp>
      <p:sp>
        <p:nvSpPr>
          <p:cNvPr id="198" name="Google Shape;198;p8">
            <a:hlinkClick r:id="rId3" action="ppaction://hlinksldjump"/>
          </p:cNvPr>
          <p:cNvSpPr/>
          <p:nvPr/>
        </p:nvSpPr>
        <p:spPr>
          <a:xfrm>
            <a:off x="5376000" y="6195465"/>
            <a:ext cx="1440000" cy="540000"/>
          </a:xfrm>
          <a:prstGeom prst="roundRect">
            <a:avLst>
              <a:gd name="adj" fmla="val 50000"/>
            </a:avLst>
          </a:prstGeom>
          <a:solidFill>
            <a:srgbClr val="385623"/>
          </a:solidFill>
          <a:ln w="38100" cap="flat" cmpd="sng">
            <a:solidFill>
              <a:schemeClr val="dk1"/>
            </a:solidFill>
            <a:prstDash val="solid"/>
            <a:miter lim="800000"/>
            <a:headEnd type="none" w="sm" len="sm"/>
            <a:tailEnd type="none" w="sm" len="sm"/>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b="0" i="0" u="none" strike="noStrike" cap="none" dirty="0">
                <a:solidFill>
                  <a:schemeClr val="lt1"/>
                </a:solidFill>
                <a:latin typeface="Arial Black"/>
                <a:ea typeface="Arial Black"/>
                <a:cs typeface="Arial Black"/>
                <a:sym typeface="Arial Black"/>
              </a:rPr>
              <a:t>ATGAL</a:t>
            </a:r>
            <a:endParaRPr dirty="0"/>
          </a:p>
        </p:txBody>
      </p:sp>
      <p:pic>
        <p:nvPicPr>
          <p:cNvPr id="199" name="Google Shape;199;p8"/>
          <p:cNvPicPr preferRelativeResize="0"/>
          <p:nvPr/>
        </p:nvPicPr>
        <p:blipFill rotWithShape="1">
          <a:blip r:embed="rId4">
            <a:alphaModFix/>
          </a:blip>
          <a:srcRect/>
          <a:stretch/>
        </p:blipFill>
        <p:spPr>
          <a:xfrm>
            <a:off x="3664257" y="3260561"/>
            <a:ext cx="5431789" cy="2812369"/>
          </a:xfrm>
          <a:prstGeom prst="rect">
            <a:avLst/>
          </a:prstGeom>
          <a:noFill/>
          <a:ln>
            <a:noFill/>
          </a:ln>
        </p:spPr>
      </p:pic>
    </p:spTree>
  </p:cSld>
  <p:clrMapOvr>
    <a:masterClrMapping/>
  </p:clrMapOvr>
  <p:transition>
    <p:circle/>
  </p:transition>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Shape 203"/>
        <p:cNvGrpSpPr/>
        <p:nvPr/>
      </p:nvGrpSpPr>
      <p:grpSpPr>
        <a:xfrm>
          <a:off x="0" y="0"/>
          <a:ext cx="0" cy="0"/>
          <a:chOff x="0" y="0"/>
          <a:chExt cx="0" cy="0"/>
        </a:xfrm>
      </p:grpSpPr>
      <p:sp>
        <p:nvSpPr>
          <p:cNvPr id="204" name="Google Shape;204;p9">
            <a:hlinkClick r:id="rId3" action="ppaction://hlinksldjump"/>
          </p:cNvPr>
          <p:cNvSpPr/>
          <p:nvPr/>
        </p:nvSpPr>
        <p:spPr>
          <a:xfrm>
            <a:off x="696000" y="0"/>
            <a:ext cx="10800000" cy="6858000"/>
          </a:xfrm>
          <a:custGeom>
            <a:avLst/>
            <a:gdLst/>
            <a:ahLst/>
            <a:cxnLst/>
            <a:rect l="l" t="t" r="r" b="b"/>
            <a:pathLst>
              <a:path w="10800000" h="6858000" extrusionOk="0">
                <a:moveTo>
                  <a:pt x="1228459" y="0"/>
                </a:moveTo>
                <a:lnTo>
                  <a:pt x="9571541" y="0"/>
                </a:lnTo>
                <a:lnTo>
                  <a:pt x="9727211" y="198094"/>
                </a:lnTo>
                <a:cubicBezTo>
                  <a:pt x="10400991" y="1099044"/>
                  <a:pt x="10800000" y="2217425"/>
                  <a:pt x="10800000" y="3429000"/>
                </a:cubicBezTo>
                <a:cubicBezTo>
                  <a:pt x="10800000" y="4640575"/>
                  <a:pt x="10400991" y="5758956"/>
                  <a:pt x="9727211" y="6659906"/>
                </a:cubicBezTo>
                <a:lnTo>
                  <a:pt x="9571541" y="6858000"/>
                </a:lnTo>
                <a:lnTo>
                  <a:pt x="1228459" y="6858000"/>
                </a:lnTo>
                <a:lnTo>
                  <a:pt x="1072789" y="6659906"/>
                </a:lnTo>
                <a:cubicBezTo>
                  <a:pt x="399009" y="5758956"/>
                  <a:pt x="0" y="4640575"/>
                  <a:pt x="0" y="3429000"/>
                </a:cubicBezTo>
                <a:cubicBezTo>
                  <a:pt x="0" y="2217425"/>
                  <a:pt x="399009" y="1099044"/>
                  <a:pt x="1072789" y="198094"/>
                </a:cubicBezTo>
                <a:lnTo>
                  <a:pt x="1228459" y="0"/>
                </a:lnTo>
                <a:close/>
              </a:path>
            </a:pathLst>
          </a:custGeom>
          <a:solidFill>
            <a:srgbClr val="00B050"/>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lt-LT" sz="4000" b="0" i="0" u="none" strike="noStrike" cap="none" dirty="0">
                <a:solidFill>
                  <a:schemeClr val="dk1"/>
                </a:solidFill>
                <a:latin typeface="Arial"/>
                <a:ea typeface="Arial"/>
                <a:cs typeface="Arial"/>
                <a:sym typeface="Arial"/>
              </a:rPr>
              <a:t>Kas yra ši moteris</a:t>
            </a:r>
          </a:p>
          <a:p>
            <a:pPr marL="0" marR="0" lvl="0" indent="0" algn="ctr" rtl="0">
              <a:spcBef>
                <a:spcPts val="0"/>
              </a:spcBef>
              <a:spcAft>
                <a:spcPts val="0"/>
              </a:spcAft>
              <a:buNone/>
            </a:pPr>
            <a:r>
              <a:rPr lang="lt-LT" sz="4000" b="0" i="0" u="none" strike="noStrike" cap="none" dirty="0">
                <a:solidFill>
                  <a:schemeClr val="dk1"/>
                </a:solidFill>
                <a:latin typeface="Arial"/>
                <a:ea typeface="Arial"/>
                <a:cs typeface="Arial"/>
                <a:sym typeface="Arial"/>
              </a:rPr>
              <a:t>ir kuo ji garsi?</a:t>
            </a:r>
          </a:p>
          <a:p>
            <a:pPr marL="0" marR="0" lvl="0" indent="0" algn="ctr" rtl="0">
              <a:spcBef>
                <a:spcPts val="0"/>
              </a:spcBef>
              <a:spcAft>
                <a:spcPts val="0"/>
              </a:spcAft>
              <a:buNone/>
            </a:pPr>
            <a:endParaRPr lang="lt-LT" sz="4000" b="0" i="0" u="none" strike="noStrike" cap="none" dirty="0">
              <a:solidFill>
                <a:schemeClr val="dk1"/>
              </a:solidFill>
              <a:latin typeface="Arial"/>
              <a:ea typeface="Arial"/>
              <a:cs typeface="Arial"/>
              <a:sym typeface="Arial"/>
            </a:endParaRPr>
          </a:p>
          <a:p>
            <a:pPr marL="0" marR="0" lvl="0" indent="0" algn="ctr" rtl="0">
              <a:spcBef>
                <a:spcPts val="0"/>
              </a:spcBef>
              <a:spcAft>
                <a:spcPts val="0"/>
              </a:spcAft>
              <a:buNone/>
            </a:pPr>
            <a:endParaRPr sz="4000" b="0" i="0" u="none" strike="noStrike" cap="none" dirty="0">
              <a:solidFill>
                <a:schemeClr val="dk1"/>
              </a:solidFill>
              <a:latin typeface="Arial"/>
              <a:ea typeface="Arial"/>
              <a:cs typeface="Arial"/>
              <a:sym typeface="Arial"/>
            </a:endParaRPr>
          </a:p>
          <a:p>
            <a:pPr marL="0" marR="0" lvl="0" indent="0" algn="ctr" rtl="0">
              <a:spcBef>
                <a:spcPts val="0"/>
              </a:spcBef>
              <a:spcAft>
                <a:spcPts val="0"/>
              </a:spcAft>
              <a:buNone/>
            </a:pPr>
            <a:endParaRPr sz="4000" b="0" i="0" u="none" strike="noStrike" cap="none" dirty="0">
              <a:solidFill>
                <a:schemeClr val="dk1"/>
              </a:solidFill>
              <a:latin typeface="Arial"/>
              <a:ea typeface="Arial"/>
              <a:cs typeface="Arial"/>
              <a:sym typeface="Arial"/>
            </a:endParaRPr>
          </a:p>
          <a:p>
            <a:pPr marL="0" marR="0" lvl="0" indent="0" algn="ctr" rtl="0">
              <a:spcBef>
                <a:spcPts val="0"/>
              </a:spcBef>
              <a:spcAft>
                <a:spcPts val="0"/>
              </a:spcAft>
              <a:buNone/>
            </a:pPr>
            <a:endParaRPr sz="4000" b="0" i="0" u="none" strike="noStrike" cap="none" dirty="0">
              <a:solidFill>
                <a:schemeClr val="dk1"/>
              </a:solidFill>
              <a:latin typeface="Arial"/>
              <a:ea typeface="Arial"/>
              <a:cs typeface="Arial"/>
              <a:sym typeface="Arial"/>
            </a:endParaRPr>
          </a:p>
        </p:txBody>
      </p:sp>
      <p:sp>
        <p:nvSpPr>
          <p:cNvPr id="205" name="Google Shape;205;p9"/>
          <p:cNvSpPr/>
          <p:nvPr/>
        </p:nvSpPr>
        <p:spPr>
          <a:xfrm>
            <a:off x="5595145" y="542948"/>
            <a:ext cx="945002" cy="89251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3200" b="0" i="0" u="none" strike="noStrike" cap="none" dirty="0">
                <a:solidFill>
                  <a:schemeClr val="dk1"/>
                </a:solidFill>
                <a:latin typeface="Arial Black"/>
                <a:ea typeface="Arial Black"/>
                <a:cs typeface="Arial Black"/>
                <a:sym typeface="Arial Black"/>
              </a:rPr>
              <a:t>3</a:t>
            </a:r>
            <a:endParaRPr dirty="0"/>
          </a:p>
          <a:p>
            <a:pPr marL="0" marR="0" lvl="0" indent="0" algn="ctr" rtl="0">
              <a:spcBef>
                <a:spcPts val="0"/>
              </a:spcBef>
              <a:spcAft>
                <a:spcPts val="0"/>
              </a:spcAft>
              <a:buNone/>
            </a:pPr>
            <a:r>
              <a:rPr lang="en-GB" sz="2000" b="0" i="0" u="none" strike="noStrike" cap="none" dirty="0" err="1">
                <a:solidFill>
                  <a:schemeClr val="dk1"/>
                </a:solidFill>
                <a:latin typeface="Arial Black"/>
                <a:ea typeface="Arial Black"/>
                <a:cs typeface="Arial Black"/>
                <a:sym typeface="Arial Black"/>
              </a:rPr>
              <a:t>Žalia</a:t>
            </a:r>
            <a:endParaRPr sz="2000" b="0" i="0" u="none" strike="noStrike" cap="none" dirty="0">
              <a:solidFill>
                <a:schemeClr val="dk1"/>
              </a:solidFill>
              <a:latin typeface="Arial Black"/>
              <a:ea typeface="Arial Black"/>
              <a:cs typeface="Arial Black"/>
              <a:sym typeface="Arial Black"/>
            </a:endParaRPr>
          </a:p>
        </p:txBody>
      </p:sp>
      <p:sp>
        <p:nvSpPr>
          <p:cNvPr id="206" name="Google Shape;206;p9">
            <a:hlinkClick r:id="rId3" action="ppaction://hlinksldjump"/>
          </p:cNvPr>
          <p:cNvSpPr/>
          <p:nvPr/>
        </p:nvSpPr>
        <p:spPr>
          <a:xfrm>
            <a:off x="5376000" y="6058376"/>
            <a:ext cx="1440000" cy="540000"/>
          </a:xfrm>
          <a:prstGeom prst="roundRect">
            <a:avLst>
              <a:gd name="adj" fmla="val 50000"/>
            </a:avLst>
          </a:prstGeom>
          <a:solidFill>
            <a:srgbClr val="385623"/>
          </a:solidFill>
          <a:ln w="38100" cap="flat" cmpd="sng">
            <a:solidFill>
              <a:schemeClr val="dk1"/>
            </a:solidFill>
            <a:prstDash val="solid"/>
            <a:miter lim="800000"/>
            <a:headEnd type="none" w="sm" len="sm"/>
            <a:tailEnd type="none" w="sm" len="sm"/>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b="0" i="0" u="none" strike="noStrike" cap="none" dirty="0">
                <a:solidFill>
                  <a:schemeClr val="lt1"/>
                </a:solidFill>
                <a:latin typeface="Arial Black"/>
                <a:ea typeface="Arial Black"/>
                <a:cs typeface="Arial Black"/>
                <a:sym typeface="Arial Black"/>
              </a:rPr>
              <a:t>ATGAL</a:t>
            </a:r>
            <a:endParaRPr dirty="0"/>
          </a:p>
        </p:txBody>
      </p:sp>
      <p:pic>
        <p:nvPicPr>
          <p:cNvPr id="207" name="Google Shape;207;p9"/>
          <p:cNvPicPr preferRelativeResize="0"/>
          <p:nvPr/>
        </p:nvPicPr>
        <p:blipFill rotWithShape="1">
          <a:blip r:embed="rId4">
            <a:alphaModFix/>
          </a:blip>
          <a:srcRect/>
          <a:stretch/>
        </p:blipFill>
        <p:spPr>
          <a:xfrm>
            <a:off x="4967238" y="3226676"/>
            <a:ext cx="2200817" cy="2716924"/>
          </a:xfrm>
          <a:prstGeom prst="rect">
            <a:avLst/>
          </a:prstGeom>
          <a:noFill/>
          <a:ln>
            <a:noFill/>
          </a:ln>
        </p:spPr>
      </p:pic>
    </p:spTree>
  </p:cSld>
  <p:clrMapOvr>
    <a:masterClrMapping/>
  </p:clrMapOvr>
  <p:transition>
    <p:circle/>
  </p:transition>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730</TotalTime>
  <Words>2343</Words>
  <Application>Microsoft Office PowerPoint</Application>
  <PresentationFormat>Plačiaekranė</PresentationFormat>
  <Paragraphs>341</Paragraphs>
  <Slides>43</Slides>
  <Notes>43</Notes>
  <HiddenSlides>36</HiddenSlides>
  <MMClips>0</MMClips>
  <ScaleCrop>false</ScaleCrop>
  <HeadingPairs>
    <vt:vector size="6" baseType="variant">
      <vt:variant>
        <vt:lpstr>Naudojami šriftai</vt:lpstr>
      </vt:variant>
      <vt:variant>
        <vt:i4>10</vt:i4>
      </vt:variant>
      <vt:variant>
        <vt:lpstr>Tema</vt:lpstr>
      </vt:variant>
      <vt:variant>
        <vt:i4>1</vt:i4>
      </vt:variant>
      <vt:variant>
        <vt:lpstr>Skaidrių pavadinimai</vt:lpstr>
      </vt:variant>
      <vt:variant>
        <vt:i4>43</vt:i4>
      </vt:variant>
    </vt:vector>
  </HeadingPairs>
  <TitlesOfParts>
    <vt:vector size="54" baseType="lpstr">
      <vt:lpstr>Century Gothic</vt:lpstr>
      <vt:lpstr>Arial</vt:lpstr>
      <vt:lpstr>Lato</vt:lpstr>
      <vt:lpstr>Arial Black</vt:lpstr>
      <vt:lpstr>Quattrocento Sans</vt:lpstr>
      <vt:lpstr>Times New Roman</vt:lpstr>
      <vt:lpstr>Arial</vt:lpstr>
      <vt:lpstr>Open Sans</vt:lpstr>
      <vt:lpstr>Calibri</vt:lpstr>
      <vt:lpstr>Roboto</vt:lpstr>
      <vt:lpstr>Office Theme</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Marie Curie</vt:lpstr>
      <vt:lpstr>Jane Goodall</vt:lpstr>
      <vt:lpstr>Katherine Johnson</vt:lpstr>
      <vt:lpstr>Caroline Herschel</vt:lpstr>
      <vt:lpstr>Sau Lan Wu</vt:lpstr>
      <vt:lpstr>Grace Hopper</vt:lpstr>
      <vt:lpstr>Susan Wojcicki</vt:lpstr>
      <vt:lpstr>Zaha Hadid</vt:lpstr>
      <vt:lpstr>Sheryl Sandberg</vt:lpstr>
      <vt:lpstr>Kas tai suprojektavo?</vt:lpstr>
      <vt:lpstr>Kas tai išrado?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tekhnologic</dc:creator>
  <cp:lastModifiedBy>Vaiva Gudaitytė</cp:lastModifiedBy>
  <cp:revision>15</cp:revision>
  <dcterms:created xsi:type="dcterms:W3CDTF">2017-05-24T00:02:19Z</dcterms:created>
  <dcterms:modified xsi:type="dcterms:W3CDTF">2023-09-15T06:40:41Z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name="NXPowerLiteLastOptimized" pid="2">
    <vt:lpwstr>3082746</vt:lpwstr>
  </property>
  <property fmtid="{D5CDD505-2E9C-101B-9397-08002B2CF9AE}" name="NXPowerLiteSettings" pid="3">
    <vt:lpwstr>F7000400038000</vt:lpwstr>
  </property>
  <property fmtid="{D5CDD505-2E9C-101B-9397-08002B2CF9AE}" name="NXPowerLiteVersion" pid="4">
    <vt:lpwstr>S10.0.0</vt:lpwstr>
  </property>
</Properties>
</file>