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vnS3icNtfQOelE7WXUHo4dK01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/>
    <p:restoredTop sz="94708"/>
  </p:normalViewPr>
  <p:slideViewPr>
    <p:cSldViewPr snapToGrid="0">
      <p:cViewPr varScale="1">
        <p:scale>
          <a:sx n="85" d="100"/>
          <a:sy n="85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/>
              <a:t>MOKYTOJAS VIENAI DIENAI!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17512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>
              <a:spcBef>
                <a:spcPts val="0"/>
              </a:spcBef>
              <a:buSzPts val="2800"/>
              <a:buFont typeface="Calibri"/>
              <a:buAutoNum type="arabicPeriod"/>
            </a:pPr>
            <a:r>
              <a:rPr lang="it-IT" dirty="0"/>
              <a:t>ESATE </a:t>
            </a:r>
            <a:r>
              <a:rPr lang="it-IT" dirty="0" err="1"/>
              <a:t>Į</a:t>
            </a:r>
            <a:r>
              <a:rPr lang="it-IT" dirty="0"/>
              <a:t> TIKSLIUOSIUS MOKSLUS ORIENTUOTOS GIMNAZIJOS MOKINYS</a:t>
            </a:r>
          </a:p>
          <a:p>
            <a:pPr marL="514350" lvl="0" indent="-514350">
              <a:spcBef>
                <a:spcPts val="0"/>
              </a:spcBef>
              <a:buSzPts val="2800"/>
              <a:buFont typeface="Calibri"/>
              <a:buAutoNum type="arabicPeriod"/>
            </a:pPr>
            <a:endParaRPr lang="lt-LT" dirty="0"/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it-IT" dirty="0"/>
              <a:t>JŪSŲ KLASĖ BUVO PAKVIESTA </a:t>
            </a:r>
            <a:r>
              <a:rPr lang="it-IT" dirty="0" err="1"/>
              <a:t>Į</a:t>
            </a:r>
            <a:r>
              <a:rPr lang="it-IT" dirty="0"/>
              <a:t> TRYLIKAMEČIŲ MOKINIŲ KLASĘ, KURIE DAR TIK RENKASI, </a:t>
            </a:r>
            <a:r>
              <a:rPr lang="it-IT" dirty="0" err="1"/>
              <a:t>Į</a:t>
            </a:r>
            <a:r>
              <a:rPr lang="it-IT" dirty="0"/>
              <a:t> KURIĄ GIMNAZIJĄ EITI.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4367" y="3887788"/>
            <a:ext cx="3473449" cy="260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/>
              <a:t>MOKYTOJAS VIENAI DIENAI!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2"/>
            </a:pPr>
            <a:r>
              <a:rPr lang="it-IT" dirty="0"/>
              <a:t>JŪSŲ TIKSLAS - PAAIŠKINTI VISIEMS MOKINIAMS, KODĖL STEAM DALYKAI YRA SVARBŪS.			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dirty="0"/>
              <a:t>				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27888"/>
          <a:stretch/>
        </p:blipFill>
        <p:spPr>
          <a:xfrm>
            <a:off x="3509456" y="3651731"/>
            <a:ext cx="4933244" cy="213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754118" y="8739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/>
              <a:t>MOKYTOJAS VIENAI DIENAI!</a:t>
            </a:r>
            <a:endParaRPr dirty="0"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838200" y="2680137"/>
            <a:ext cx="11059510" cy="349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3"/>
            </a:pPr>
            <a:r>
              <a:rPr lang="it-IT" dirty="0"/>
              <a:t>KAS ASMENIŠKAI JUS MOTYVAVO, RINKTIS TOKĮ KELIĄ.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3777" y="3641444"/>
            <a:ext cx="5184421" cy="285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/>
              <a:t>MOKYTOJAS VIENAI DIENAI!</a:t>
            </a:r>
            <a:endParaRPr dirty="0"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>
              <a:spcBef>
                <a:spcPts val="0"/>
              </a:spcBef>
              <a:buSzPts val="2800"/>
              <a:buFont typeface="Calibri"/>
              <a:buAutoNum type="arabicPeriod" startAt="4"/>
            </a:pPr>
            <a:r>
              <a:rPr lang="it-IT" dirty="0"/>
              <a:t>VYRAUJA STEREOTIPAS, KAD VAIKINAI PASIEKIA GERESNIŲ REZULTATŲ DĖL </a:t>
            </a:r>
            <a:r>
              <a:rPr lang="en-US" dirty="0"/>
              <a:t>„ĮGIMTO” GUVAUS </a:t>
            </a:r>
            <a:r>
              <a:rPr lang="it-IT" dirty="0"/>
              <a:t>PROTO, O MERGINOS TURI ĮDĖTI DAUG PASTANGŲ IR DARBO.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3821" y="3140660"/>
            <a:ext cx="5618339" cy="317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/>
              <a:t>MOKYTOJAS VIENAI DIENAI!</a:t>
            </a: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5"/>
            </a:pPr>
            <a:r>
              <a:rPr lang="it-IT" dirty="0"/>
              <a:t>RASKITE BENT 4 ARGUMENTUS, SKATINANČIUS MOKSLEIVIUS, YPAČ MERGINAS, RINKTIS STEAM MOKYMOSI KRYPTĮ.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0090" y="3523592"/>
            <a:ext cx="3254198" cy="24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/>
              <a:t>MOKYTOJAS VIENAI DIENAI!</a:t>
            </a:r>
            <a:endParaRPr dirty="0"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911772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6"/>
            </a:pPr>
            <a:r>
              <a:rPr lang="it-IT" dirty="0"/>
              <a:t>PATEIKITE JIEMS PAVYZDŽIŲ.</a:t>
            </a:r>
            <a:br>
              <a:rPr lang="it-IT" dirty="0"/>
            </a:br>
            <a:endParaRPr lang="lt-LT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dirty="0"/>
              <a:t>(PVZ., PARODYKITE VAIZDO ĮRAŠUS, INTERVIU, FILMUKUS).</a:t>
            </a:r>
            <a:endParaRPr dirty="0"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8176" y="3429000"/>
            <a:ext cx="3759783" cy="326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137</Words>
  <Application>Microsoft Macintosh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di Office</vt:lpstr>
      <vt:lpstr>MOKYTOJAS VIENAI DIENAI!</vt:lpstr>
      <vt:lpstr>MOKYTOJAS VIENAI DIENAI!</vt:lpstr>
      <vt:lpstr>MOKYTOJAS VIENAI DIENAI!</vt:lpstr>
      <vt:lpstr>MOKYTOJAS VIENAI DIENAI!</vt:lpstr>
      <vt:lpstr>MOKYTOJAS VIENAI DIENAI!</vt:lpstr>
      <vt:lpstr>MOKYTOJAS VIENAI DIENAI!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FOR A DAY!</dc:title>
  <dc:creator>consuelo surian</dc:creator>
  <cp:lastModifiedBy>Microsoft Office User</cp:lastModifiedBy>
  <cp:revision>10</cp:revision>
  <dcterms:created xsi:type="dcterms:W3CDTF">2023-03-08T15:47:26Z</dcterms:created>
  <dcterms:modified xsi:type="dcterms:W3CDTF">2023-09-04T12:09:40Z</dcterms:modified>
</cp:coreProperties>
</file>