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3" r:id="rId4"/>
    <p:sldId id="266" r:id="rId5"/>
    <p:sldId id="267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6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10274-DE67-4764-8E46-C0CB73BAEF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566DADF-579A-4261-B48B-FDD395729431}">
      <dgm:prSet phldrT="[Testo]"/>
      <dgm:spPr/>
      <dgm:t>
        <a:bodyPr/>
        <a:lstStyle/>
        <a:p>
          <a:r>
            <a:rPr lang="it-IT" dirty="0"/>
            <a:t>1°</a:t>
          </a:r>
        </a:p>
      </dgm:t>
    </dgm:pt>
    <dgm:pt modelId="{17415641-B132-463A-A5FC-D5629FE250C1}" type="parTrans" cxnId="{E4E1A8C7-3994-4C42-B3FC-79348E7B0E60}">
      <dgm:prSet/>
      <dgm:spPr/>
      <dgm:t>
        <a:bodyPr/>
        <a:lstStyle/>
        <a:p>
          <a:endParaRPr lang="it-IT"/>
        </a:p>
      </dgm:t>
    </dgm:pt>
    <dgm:pt modelId="{1F8D205F-5E94-4AED-B289-128FBD9C1691}" type="sibTrans" cxnId="{E4E1A8C7-3994-4C42-B3FC-79348E7B0E60}">
      <dgm:prSet/>
      <dgm:spPr/>
      <dgm:t>
        <a:bodyPr/>
        <a:lstStyle/>
        <a:p>
          <a:endParaRPr lang="it-IT"/>
        </a:p>
      </dgm:t>
    </dgm:pt>
    <dgm:pt modelId="{B63E1FA2-86CA-47B5-B055-6991C04B9E09}">
      <dgm:prSet phldrT="[Testo]"/>
      <dgm:spPr/>
      <dgm:t>
        <a:bodyPr/>
        <a:lstStyle/>
        <a:p>
          <a:r>
            <a:rPr lang="it-IT" dirty="0"/>
            <a:t>2°</a:t>
          </a:r>
        </a:p>
      </dgm:t>
    </dgm:pt>
    <dgm:pt modelId="{701D569B-23DC-41CC-A43D-B05EAA265AC3}" type="parTrans" cxnId="{0A522351-036F-406D-8D81-D555B72FF3CB}">
      <dgm:prSet/>
      <dgm:spPr/>
      <dgm:t>
        <a:bodyPr/>
        <a:lstStyle/>
        <a:p>
          <a:endParaRPr lang="it-IT"/>
        </a:p>
      </dgm:t>
    </dgm:pt>
    <dgm:pt modelId="{0A08367C-C378-4FC5-8E42-0C4506029F29}" type="sibTrans" cxnId="{0A522351-036F-406D-8D81-D555B72FF3CB}">
      <dgm:prSet/>
      <dgm:spPr/>
      <dgm:t>
        <a:bodyPr/>
        <a:lstStyle/>
        <a:p>
          <a:endParaRPr lang="it-IT"/>
        </a:p>
      </dgm:t>
    </dgm:pt>
    <dgm:pt modelId="{DF02D320-033A-4450-8DBE-0CB54A79C883}">
      <dgm:prSet phldrT="[Testo]"/>
      <dgm:spPr/>
      <dgm:t>
        <a:bodyPr/>
        <a:lstStyle/>
        <a:p>
          <a:r>
            <a:rPr lang="it-IT" dirty="0"/>
            <a:t>3°</a:t>
          </a:r>
        </a:p>
      </dgm:t>
    </dgm:pt>
    <dgm:pt modelId="{531BF7BC-B66F-4910-8E1B-A1C5B0B91F29}" type="parTrans" cxnId="{DD1682EF-8F33-402D-A38B-696A34E3A335}">
      <dgm:prSet/>
      <dgm:spPr/>
      <dgm:t>
        <a:bodyPr/>
        <a:lstStyle/>
        <a:p>
          <a:endParaRPr lang="it-IT"/>
        </a:p>
      </dgm:t>
    </dgm:pt>
    <dgm:pt modelId="{46CEA4E6-E1E7-452C-AE01-02FE583980C2}" type="sibTrans" cxnId="{DD1682EF-8F33-402D-A38B-696A34E3A335}">
      <dgm:prSet/>
      <dgm:spPr/>
      <dgm:t>
        <a:bodyPr/>
        <a:lstStyle/>
        <a:p>
          <a:endParaRPr lang="it-IT"/>
        </a:p>
      </dgm:t>
    </dgm:pt>
    <dgm:pt modelId="{E9E5969D-0856-42E0-B258-7FFECA6405F7}">
      <dgm:prSet phldrT="[Testo]"/>
      <dgm:spPr/>
      <dgm:t>
        <a:bodyPr/>
        <a:lstStyle/>
        <a:p>
          <a:r>
            <a:rPr lang="it-IT" dirty="0"/>
            <a:t>4°</a:t>
          </a:r>
        </a:p>
      </dgm:t>
    </dgm:pt>
    <dgm:pt modelId="{34BF3519-62B6-473C-988E-5149D177C510}" type="parTrans" cxnId="{FE339D8F-3FFA-44C8-9E14-5595C718BB58}">
      <dgm:prSet/>
      <dgm:spPr/>
      <dgm:t>
        <a:bodyPr/>
        <a:lstStyle/>
        <a:p>
          <a:endParaRPr lang="it-IT"/>
        </a:p>
      </dgm:t>
    </dgm:pt>
    <dgm:pt modelId="{FBCFB2E3-3ABE-404E-BFD9-2584D634E44C}" type="sibTrans" cxnId="{FE339D8F-3FFA-44C8-9E14-5595C718BB58}">
      <dgm:prSet/>
      <dgm:spPr/>
      <dgm:t>
        <a:bodyPr/>
        <a:lstStyle/>
        <a:p>
          <a:endParaRPr lang="it-IT"/>
        </a:p>
      </dgm:t>
    </dgm:pt>
    <dgm:pt modelId="{227528FE-2EB8-4E69-A110-9ED712546411}" type="pres">
      <dgm:prSet presAssocID="{E8110274-DE67-4764-8E46-C0CB73BAEFDE}" presName="linear" presStyleCnt="0">
        <dgm:presLayoutVars>
          <dgm:dir/>
          <dgm:animLvl val="lvl"/>
          <dgm:resizeHandles val="exact"/>
        </dgm:presLayoutVars>
      </dgm:prSet>
      <dgm:spPr/>
    </dgm:pt>
    <dgm:pt modelId="{EC8330A6-9763-47FF-A3FB-6192C9FDFD19}" type="pres">
      <dgm:prSet presAssocID="{9566DADF-579A-4261-B48B-FDD395729431}" presName="parentLin" presStyleCnt="0"/>
      <dgm:spPr/>
    </dgm:pt>
    <dgm:pt modelId="{5B9E15E6-957C-450D-9E8D-78584D9F62F5}" type="pres">
      <dgm:prSet presAssocID="{9566DADF-579A-4261-B48B-FDD395729431}" presName="parentLeftMargin" presStyleLbl="node1" presStyleIdx="0" presStyleCnt="4"/>
      <dgm:spPr/>
    </dgm:pt>
    <dgm:pt modelId="{4E356115-6053-4CB3-8A47-A6AD067C9BC6}" type="pres">
      <dgm:prSet presAssocID="{9566DADF-579A-4261-B48B-FDD39572943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CC472BF-B470-4772-9905-5569FC36F32E}" type="pres">
      <dgm:prSet presAssocID="{9566DADF-579A-4261-B48B-FDD395729431}" presName="negativeSpace" presStyleCnt="0"/>
      <dgm:spPr/>
    </dgm:pt>
    <dgm:pt modelId="{C7B103D6-8582-4C03-A11F-282FDBBE47FA}" type="pres">
      <dgm:prSet presAssocID="{9566DADF-579A-4261-B48B-FDD395729431}" presName="childText" presStyleLbl="conFgAcc1" presStyleIdx="0" presStyleCnt="4">
        <dgm:presLayoutVars>
          <dgm:bulletEnabled val="1"/>
        </dgm:presLayoutVars>
      </dgm:prSet>
      <dgm:spPr/>
    </dgm:pt>
    <dgm:pt modelId="{0094257B-0051-41B1-A736-DC98B1B1B29D}" type="pres">
      <dgm:prSet presAssocID="{1F8D205F-5E94-4AED-B289-128FBD9C1691}" presName="spaceBetweenRectangles" presStyleCnt="0"/>
      <dgm:spPr/>
    </dgm:pt>
    <dgm:pt modelId="{94F17B9D-B886-444A-8D41-DD57835483A1}" type="pres">
      <dgm:prSet presAssocID="{B63E1FA2-86CA-47B5-B055-6991C04B9E09}" presName="parentLin" presStyleCnt="0"/>
      <dgm:spPr/>
    </dgm:pt>
    <dgm:pt modelId="{3388B761-81E3-45E5-B591-C2E5C96CD705}" type="pres">
      <dgm:prSet presAssocID="{B63E1FA2-86CA-47B5-B055-6991C04B9E09}" presName="parentLeftMargin" presStyleLbl="node1" presStyleIdx="0" presStyleCnt="4"/>
      <dgm:spPr/>
    </dgm:pt>
    <dgm:pt modelId="{97E05393-0F93-42BE-97ED-2AC98710F549}" type="pres">
      <dgm:prSet presAssocID="{B63E1FA2-86CA-47B5-B055-6991C04B9E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6998C2-9B16-4B09-982E-173E61E3B8C6}" type="pres">
      <dgm:prSet presAssocID="{B63E1FA2-86CA-47B5-B055-6991C04B9E09}" presName="negativeSpace" presStyleCnt="0"/>
      <dgm:spPr/>
    </dgm:pt>
    <dgm:pt modelId="{27121F14-BB8E-4668-841C-69ECE924DE73}" type="pres">
      <dgm:prSet presAssocID="{B63E1FA2-86CA-47B5-B055-6991C04B9E09}" presName="childText" presStyleLbl="conFgAcc1" presStyleIdx="1" presStyleCnt="4">
        <dgm:presLayoutVars>
          <dgm:bulletEnabled val="1"/>
        </dgm:presLayoutVars>
      </dgm:prSet>
      <dgm:spPr/>
    </dgm:pt>
    <dgm:pt modelId="{D22A758E-5A15-4FE8-9408-7CA5021FAA3E}" type="pres">
      <dgm:prSet presAssocID="{0A08367C-C378-4FC5-8E42-0C4506029F29}" presName="spaceBetweenRectangles" presStyleCnt="0"/>
      <dgm:spPr/>
    </dgm:pt>
    <dgm:pt modelId="{02D5A100-9C72-4BB1-8554-51E69356F362}" type="pres">
      <dgm:prSet presAssocID="{DF02D320-033A-4450-8DBE-0CB54A79C883}" presName="parentLin" presStyleCnt="0"/>
      <dgm:spPr/>
    </dgm:pt>
    <dgm:pt modelId="{9BDB520C-898E-4645-A757-0619C03627D9}" type="pres">
      <dgm:prSet presAssocID="{DF02D320-033A-4450-8DBE-0CB54A79C883}" presName="parentLeftMargin" presStyleLbl="node1" presStyleIdx="1" presStyleCnt="4"/>
      <dgm:spPr/>
    </dgm:pt>
    <dgm:pt modelId="{AC9BB555-E708-4AF7-BCFF-A9C163FF30C0}" type="pres">
      <dgm:prSet presAssocID="{DF02D320-033A-4450-8DBE-0CB54A79C88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3706A25-FB5D-4BC7-BCCE-2CEBBD4A4629}" type="pres">
      <dgm:prSet presAssocID="{DF02D320-033A-4450-8DBE-0CB54A79C883}" presName="negativeSpace" presStyleCnt="0"/>
      <dgm:spPr/>
    </dgm:pt>
    <dgm:pt modelId="{9C0FC742-D543-4115-8733-FDD8B1005F45}" type="pres">
      <dgm:prSet presAssocID="{DF02D320-033A-4450-8DBE-0CB54A79C883}" presName="childText" presStyleLbl="conFgAcc1" presStyleIdx="2" presStyleCnt="4">
        <dgm:presLayoutVars>
          <dgm:bulletEnabled val="1"/>
        </dgm:presLayoutVars>
      </dgm:prSet>
      <dgm:spPr/>
    </dgm:pt>
    <dgm:pt modelId="{08CA0AB1-ABDF-4AB6-B8F6-A3B6AAD0D116}" type="pres">
      <dgm:prSet presAssocID="{46CEA4E6-E1E7-452C-AE01-02FE583980C2}" presName="spaceBetweenRectangles" presStyleCnt="0"/>
      <dgm:spPr/>
    </dgm:pt>
    <dgm:pt modelId="{A6C3EF79-D6C7-4CB7-9971-F441808ED00E}" type="pres">
      <dgm:prSet presAssocID="{E9E5969D-0856-42E0-B258-7FFECA6405F7}" presName="parentLin" presStyleCnt="0"/>
      <dgm:spPr/>
    </dgm:pt>
    <dgm:pt modelId="{3878F727-2BD4-46AD-AD07-554EDE7CBF7B}" type="pres">
      <dgm:prSet presAssocID="{E9E5969D-0856-42E0-B258-7FFECA6405F7}" presName="parentLeftMargin" presStyleLbl="node1" presStyleIdx="2" presStyleCnt="4"/>
      <dgm:spPr/>
    </dgm:pt>
    <dgm:pt modelId="{B2FE4EE4-59AA-42A7-BF16-34B9217C1EA2}" type="pres">
      <dgm:prSet presAssocID="{E9E5969D-0856-42E0-B258-7FFECA6405F7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A76521A-497F-481A-BCE5-C213FF0ABF24}" type="pres">
      <dgm:prSet presAssocID="{E9E5969D-0856-42E0-B258-7FFECA6405F7}" presName="negativeSpace" presStyleCnt="0"/>
      <dgm:spPr/>
    </dgm:pt>
    <dgm:pt modelId="{F09A050F-4949-4AB0-B527-8B6A14ECACB6}" type="pres">
      <dgm:prSet presAssocID="{E9E5969D-0856-42E0-B258-7FFECA6405F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AA6E515-141D-4689-8A43-A218F9004B3F}" type="presOf" srcId="{9566DADF-579A-4261-B48B-FDD395729431}" destId="{4E356115-6053-4CB3-8A47-A6AD067C9BC6}" srcOrd="1" destOrd="0" presId="urn:microsoft.com/office/officeart/2005/8/layout/list1"/>
    <dgm:cxn modelId="{3AEB3620-9B54-4F41-B29C-D339D0A21325}" type="presOf" srcId="{B63E1FA2-86CA-47B5-B055-6991C04B9E09}" destId="{97E05393-0F93-42BE-97ED-2AC98710F549}" srcOrd="1" destOrd="0" presId="urn:microsoft.com/office/officeart/2005/8/layout/list1"/>
    <dgm:cxn modelId="{3224E14C-8B72-4F30-89E4-3E134F25DD85}" type="presOf" srcId="{DF02D320-033A-4450-8DBE-0CB54A79C883}" destId="{9BDB520C-898E-4645-A757-0619C03627D9}" srcOrd="0" destOrd="0" presId="urn:microsoft.com/office/officeart/2005/8/layout/list1"/>
    <dgm:cxn modelId="{0A522351-036F-406D-8D81-D555B72FF3CB}" srcId="{E8110274-DE67-4764-8E46-C0CB73BAEFDE}" destId="{B63E1FA2-86CA-47B5-B055-6991C04B9E09}" srcOrd="1" destOrd="0" parTransId="{701D569B-23DC-41CC-A43D-B05EAA265AC3}" sibTransId="{0A08367C-C378-4FC5-8E42-0C4506029F29}"/>
    <dgm:cxn modelId="{FE339D8F-3FFA-44C8-9E14-5595C718BB58}" srcId="{E8110274-DE67-4764-8E46-C0CB73BAEFDE}" destId="{E9E5969D-0856-42E0-B258-7FFECA6405F7}" srcOrd="3" destOrd="0" parTransId="{34BF3519-62B6-473C-988E-5149D177C510}" sibTransId="{FBCFB2E3-3ABE-404E-BFD9-2584D634E44C}"/>
    <dgm:cxn modelId="{C711B195-86C5-4001-AD5B-273486E24A6B}" type="presOf" srcId="{E9E5969D-0856-42E0-B258-7FFECA6405F7}" destId="{3878F727-2BD4-46AD-AD07-554EDE7CBF7B}" srcOrd="0" destOrd="0" presId="urn:microsoft.com/office/officeart/2005/8/layout/list1"/>
    <dgm:cxn modelId="{D134009D-C092-4BE3-8FDA-9108A1DEAD21}" type="presOf" srcId="{9566DADF-579A-4261-B48B-FDD395729431}" destId="{5B9E15E6-957C-450D-9E8D-78584D9F62F5}" srcOrd="0" destOrd="0" presId="urn:microsoft.com/office/officeart/2005/8/layout/list1"/>
    <dgm:cxn modelId="{E4E1A8C7-3994-4C42-B3FC-79348E7B0E60}" srcId="{E8110274-DE67-4764-8E46-C0CB73BAEFDE}" destId="{9566DADF-579A-4261-B48B-FDD395729431}" srcOrd="0" destOrd="0" parTransId="{17415641-B132-463A-A5FC-D5629FE250C1}" sibTransId="{1F8D205F-5E94-4AED-B289-128FBD9C1691}"/>
    <dgm:cxn modelId="{E1DABECA-0FCA-49FE-96DF-68400A045397}" type="presOf" srcId="{E9E5969D-0856-42E0-B258-7FFECA6405F7}" destId="{B2FE4EE4-59AA-42A7-BF16-34B9217C1EA2}" srcOrd="1" destOrd="0" presId="urn:microsoft.com/office/officeart/2005/8/layout/list1"/>
    <dgm:cxn modelId="{B9959DCC-9ED7-4313-B72B-1C9D85DB4B77}" type="presOf" srcId="{DF02D320-033A-4450-8DBE-0CB54A79C883}" destId="{AC9BB555-E708-4AF7-BCFF-A9C163FF30C0}" srcOrd="1" destOrd="0" presId="urn:microsoft.com/office/officeart/2005/8/layout/list1"/>
    <dgm:cxn modelId="{A40E64D6-4517-4518-86B2-244B5A7FA044}" type="presOf" srcId="{E8110274-DE67-4764-8E46-C0CB73BAEFDE}" destId="{227528FE-2EB8-4E69-A110-9ED712546411}" srcOrd="0" destOrd="0" presId="urn:microsoft.com/office/officeart/2005/8/layout/list1"/>
    <dgm:cxn modelId="{164EAAE0-16C8-4346-9A33-A1E24527F011}" type="presOf" srcId="{B63E1FA2-86CA-47B5-B055-6991C04B9E09}" destId="{3388B761-81E3-45E5-B591-C2E5C96CD705}" srcOrd="0" destOrd="0" presId="urn:microsoft.com/office/officeart/2005/8/layout/list1"/>
    <dgm:cxn modelId="{DD1682EF-8F33-402D-A38B-696A34E3A335}" srcId="{E8110274-DE67-4764-8E46-C0CB73BAEFDE}" destId="{DF02D320-033A-4450-8DBE-0CB54A79C883}" srcOrd="2" destOrd="0" parTransId="{531BF7BC-B66F-4910-8E1B-A1C5B0B91F29}" sibTransId="{46CEA4E6-E1E7-452C-AE01-02FE583980C2}"/>
    <dgm:cxn modelId="{D3DBEEC1-D110-4320-9F1B-8A3819F80790}" type="presParOf" srcId="{227528FE-2EB8-4E69-A110-9ED712546411}" destId="{EC8330A6-9763-47FF-A3FB-6192C9FDFD19}" srcOrd="0" destOrd="0" presId="urn:microsoft.com/office/officeart/2005/8/layout/list1"/>
    <dgm:cxn modelId="{EC5783C1-77C8-4CC2-87D3-485D03844AF7}" type="presParOf" srcId="{EC8330A6-9763-47FF-A3FB-6192C9FDFD19}" destId="{5B9E15E6-957C-450D-9E8D-78584D9F62F5}" srcOrd="0" destOrd="0" presId="urn:microsoft.com/office/officeart/2005/8/layout/list1"/>
    <dgm:cxn modelId="{8D4B09A6-C211-43F4-A9BB-841A6C5CF429}" type="presParOf" srcId="{EC8330A6-9763-47FF-A3FB-6192C9FDFD19}" destId="{4E356115-6053-4CB3-8A47-A6AD067C9BC6}" srcOrd="1" destOrd="0" presId="urn:microsoft.com/office/officeart/2005/8/layout/list1"/>
    <dgm:cxn modelId="{4DF98414-8C76-49A3-A514-7D724EFDA151}" type="presParOf" srcId="{227528FE-2EB8-4E69-A110-9ED712546411}" destId="{1CC472BF-B470-4772-9905-5569FC36F32E}" srcOrd="1" destOrd="0" presId="urn:microsoft.com/office/officeart/2005/8/layout/list1"/>
    <dgm:cxn modelId="{C0B186E4-6BF7-443E-AB4E-AE36E6CC81BB}" type="presParOf" srcId="{227528FE-2EB8-4E69-A110-9ED712546411}" destId="{C7B103D6-8582-4C03-A11F-282FDBBE47FA}" srcOrd="2" destOrd="0" presId="urn:microsoft.com/office/officeart/2005/8/layout/list1"/>
    <dgm:cxn modelId="{6046B9A3-87EE-46AA-B452-64BEEDCAD466}" type="presParOf" srcId="{227528FE-2EB8-4E69-A110-9ED712546411}" destId="{0094257B-0051-41B1-A736-DC98B1B1B29D}" srcOrd="3" destOrd="0" presId="urn:microsoft.com/office/officeart/2005/8/layout/list1"/>
    <dgm:cxn modelId="{5012ECC5-73B2-474F-9DAB-B4308D7CC97A}" type="presParOf" srcId="{227528FE-2EB8-4E69-A110-9ED712546411}" destId="{94F17B9D-B886-444A-8D41-DD57835483A1}" srcOrd="4" destOrd="0" presId="urn:microsoft.com/office/officeart/2005/8/layout/list1"/>
    <dgm:cxn modelId="{7545359C-A7CB-45A9-806D-4158A13A3FB6}" type="presParOf" srcId="{94F17B9D-B886-444A-8D41-DD57835483A1}" destId="{3388B761-81E3-45E5-B591-C2E5C96CD705}" srcOrd="0" destOrd="0" presId="urn:microsoft.com/office/officeart/2005/8/layout/list1"/>
    <dgm:cxn modelId="{EB5E610B-A3C7-4494-AF98-4DE588EC9675}" type="presParOf" srcId="{94F17B9D-B886-444A-8D41-DD57835483A1}" destId="{97E05393-0F93-42BE-97ED-2AC98710F549}" srcOrd="1" destOrd="0" presId="urn:microsoft.com/office/officeart/2005/8/layout/list1"/>
    <dgm:cxn modelId="{DC30CB75-77F3-4F7D-A9D1-ADFEF218FD5C}" type="presParOf" srcId="{227528FE-2EB8-4E69-A110-9ED712546411}" destId="{076998C2-9B16-4B09-982E-173E61E3B8C6}" srcOrd="5" destOrd="0" presId="urn:microsoft.com/office/officeart/2005/8/layout/list1"/>
    <dgm:cxn modelId="{31073C17-D3F7-4CBD-A72E-C0A1ABF71C6F}" type="presParOf" srcId="{227528FE-2EB8-4E69-A110-9ED712546411}" destId="{27121F14-BB8E-4668-841C-69ECE924DE73}" srcOrd="6" destOrd="0" presId="urn:microsoft.com/office/officeart/2005/8/layout/list1"/>
    <dgm:cxn modelId="{C6794709-41E9-4867-AD65-B0373D536386}" type="presParOf" srcId="{227528FE-2EB8-4E69-A110-9ED712546411}" destId="{D22A758E-5A15-4FE8-9408-7CA5021FAA3E}" srcOrd="7" destOrd="0" presId="urn:microsoft.com/office/officeart/2005/8/layout/list1"/>
    <dgm:cxn modelId="{D7B63C16-10B2-45AA-9C31-6965BF18E77C}" type="presParOf" srcId="{227528FE-2EB8-4E69-A110-9ED712546411}" destId="{02D5A100-9C72-4BB1-8554-51E69356F362}" srcOrd="8" destOrd="0" presId="urn:microsoft.com/office/officeart/2005/8/layout/list1"/>
    <dgm:cxn modelId="{28F4675F-2544-48A7-90DE-6CC267B41EEB}" type="presParOf" srcId="{02D5A100-9C72-4BB1-8554-51E69356F362}" destId="{9BDB520C-898E-4645-A757-0619C03627D9}" srcOrd="0" destOrd="0" presId="urn:microsoft.com/office/officeart/2005/8/layout/list1"/>
    <dgm:cxn modelId="{6DC73622-5563-4C32-B0DA-ED26DCEF5807}" type="presParOf" srcId="{02D5A100-9C72-4BB1-8554-51E69356F362}" destId="{AC9BB555-E708-4AF7-BCFF-A9C163FF30C0}" srcOrd="1" destOrd="0" presId="urn:microsoft.com/office/officeart/2005/8/layout/list1"/>
    <dgm:cxn modelId="{3C0134D3-6D61-4076-9798-1BB8E4C479B6}" type="presParOf" srcId="{227528FE-2EB8-4E69-A110-9ED712546411}" destId="{53706A25-FB5D-4BC7-BCCE-2CEBBD4A4629}" srcOrd="9" destOrd="0" presId="urn:microsoft.com/office/officeart/2005/8/layout/list1"/>
    <dgm:cxn modelId="{41CD3872-B1E2-43C9-8704-D89B25A5E06D}" type="presParOf" srcId="{227528FE-2EB8-4E69-A110-9ED712546411}" destId="{9C0FC742-D543-4115-8733-FDD8B1005F45}" srcOrd="10" destOrd="0" presId="urn:microsoft.com/office/officeart/2005/8/layout/list1"/>
    <dgm:cxn modelId="{8326F548-6C46-4B85-ACC6-FA4BC7CD829E}" type="presParOf" srcId="{227528FE-2EB8-4E69-A110-9ED712546411}" destId="{08CA0AB1-ABDF-4AB6-B8F6-A3B6AAD0D116}" srcOrd="11" destOrd="0" presId="urn:microsoft.com/office/officeart/2005/8/layout/list1"/>
    <dgm:cxn modelId="{7617A5BF-13E6-4CEB-9534-26BEF16ADB61}" type="presParOf" srcId="{227528FE-2EB8-4E69-A110-9ED712546411}" destId="{A6C3EF79-D6C7-4CB7-9971-F441808ED00E}" srcOrd="12" destOrd="0" presId="urn:microsoft.com/office/officeart/2005/8/layout/list1"/>
    <dgm:cxn modelId="{5FCCA736-1D5D-46F9-8F44-7C9D5FF6B1D8}" type="presParOf" srcId="{A6C3EF79-D6C7-4CB7-9971-F441808ED00E}" destId="{3878F727-2BD4-46AD-AD07-554EDE7CBF7B}" srcOrd="0" destOrd="0" presId="urn:microsoft.com/office/officeart/2005/8/layout/list1"/>
    <dgm:cxn modelId="{95DEDA7C-4B0F-4DAA-957D-1DB1553A7BAA}" type="presParOf" srcId="{A6C3EF79-D6C7-4CB7-9971-F441808ED00E}" destId="{B2FE4EE4-59AA-42A7-BF16-34B9217C1EA2}" srcOrd="1" destOrd="0" presId="urn:microsoft.com/office/officeart/2005/8/layout/list1"/>
    <dgm:cxn modelId="{89E13E18-69D9-4195-8915-34F3320F681D}" type="presParOf" srcId="{227528FE-2EB8-4E69-A110-9ED712546411}" destId="{7A76521A-497F-481A-BCE5-C213FF0ABF24}" srcOrd="13" destOrd="0" presId="urn:microsoft.com/office/officeart/2005/8/layout/list1"/>
    <dgm:cxn modelId="{9458C823-A518-49C5-B741-CE3395D23A43}" type="presParOf" srcId="{227528FE-2EB8-4E69-A110-9ED712546411}" destId="{F09A050F-4949-4AB0-B527-8B6A14ECACB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103D6-8582-4C03-A11F-282FDBBE47FA}">
      <dsp:nvSpPr>
        <dsp:cNvPr id="0" name=""/>
        <dsp:cNvSpPr/>
      </dsp:nvSpPr>
      <dsp:spPr>
        <a:xfrm>
          <a:off x="0" y="25988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356115-6053-4CB3-8A47-A6AD067C9BC6}">
      <dsp:nvSpPr>
        <dsp:cNvPr id="0" name=""/>
        <dsp:cNvSpPr/>
      </dsp:nvSpPr>
      <dsp:spPr>
        <a:xfrm>
          <a:off x="381564" y="53241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1°</a:t>
          </a:r>
        </a:p>
      </dsp:txBody>
      <dsp:txXfrm>
        <a:off x="401739" y="73416"/>
        <a:ext cx="5301552" cy="372930"/>
      </dsp:txXfrm>
    </dsp:sp>
    <dsp:sp modelId="{27121F14-BB8E-4668-841C-69ECE924DE73}">
      <dsp:nvSpPr>
        <dsp:cNvPr id="0" name=""/>
        <dsp:cNvSpPr/>
      </dsp:nvSpPr>
      <dsp:spPr>
        <a:xfrm>
          <a:off x="0" y="89492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E05393-0F93-42BE-97ED-2AC98710F549}">
      <dsp:nvSpPr>
        <dsp:cNvPr id="0" name=""/>
        <dsp:cNvSpPr/>
      </dsp:nvSpPr>
      <dsp:spPr>
        <a:xfrm>
          <a:off x="381564" y="688281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2°</a:t>
          </a:r>
        </a:p>
      </dsp:txBody>
      <dsp:txXfrm>
        <a:off x="401739" y="708456"/>
        <a:ext cx="5301552" cy="372930"/>
      </dsp:txXfrm>
    </dsp:sp>
    <dsp:sp modelId="{9C0FC742-D543-4115-8733-FDD8B1005F45}">
      <dsp:nvSpPr>
        <dsp:cNvPr id="0" name=""/>
        <dsp:cNvSpPr/>
      </dsp:nvSpPr>
      <dsp:spPr>
        <a:xfrm>
          <a:off x="0" y="1529961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BB555-E708-4AF7-BCFF-A9C163FF30C0}">
      <dsp:nvSpPr>
        <dsp:cNvPr id="0" name=""/>
        <dsp:cNvSpPr/>
      </dsp:nvSpPr>
      <dsp:spPr>
        <a:xfrm>
          <a:off x="381564" y="1323322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3°</a:t>
          </a:r>
        </a:p>
      </dsp:txBody>
      <dsp:txXfrm>
        <a:off x="401739" y="1343497"/>
        <a:ext cx="5301552" cy="372930"/>
      </dsp:txXfrm>
    </dsp:sp>
    <dsp:sp modelId="{F09A050F-4949-4AB0-B527-8B6A14ECACB6}">
      <dsp:nvSpPr>
        <dsp:cNvPr id="0" name=""/>
        <dsp:cNvSpPr/>
      </dsp:nvSpPr>
      <dsp:spPr>
        <a:xfrm>
          <a:off x="0" y="2165002"/>
          <a:ext cx="7631289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4EE4-59AA-42A7-BF16-34B9217C1EA2}">
      <dsp:nvSpPr>
        <dsp:cNvPr id="0" name=""/>
        <dsp:cNvSpPr/>
      </dsp:nvSpPr>
      <dsp:spPr>
        <a:xfrm>
          <a:off x="381564" y="1958362"/>
          <a:ext cx="5341902" cy="413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11" tIns="0" rIns="20191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4°</a:t>
          </a:r>
        </a:p>
      </dsp:txBody>
      <dsp:txXfrm>
        <a:off x="401739" y="1978537"/>
        <a:ext cx="5301552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CE3CCC-498C-D469-B110-0FC739B61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7E2B655-A4DF-91F1-16C2-3A684A2D3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CF90FD-15E8-D519-BE57-81ACE088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B953E7-752C-513D-114F-815D9783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5E8C994-A447-E1B6-7A3D-86E0127DF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878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EF867C9-4525-F799-96A6-F5A7A426A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072FF6D-45A3-9D5D-F8BF-6858D43F8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F941AD-2874-6ADD-9851-2736ADD52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DD4F4A-2CD0-57A3-A8F8-1F22509D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A92BAE-2716-F661-673F-CE4CC1E06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836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3C5AFA4-C20A-5DCF-A7DD-F398992B02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366F33-E302-1482-5BEF-1CED36B1F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B8436D-37D4-FC43-598C-3015C03E8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A41907-CE14-6069-7467-BD89AF33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440CA83-E6A6-BD3D-7720-918C28029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21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77869-9523-7EAE-4995-CAE8E4193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EEF808-CE20-3FD4-3824-410FC217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0BCF928-9CBC-93A5-3AF0-2A58996E0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F6DC9A-EF3E-8ECC-56A5-C75741A3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DE6486-B6DA-AFBD-AE05-8E1B457AE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430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CC0C1-0E05-2C18-7838-5D88D3F2F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DC65130-8814-6CB5-2F4D-56F4ACB76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AD1560F-C173-CC7C-3BCD-409B54E7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15187B-C01F-58E1-3284-D0C50A1CC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87BBD5F-BDB7-36F5-A4E8-B83FA04F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53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B04C8-109C-85CF-102D-53581E41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E3B6A7-920A-C643-2C42-10B4FAD328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E6DCA89-F866-C1C3-70F7-DDCA088EC9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8D028E0-C366-1748-1907-37BC0BE4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14CF4FE-882D-CB28-831A-B724E6C16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AF4A023-71D1-6BFE-FFD9-507807F9F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1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78D7DC-4CAB-E32B-4336-47B198422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8847D2B-A202-38F6-EF6C-88538C8F9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F34773B-FE5C-D5BC-8745-C755686F3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B2F5D80-9634-F271-EC07-92A26A02B9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C0E853-3E29-66EA-6112-D1DE2267E6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E6FD5FC-2D2D-C836-94D1-4878A929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CF451E9-F13F-774D-E3FC-84918F31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E5423DC-5F5B-03CE-2E55-2A159B6A9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478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B8EC1E-9FCC-4FD9-E747-3B1470697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CE2639D-CE80-E3BA-69D0-DCD0ED88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81D45A-D3BC-A078-CB90-5CE122653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2209D17-B1F6-994A-9D19-521A890C2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6841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D7D50C8-6176-8131-3356-0F31304B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A931EB5-EB7E-7803-D5F6-C11C3C0C4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C8E60E-60B7-6E6E-3650-7CB4690F4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235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B9A6C2-D114-966C-4A33-C3A623234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A1192E-313E-FDEC-648B-2C8F16F7B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D3929C-2CF3-2D2E-6EAA-B39CF0A5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03C816-A5B6-9BA6-BA2C-99DCA629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DB3F05-2125-CE5A-1F46-E9142863A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F567D62-F115-B682-BEB8-3AA2CE9B1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94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7C4E9A-F230-E62A-5FCA-828DD2C5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5CEA584-49DA-A2A9-3F54-2A22F93326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33DF36-550C-0FE7-CAC4-FB6BE68574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9E8A8D-6970-E2EE-C8C7-776579FA0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F810CF-BD9C-79EC-5CC5-6E9F8F42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5DDC1F3-02DD-F7D1-55DA-ADCA83A3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9026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3A21F81-9F9E-3082-9A29-7A32BDFD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B39B9A1-4CA6-B4A3-C938-E46AC97B0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FDEA7F-050F-099F-A3B3-C31D2552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37CF4-8A2D-4AC2-852E-8D00B3BC5F60}" type="datetimeFigureOut">
              <a:rPr lang="it-IT" smtClean="0"/>
              <a:t>04/09/23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B77EC5-85EE-C219-310A-D0B317409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D67D96-2432-89A2-9E34-F9D2A24D4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CCFF5-EB32-414A-B288-301C5EE29A35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10 GERIAUSIŲ MOKSLININKŲ!!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/>
              <a:t>YRA DAUGYBĖ ĮVAIRIŲ GERIAUSIŲ MOKSLININKŲ AR IŠRADĖJŲ SĄRAŠŲ.</a:t>
            </a:r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4EAFD620-666A-E224-A541-D9A6B93A7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1348797"/>
              </p:ext>
            </p:extLst>
          </p:nvPr>
        </p:nvGraphicFramePr>
        <p:xfrm>
          <a:off x="2280355" y="2991556"/>
          <a:ext cx="7631289" cy="2571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65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10 GERIAUSIŲ MOKSLININKŲ!!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pPr marL="514350" indent="-514350">
              <a:buFont typeface="+mj-lt"/>
              <a:buAutoNum type="arabicPeriod" startAt="2"/>
            </a:pPr>
            <a:r>
              <a:rPr lang="it-IT" dirty="0"/>
              <a:t>MAŽOSE GRUPELĖSE SUDARYKITE SAVO SĄRAŠĄ (10 GERIAUSIŲ!)					</a:t>
            </a:r>
          </a:p>
          <a:p>
            <a:pPr marL="0" indent="0">
              <a:buNone/>
            </a:pPr>
            <a:r>
              <a:rPr lang="it-IT" dirty="0"/>
              <a:t>					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9A0D5F-C298-9E71-37A8-7A4300209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76" y="3288780"/>
            <a:ext cx="6642564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06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10 GERIAUSIŲ MOKSLININKŲ!!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it-IT" dirty="0"/>
              <a:t>PAPASAKOKITE, KAIP SUDARĖTE SAVO SĄRAŠĄ, KOKIAIS PARAMETRAIS RĖMĖTĖS, PAVYZDŽIUI, AR TAI BUVO MOKSLININKAI, KURIUOS JAU ŽINOJOTE, AR PAGAL JŲ ATRADIMŲ SVARBĄ, AR DĖL KITŲ PRIEŽASČIŲ.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514350" indent="-514350">
              <a:buFont typeface="+mj-lt"/>
              <a:buAutoNum type="arabicPeriod"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AFF4D77-27EC-E12F-1630-0EBE2C0D3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77" y="3641444"/>
            <a:ext cx="5184421" cy="285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7" y="665414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10 GERIAUSIŲ MOKSLININKŲ!!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5" y="2066257"/>
            <a:ext cx="10515600" cy="435133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514350" indent="-514350">
              <a:buFont typeface="+mj-lt"/>
              <a:buAutoNum type="arabicPeriod" startAt="4"/>
            </a:pPr>
            <a:r>
              <a:rPr lang="it-IT" dirty="0"/>
              <a:t>KIEK JŪSŲ SĄRAŠUOSE NURODYTA MOTERŲ, KIEK VYRŲ?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875B987-AAFD-42FB-84EC-BA84EBE18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05" y="3372545"/>
            <a:ext cx="4369858" cy="31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3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09C667-BDDD-3413-52D9-FD9F4F915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80" y="689327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10 GERIAUSIŲ MOKSLININKŲ!!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39C466-59A6-7F03-224D-ED788A402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703" y="1690688"/>
            <a:ext cx="10515600" cy="4351338"/>
          </a:xfrm>
        </p:spPr>
        <p:txBody>
          <a:bodyPr>
            <a:normAutofit/>
          </a:bodyPr>
          <a:lstStyle/>
          <a:p>
            <a:endParaRPr lang="it-IT" dirty="0"/>
          </a:p>
          <a:p>
            <a:pPr marL="514350" indent="-514350">
              <a:buFont typeface="+mj-lt"/>
              <a:buAutoNum type="arabicPeriod" startAt="5"/>
            </a:pPr>
            <a:r>
              <a:rPr lang="en-US" dirty="0"/>
              <a:t>REMDAMIESI SAVO ŽINIOMIS, PABANDYKITE IŠANALIZUOTI, AR MOKSLININKĖS IR ATRADĖJOS YRA MAŽIAU ŽINOMOS NEI VYRAI. JEI TAIP, TAI KAIP MANOTĖ KODĖL?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077991-A8A6-8EEC-ABB1-F16132874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018" y="3664655"/>
            <a:ext cx="5764725" cy="26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743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123</Words>
  <Application>Microsoft Macintosh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10 GERIAUSIŲ MOKSLININKŲ!!</vt:lpstr>
      <vt:lpstr>10 GERIAUSIŲ MOKSLININKŲ!!</vt:lpstr>
      <vt:lpstr>10 GERIAUSIŲ MOKSLININKŲ!!</vt:lpstr>
      <vt:lpstr>10 GERIAUSIŲ MOKSLININKŲ!!</vt:lpstr>
      <vt:lpstr>10 GERIAUSIŲ MOKSLININKŲ!!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IS?</dc:title>
  <dc:creator>consuelo surian</dc:creator>
  <cp:lastModifiedBy>Microsoft Office User</cp:lastModifiedBy>
  <cp:revision>14</cp:revision>
  <dcterms:created xsi:type="dcterms:W3CDTF">2023-03-08T15:47:26Z</dcterms:created>
  <dcterms:modified xsi:type="dcterms:W3CDTF">2023-09-04T12:46:51Z</dcterms:modified>
</cp:coreProperties>
</file>