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Wt5OOA0dR62xo6NwyxOdNlx5f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08"/>
  </p:normalViewPr>
  <p:slideViewPr>
    <p:cSldViewPr snapToGrid="0">
      <p:cViewPr varScale="1">
        <p:scale>
          <a:sx n="85" d="100"/>
          <a:sy n="85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680545" y="9221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KAS JOS?</a:t>
            </a:r>
            <a:endParaRPr lang="en-GB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PARODYKITE ŽEMIAU PATEIKTĄ SKAIDRĘ 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KIEK MOTERŲ ATPAŽINOTE?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PABANDYKITE ATSPĖTI, KAS JOS YRA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KITOJE SKAIDRĖJE RASITE JŲ VARDUS IR PAVARDES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524000" y="361245"/>
            <a:ext cx="91440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dirty="0"/>
              <a:t>KAS JOS?</a:t>
            </a:r>
          </a:p>
        </p:txBody>
      </p:sp>
      <p:pic>
        <p:nvPicPr>
          <p:cNvPr id="91" name="Google Shape;91;p2" descr="Una pioniera della programmazione informatica diventata celebre per il suo lavoro sul primo computer digitale dell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200" y="2188492"/>
            <a:ext cx="153479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 descr="La cristallografa britannica alla quale dobbiamo la comprensione della struttura a doppia elica del dna. Un lavoro che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751" y="1934634"/>
            <a:ext cx="184912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Assieme alla biologa francese Emmanuelle Charpentier è il volto di CrisprCas9 la tecnologia epr l'editing genomico del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3959" y="1682045"/>
            <a:ext cx="1304290" cy="19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Una vita tra le stelle. Astrofisica accademica ma anche straordinaria divulgatrice è stata membro delle più prestigiose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1218" y="3443765"/>
            <a:ext cx="31051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Per noi italiani è ricordata come la Signora della scienza. Ricevette il Nobel per la medicina nel 1986 per le sue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7589" y="3686175"/>
            <a:ext cx="21177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a fisica italiana resa celebre per essere fra i protagonisti della dimostrazione dellesistenza del bosone di Higgs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4302" y="1717464"/>
            <a:ext cx="18161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L'altro volto di CrisprCas9 assieme a Jennifer Doudna nonch l'altra metà dell'ultimo Nobel per la chimic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4691" y="2964181"/>
            <a:ext cx="2028825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È stata la prima donna della storia a ricevere un premio Nobel e ne vinse addirittura due il primo per la fisica per i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50284" y="4170892"/>
            <a:ext cx="1681082" cy="22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34921" y="4883240"/>
            <a:ext cx="2477628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Mary Jackson - Wikipedi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40011" y="3686175"/>
            <a:ext cx="2078749" cy="242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1524000" y="310445"/>
            <a:ext cx="9144000" cy="114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dirty="0"/>
              <a:t>KAS JOS?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1524000" y="1569156"/>
            <a:ext cx="91440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it-IT" sz="1800" b="1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JENNIFER DOUDNA                       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E2F3"/>
              </a:buClr>
              <a:buSzPts val="2400"/>
              <a:buNone/>
            </a:pPr>
            <a:r>
              <a:rPr lang="it-IT" b="1" dirty="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MARY JACKSON</a:t>
            </a:r>
            <a:endParaRPr b="1" dirty="0">
              <a:solidFill>
                <a:srgbClr val="D8E2F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07" name="Google Shape;107;p3"/>
          <p:cNvSpPr/>
          <p:nvPr/>
        </p:nvSpPr>
        <p:spPr>
          <a:xfrm>
            <a:off x="7311216" y="2753477"/>
            <a:ext cx="24689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EMANUELLE CHARPENTIER</a:t>
            </a:r>
            <a:endParaRPr sz="16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878791" y="4304575"/>
            <a:ext cx="3333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RITA LEVI MONTALCINI</a:t>
            </a:r>
            <a:endParaRPr sz="20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523999" y="2951946"/>
            <a:ext cx="2851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SAMANTHA CRISTOFORETTI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838547" y="4919512"/>
            <a:ext cx="2134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ROSALIND FRANKLIN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737837" y="5294390"/>
            <a:ext cx="22819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MARGHERITA HACK</a:t>
            </a:r>
            <a:endParaRPr sz="20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729622" y="1855274"/>
            <a:ext cx="22178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FABIOLA GIGLIOTTI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897077" y="3920340"/>
            <a:ext cx="18407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GRACE HOPPER</a:t>
            </a:r>
            <a:endParaRPr sz="20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979300" y="2153315"/>
            <a:ext cx="16017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MARIE CURIE</a:t>
            </a:r>
            <a:endParaRPr sz="20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KAS JIE?</a:t>
            </a:r>
            <a:endParaRPr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743608" y="19832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PARODYKITE ŽEMIAU PATEIKTĄ SKAIDRĘ 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KIEK </a:t>
            </a:r>
            <a:r>
              <a:rPr lang="lt-LT" dirty="0"/>
              <a:t>VYRŲ</a:t>
            </a:r>
            <a:r>
              <a:rPr lang="en-GB" dirty="0"/>
              <a:t> ATPAŽINOTE?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PABANDYKITE ATSPĖTI, KAS </a:t>
            </a:r>
            <a:r>
              <a:rPr lang="lt-LT" dirty="0"/>
              <a:t>JIE </a:t>
            </a:r>
            <a:r>
              <a:rPr lang="en-GB" dirty="0"/>
              <a:t>YRA</a:t>
            </a:r>
            <a:endParaRPr lang="pl-PL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/>
              <a:t>KITOJE SKAIDRĖJE RASITE JŲ VARDUS IR PAVARDES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ctrTitle"/>
          </p:nvPr>
        </p:nvSpPr>
        <p:spPr>
          <a:xfrm>
            <a:off x="1229710" y="388928"/>
            <a:ext cx="91440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dirty="0"/>
              <a:t>KAS JIE?</a:t>
            </a:r>
            <a:endParaRPr dirty="0"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9409" y="4793717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6598" y="3603556"/>
            <a:ext cx="2421466" cy="296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Il nome dell'ideatore della teoria della relatività e Nobel per la fisica nel1921 è nella cultura pop ormai sinonimo di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9658" y="4346399"/>
            <a:ext cx="2538217" cy="19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288" y="5106211"/>
            <a:ext cx="232981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Il padre della teoria dell'evoluzione che ha rivoluzionò per sempre la nostra visione della storia della vita sulla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4668" y="1682045"/>
            <a:ext cx="1733550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Il mondo piange Stephen Hawking, lo scienziato della 'teoria del tutto' = |  Italia e mond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73054" y="3724839"/>
            <a:ext cx="21717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Fisico astronomo matematico considerato uno dei padri del metodo scientifico. Se oggi osserviamo il cosmo attraverso il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1227" y="1196711"/>
            <a:ext cx="2421466" cy="22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377" y="2763446"/>
            <a:ext cx="2076201" cy="204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Alessandro Volta - Wikipedi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345" y="1742267"/>
            <a:ext cx="1509961" cy="186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8266" y="2612849"/>
            <a:ext cx="2314379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ctrTitle"/>
          </p:nvPr>
        </p:nvSpPr>
        <p:spPr>
          <a:xfrm>
            <a:off x="1335788" y="280275"/>
            <a:ext cx="9144000" cy="114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/>
              <a:t>KAS JIE?</a:t>
            </a: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subTitle" idx="1"/>
          </p:nvPr>
        </p:nvSpPr>
        <p:spPr>
          <a:xfrm>
            <a:off x="1524000" y="1569156"/>
            <a:ext cx="91440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endParaRPr lang="lt-LT" sz="18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it-IT" sz="1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SHINYA YAMANAKA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E2F3"/>
              </a:buClr>
              <a:buSzPts val="2400"/>
              <a:buNone/>
            </a:pPr>
            <a:r>
              <a:rPr lang="it-IT" b="1" dirty="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PETER HIGGS</a:t>
            </a:r>
            <a:endParaRPr b="1" dirty="0">
              <a:solidFill>
                <a:srgbClr val="D8E2F3"/>
              </a:solidFill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622716" y="2753477"/>
            <a:ext cx="18459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PHILIP EMEAGWALI</a:t>
            </a: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6878791" y="4304575"/>
            <a:ext cx="3333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ALAN TURING</a:t>
            </a:r>
            <a:endParaRPr sz="20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884453" y="2951946"/>
            <a:ext cx="2130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 HAWKING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2867463" y="4919512"/>
            <a:ext cx="20769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ALESSANDRO VOLTA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5907788" y="5294390"/>
            <a:ext cx="19420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GALILEO GALILEI</a:t>
            </a:r>
            <a:endParaRPr sz="20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830997" y="1855274"/>
            <a:ext cx="20151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ALBERT EINSTEIN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758899" y="3920340"/>
            <a:ext cx="21171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CHARLES DARWIN</a:t>
            </a:r>
            <a:endParaRPr sz="20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8979300" y="2153315"/>
            <a:ext cx="1995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LOUIS PASTEUR</a:t>
            </a:r>
            <a:endParaRPr sz="20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</Words>
  <Application>Microsoft Macintosh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KAS JOS?</vt:lpstr>
      <vt:lpstr>KAS JOS?</vt:lpstr>
      <vt:lpstr>KAS JOS?</vt:lpstr>
      <vt:lpstr>KAS JIE?</vt:lpstr>
      <vt:lpstr>KAS JIE?</vt:lpstr>
      <vt:lpstr>KAS JIE?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TAI?</dc:title>
  <dc:creator>consuelo surian</dc:creator>
  <cp:lastModifiedBy>Microsoft Office User</cp:lastModifiedBy>
  <cp:revision>3</cp:revision>
  <dcterms:created xsi:type="dcterms:W3CDTF">2023-03-08T15:47:26Z</dcterms:created>
  <dcterms:modified xsi:type="dcterms:W3CDTF">2023-09-04T12:48:19Z</dcterms:modified>
</cp:coreProperties>
</file>