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4QDBg5MEblVRFepOGbgaraA5Gq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CD1"/>
    <a:srgbClr val="DFDED3"/>
    <a:srgbClr val="E8E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BDDFCE-79BB-4B29-BA55-2380FF3E4EEF}">
  <a:tblStyle styleId="{78BDDFCE-79BB-4B29-BA55-2380FF3E4EEF}" styleName="Table_0">
    <a:wholeTbl>
      <a:tcTxStyle b="off" i="off">
        <a:font>
          <a:latin typeface="Microsoft New Tai Lue"/>
          <a:ea typeface="Microsoft New Tai Lue"/>
          <a:cs typeface="Microsoft New Tai Lu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8E6"/>
          </a:solidFill>
        </a:fill>
      </a:tcStyle>
    </a:wholeTbl>
    <a:band1H>
      <a:tcTxStyle/>
      <a:tcStyle>
        <a:tcBdr/>
        <a:fill>
          <a:solidFill>
            <a:srgbClr val="F4CECA"/>
          </a:solidFill>
        </a:fill>
      </a:tcStyle>
    </a:band1H>
    <a:band2H>
      <a:tcTxStyle/>
      <a:tcStyle>
        <a:tcBdr/>
      </a:tcStyle>
    </a:band2H>
    <a:band1V>
      <a:tcTxStyle/>
      <a:tcStyle>
        <a:tcBdr/>
        <a:fill>
          <a:solidFill>
            <a:srgbClr val="F4CECA"/>
          </a:solidFill>
        </a:fill>
      </a:tcStyle>
    </a:band1V>
    <a:band2V>
      <a:tcTxStyle/>
      <a:tcStyle>
        <a:tcBdr/>
      </a:tcStyle>
    </a:band2V>
    <a:lastCol>
      <a:tcTxStyle b="on" i="off">
        <a:font>
          <a:latin typeface="Microsoft New Tai Lue"/>
          <a:ea typeface="Microsoft New Tai Lue"/>
          <a:cs typeface="Microsoft New Tai Lue"/>
        </a:font>
        <a:schemeClr val="lt1"/>
      </a:tcTxStyle>
      <a:tcStyle>
        <a:tcBdr/>
        <a:fill>
          <a:solidFill>
            <a:schemeClr val="accent1"/>
          </a:solidFill>
        </a:fill>
      </a:tcStyle>
    </a:lastCol>
    <a:firstCol>
      <a:tcTxStyle b="on" i="off">
        <a:font>
          <a:latin typeface="Microsoft New Tai Lue"/>
          <a:ea typeface="Microsoft New Tai Lue"/>
          <a:cs typeface="Microsoft New Tai Lue"/>
        </a:font>
        <a:schemeClr val="lt1"/>
      </a:tcTxStyle>
      <a:tcStyle>
        <a:tcBdr/>
        <a:fill>
          <a:solidFill>
            <a:schemeClr val="accent1"/>
          </a:solidFill>
        </a:fill>
      </a:tcStyle>
    </a:firstCol>
    <a:lastRow>
      <a:tcTxStyle b="on" i="off">
        <a:font>
          <a:latin typeface="Microsoft New Tai Lue"/>
          <a:ea typeface="Microsoft New Tai Lue"/>
          <a:cs typeface="Microsoft New Tai Lu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Microsoft New Tai Lue"/>
          <a:ea typeface="Microsoft New Tai Lue"/>
          <a:cs typeface="Microsoft New Tai Lu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9"/>
    <p:restoredTop sz="94708"/>
  </p:normalViewPr>
  <p:slideViewPr>
    <p:cSldViewPr snapToGrid="0">
      <p:cViewPr varScale="1">
        <p:scale>
          <a:sx n="88" d="100"/>
          <a:sy n="88" d="100"/>
        </p:scale>
        <p:origin x="1104" y="184"/>
      </p:cViewPr>
      <p:guideLst>
        <p:guide orient="horz" pos="25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1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298450" algn="l" rtl="0">
              <a:lnSpc>
                <a:spcPct val="10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95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95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5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08" name="Google Shape;1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94" name="Google Shape;19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201" name="Google Shape;20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210" name="Google Shape;21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218" name="Google Shape;2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226" name="Google Shape;22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233" name="Google Shape;23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240" name="Google Shape;24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248" name="Google Shape;24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255" name="Google Shape;25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20" name="Google Shape;12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37" name="Google Shape;13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44" name="Google Shape;1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52" name="Google Shape;15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63" name="Google Shape;16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72" name="Google Shape;17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79" name="Google Shape;1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sp>
        <p:nvSpPr>
          <p:cNvPr id="186" name="Google Shape;1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age">
  <p:cSld name="Cover Pag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0"/>
          <p:cNvSpPr txBox="1">
            <a:spLocks noGrp="1"/>
          </p:cNvSpPr>
          <p:nvPr>
            <p:ph type="ctrTitle"/>
          </p:nvPr>
        </p:nvSpPr>
        <p:spPr>
          <a:xfrm>
            <a:off x="457200" y="358924"/>
            <a:ext cx="4866908" cy="274228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6600"/>
              <a:buFont typeface="Arial"/>
              <a:buNone/>
              <a:defRPr sz="6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0"/>
          <p:cNvSpPr txBox="1">
            <a:spLocks noGrp="1"/>
          </p:cNvSpPr>
          <p:nvPr>
            <p:ph type="body" idx="1"/>
          </p:nvPr>
        </p:nvSpPr>
        <p:spPr>
          <a:xfrm>
            <a:off x="457200" y="3496727"/>
            <a:ext cx="1497013" cy="2512484"/>
          </a:xfrm>
          <a:prstGeom prst="rect">
            <a:avLst/>
          </a:prstGeom>
          <a:noFill/>
          <a:ln>
            <a:noFill/>
          </a:ln>
        </p:spPr>
        <p:txBody>
          <a:bodyPr spcFirstLastPara="1" wrap="square" lIns="0" tIns="0" rIns="0" bIns="0" anchor="b" anchorCtr="0">
            <a:noAutofit/>
          </a:bodyPr>
          <a:lstStyle>
            <a:lvl1pPr marL="457200" lvl="0" indent="-311150" algn="l">
              <a:lnSpc>
                <a:spcPct val="100000"/>
              </a:lnSpc>
              <a:spcBef>
                <a:spcPts val="600"/>
              </a:spcBef>
              <a:spcAft>
                <a:spcPts val="0"/>
              </a:spcAft>
              <a:buClr>
                <a:schemeClr val="dk2"/>
              </a:buClr>
              <a:buSzPts val="1300"/>
              <a:buChar char="​"/>
              <a:defRPr sz="1300">
                <a:solidFill>
                  <a:schemeClr val="dk2"/>
                </a:solidFill>
              </a:defRPr>
            </a:lvl1pPr>
            <a:lvl2pPr marL="914400" lvl="1" indent="-323850" algn="l">
              <a:lnSpc>
                <a:spcPct val="100000"/>
              </a:lnSpc>
              <a:spcBef>
                <a:spcPts val="1200"/>
              </a:spcBef>
              <a:spcAft>
                <a:spcPts val="0"/>
              </a:spcAft>
              <a:buClr>
                <a:schemeClr val="dk2"/>
              </a:buClr>
              <a:buSzPts val="1500"/>
              <a:buChar char="​"/>
              <a:defRPr b="1"/>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cxnSp>
        <p:nvCxnSpPr>
          <p:cNvPr id="19" name="Google Shape;19;p20"/>
          <p:cNvCxnSpPr/>
          <p:nvPr/>
        </p:nvCxnSpPr>
        <p:spPr>
          <a:xfrm>
            <a:off x="457200" y="6178550"/>
            <a:ext cx="1497196" cy="0"/>
          </a:xfrm>
          <a:prstGeom prst="straightConnector1">
            <a:avLst/>
          </a:prstGeom>
          <a:noFill/>
          <a:ln w="9525" cap="flat" cmpd="sng">
            <a:solidFill>
              <a:schemeClr val="dk2"/>
            </a:solidFill>
            <a:prstDash val="solid"/>
            <a:round/>
            <a:headEnd type="none" w="sm" len="sm"/>
            <a:tailEnd type="none" w="sm" len="sm"/>
          </a:ln>
        </p:spPr>
      </p:cxnSp>
      <p:sp>
        <p:nvSpPr>
          <p:cNvPr id="20" name="Google Shape;20;p20"/>
          <p:cNvSpPr txBox="1">
            <a:spLocks noGrp="1"/>
          </p:cNvSpPr>
          <p:nvPr>
            <p:ph type="body" idx="2"/>
          </p:nvPr>
        </p:nvSpPr>
        <p:spPr>
          <a:xfrm>
            <a:off x="5509344" y="5181598"/>
            <a:ext cx="1497013" cy="1022351"/>
          </a:xfrm>
          <a:prstGeom prst="rect">
            <a:avLst/>
          </a:prstGeom>
          <a:noFill/>
          <a:ln>
            <a:noFill/>
          </a:ln>
        </p:spPr>
        <p:txBody>
          <a:bodyPr spcFirstLastPara="1" wrap="square" lIns="0" tIns="0" rIns="0" bIns="0" anchor="b" anchorCtr="0">
            <a:noAutofit/>
          </a:bodyPr>
          <a:lstStyle>
            <a:lvl1pPr marL="457200" lvl="0" indent="-311150" algn="r">
              <a:lnSpc>
                <a:spcPct val="100000"/>
              </a:lnSpc>
              <a:spcBef>
                <a:spcPts val="600"/>
              </a:spcBef>
              <a:spcAft>
                <a:spcPts val="0"/>
              </a:spcAft>
              <a:buClr>
                <a:schemeClr val="lt1"/>
              </a:buClr>
              <a:buSzPts val="1300"/>
              <a:buChar char="​"/>
              <a:defRPr sz="1300" b="1">
                <a:solidFill>
                  <a:schemeClr val="lt1"/>
                </a:solidFill>
              </a:defRPr>
            </a:lvl1pPr>
            <a:lvl2pPr marL="914400" lvl="1" indent="-323850" algn="l">
              <a:lnSpc>
                <a:spcPct val="100000"/>
              </a:lnSpc>
              <a:spcBef>
                <a:spcPts val="1200"/>
              </a:spcBef>
              <a:spcAft>
                <a:spcPts val="0"/>
              </a:spcAft>
              <a:buClr>
                <a:schemeClr val="dk2"/>
              </a:buClr>
              <a:buSzPts val="1500"/>
              <a:buChar char="​"/>
              <a:defRPr b="1"/>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21" name="Google Shape;21;p20"/>
          <p:cNvSpPr txBox="1">
            <a:spLocks noGrp="1"/>
          </p:cNvSpPr>
          <p:nvPr>
            <p:ph type="body" idx="3"/>
          </p:nvPr>
        </p:nvSpPr>
        <p:spPr>
          <a:xfrm>
            <a:off x="7189787" y="5181598"/>
            <a:ext cx="1497013" cy="1022351"/>
          </a:xfrm>
          <a:prstGeom prst="rect">
            <a:avLst/>
          </a:prstGeom>
          <a:noFill/>
          <a:ln>
            <a:noFill/>
          </a:ln>
        </p:spPr>
        <p:txBody>
          <a:bodyPr spcFirstLastPara="1" wrap="square" lIns="0" tIns="0" rIns="0" bIns="0" anchor="b" anchorCtr="0">
            <a:noAutofit/>
          </a:bodyPr>
          <a:lstStyle>
            <a:lvl1pPr marL="457200" lvl="0" indent="-311150" algn="r">
              <a:lnSpc>
                <a:spcPct val="100000"/>
              </a:lnSpc>
              <a:spcBef>
                <a:spcPts val="600"/>
              </a:spcBef>
              <a:spcAft>
                <a:spcPts val="0"/>
              </a:spcAft>
              <a:buClr>
                <a:schemeClr val="lt1"/>
              </a:buClr>
              <a:buSzPts val="1300"/>
              <a:buChar char="​"/>
              <a:defRPr sz="1300" b="1">
                <a:solidFill>
                  <a:schemeClr val="lt1"/>
                </a:solidFill>
              </a:defRPr>
            </a:lvl1pPr>
            <a:lvl2pPr marL="914400" lvl="1" indent="-323850" algn="l">
              <a:lnSpc>
                <a:spcPct val="100000"/>
              </a:lnSpc>
              <a:spcBef>
                <a:spcPts val="1200"/>
              </a:spcBef>
              <a:spcAft>
                <a:spcPts val="0"/>
              </a:spcAft>
              <a:buClr>
                <a:schemeClr val="dk2"/>
              </a:buClr>
              <a:buSzPts val="1500"/>
              <a:buChar char="​"/>
              <a:defRPr b="1"/>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a:off x="457200" y="6407150"/>
            <a:ext cx="7582849" cy="45085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lt2"/>
              </a:buClr>
              <a:buSzPts val="800"/>
              <a:buFont typeface="Arial"/>
              <a:buNone/>
              <a:defRPr sz="800" i="0">
                <a:solidFill>
                  <a:schemeClr val="lt2"/>
                </a:solidFill>
                <a:latin typeface="Arial"/>
                <a:ea typeface="Arial"/>
                <a:cs typeface="Arial"/>
                <a:sym typeface="Arial"/>
              </a:defRPr>
            </a:lvl1pPr>
            <a:lvl2pPr marL="914400" lvl="1" indent="-228600" algn="l">
              <a:lnSpc>
                <a:spcPct val="85000"/>
              </a:lnSpc>
              <a:spcBef>
                <a:spcPts val="1200"/>
              </a:spcBef>
              <a:spcAft>
                <a:spcPts val="0"/>
              </a:spcAft>
              <a:buClr>
                <a:schemeClr val="lt2"/>
              </a:buClr>
              <a:buSzPts val="800"/>
              <a:buFont typeface="Arial"/>
              <a:buNone/>
              <a:defRPr sz="800">
                <a:solidFill>
                  <a:schemeClr val="lt2"/>
                </a:solidFill>
                <a:latin typeface="Arial"/>
                <a:ea typeface="Arial"/>
                <a:cs typeface="Arial"/>
                <a:sym typeface="Arial"/>
              </a:defRPr>
            </a:lvl2pPr>
            <a:lvl3pPr marL="1371600" lvl="2"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3pPr>
            <a:lvl4pPr marL="1828800" lvl="3"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4pPr>
            <a:lvl5pPr marL="2286000" lvl="4"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id">
  <p:cSld name="Grid">
    <p:spTree>
      <p:nvGrpSpPr>
        <p:cNvPr id="1" name="Shape 79"/>
        <p:cNvGrpSpPr/>
        <p:nvPr/>
      </p:nvGrpSpPr>
      <p:grpSpPr>
        <a:xfrm>
          <a:off x="0" y="0"/>
          <a:ext cx="0" cy="0"/>
          <a:chOff x="0" y="0"/>
          <a:chExt cx="0" cy="0"/>
        </a:xfrm>
      </p:grpSpPr>
      <p:grpSp>
        <p:nvGrpSpPr>
          <p:cNvPr id="80" name="Google Shape;80;p30"/>
          <p:cNvGrpSpPr/>
          <p:nvPr/>
        </p:nvGrpSpPr>
        <p:grpSpPr>
          <a:xfrm>
            <a:off x="0" y="0"/>
            <a:ext cx="9144000" cy="6858000"/>
            <a:chOff x="0" y="0"/>
            <a:chExt cx="9144000" cy="6858000"/>
          </a:xfrm>
        </p:grpSpPr>
        <p:cxnSp>
          <p:nvCxnSpPr>
            <p:cNvPr id="81" name="Google Shape;81;p30"/>
            <p:cNvCxnSpPr/>
            <p:nvPr/>
          </p:nvCxnSpPr>
          <p:spPr>
            <a:xfrm>
              <a:off x="457200" y="0"/>
              <a:ext cx="0" cy="6858000"/>
            </a:xfrm>
            <a:prstGeom prst="straightConnector1">
              <a:avLst/>
            </a:prstGeom>
            <a:noFill/>
            <a:ln w="9525" cap="flat" cmpd="sng">
              <a:solidFill>
                <a:srgbClr val="FF0066"/>
              </a:solidFill>
              <a:prstDash val="dash"/>
              <a:round/>
              <a:headEnd type="none" w="sm" len="sm"/>
              <a:tailEnd type="none" w="sm" len="sm"/>
            </a:ln>
          </p:spPr>
        </p:cxnSp>
        <p:cxnSp>
          <p:nvCxnSpPr>
            <p:cNvPr id="82" name="Google Shape;82;p30"/>
            <p:cNvCxnSpPr/>
            <p:nvPr/>
          </p:nvCxnSpPr>
          <p:spPr>
            <a:xfrm>
              <a:off x="8686800" y="0"/>
              <a:ext cx="0" cy="6858000"/>
            </a:xfrm>
            <a:prstGeom prst="straightConnector1">
              <a:avLst/>
            </a:prstGeom>
            <a:noFill/>
            <a:ln w="9525" cap="flat" cmpd="sng">
              <a:solidFill>
                <a:srgbClr val="FF0066"/>
              </a:solidFill>
              <a:prstDash val="dash"/>
              <a:round/>
              <a:headEnd type="none" w="sm" len="sm"/>
              <a:tailEnd type="none" w="sm" len="sm"/>
            </a:ln>
          </p:spPr>
        </p:cxnSp>
        <p:cxnSp>
          <p:nvCxnSpPr>
            <p:cNvPr id="83" name="Google Shape;83;p30"/>
            <p:cNvCxnSpPr/>
            <p:nvPr/>
          </p:nvCxnSpPr>
          <p:spPr>
            <a:xfrm>
              <a:off x="1113726" y="0"/>
              <a:ext cx="0" cy="6858000"/>
            </a:xfrm>
            <a:prstGeom prst="straightConnector1">
              <a:avLst/>
            </a:prstGeom>
            <a:noFill/>
            <a:ln w="9525" cap="flat" cmpd="sng">
              <a:solidFill>
                <a:srgbClr val="FF0066"/>
              </a:solidFill>
              <a:prstDash val="dash"/>
              <a:round/>
              <a:headEnd type="none" w="sm" len="sm"/>
              <a:tailEnd type="none" w="sm" len="sm"/>
            </a:ln>
          </p:spPr>
        </p:cxnSp>
        <p:cxnSp>
          <p:nvCxnSpPr>
            <p:cNvPr id="84" name="Google Shape;84;p30"/>
            <p:cNvCxnSpPr/>
            <p:nvPr/>
          </p:nvCxnSpPr>
          <p:spPr>
            <a:xfrm>
              <a:off x="1300622" y="0"/>
              <a:ext cx="0" cy="6858000"/>
            </a:xfrm>
            <a:prstGeom prst="straightConnector1">
              <a:avLst/>
            </a:prstGeom>
            <a:noFill/>
            <a:ln w="9525" cap="flat" cmpd="sng">
              <a:solidFill>
                <a:srgbClr val="FF0066"/>
              </a:solidFill>
              <a:prstDash val="dash"/>
              <a:round/>
              <a:headEnd type="none" w="sm" len="sm"/>
              <a:tailEnd type="none" w="sm" len="sm"/>
            </a:ln>
          </p:spPr>
        </p:cxnSp>
        <p:cxnSp>
          <p:nvCxnSpPr>
            <p:cNvPr id="85" name="Google Shape;85;p30"/>
            <p:cNvCxnSpPr/>
            <p:nvPr/>
          </p:nvCxnSpPr>
          <p:spPr>
            <a:xfrm>
              <a:off x="1954396" y="0"/>
              <a:ext cx="0" cy="6858000"/>
            </a:xfrm>
            <a:prstGeom prst="straightConnector1">
              <a:avLst/>
            </a:prstGeom>
            <a:noFill/>
            <a:ln w="9525" cap="flat" cmpd="sng">
              <a:solidFill>
                <a:srgbClr val="FF0066"/>
              </a:solidFill>
              <a:prstDash val="dash"/>
              <a:round/>
              <a:headEnd type="none" w="sm" len="sm"/>
              <a:tailEnd type="none" w="sm" len="sm"/>
            </a:ln>
          </p:spPr>
        </p:cxnSp>
        <p:cxnSp>
          <p:nvCxnSpPr>
            <p:cNvPr id="86" name="Google Shape;86;p30"/>
            <p:cNvCxnSpPr/>
            <p:nvPr/>
          </p:nvCxnSpPr>
          <p:spPr>
            <a:xfrm>
              <a:off x="2143050" y="0"/>
              <a:ext cx="0" cy="6858000"/>
            </a:xfrm>
            <a:prstGeom prst="straightConnector1">
              <a:avLst/>
            </a:prstGeom>
            <a:noFill/>
            <a:ln w="9525" cap="flat" cmpd="sng">
              <a:solidFill>
                <a:srgbClr val="FF0066"/>
              </a:solidFill>
              <a:prstDash val="dash"/>
              <a:round/>
              <a:headEnd type="none" w="sm" len="sm"/>
              <a:tailEnd type="none" w="sm" len="sm"/>
            </a:ln>
          </p:spPr>
        </p:cxnSp>
        <p:cxnSp>
          <p:nvCxnSpPr>
            <p:cNvPr id="87" name="Google Shape;87;p30"/>
            <p:cNvCxnSpPr/>
            <p:nvPr/>
          </p:nvCxnSpPr>
          <p:spPr>
            <a:xfrm>
              <a:off x="2796824" y="0"/>
              <a:ext cx="0" cy="6858000"/>
            </a:xfrm>
            <a:prstGeom prst="straightConnector1">
              <a:avLst/>
            </a:prstGeom>
            <a:noFill/>
            <a:ln w="9525" cap="flat" cmpd="sng">
              <a:solidFill>
                <a:srgbClr val="FF0066"/>
              </a:solidFill>
              <a:prstDash val="dash"/>
              <a:round/>
              <a:headEnd type="none" w="sm" len="sm"/>
              <a:tailEnd type="none" w="sm" len="sm"/>
            </a:ln>
          </p:spPr>
        </p:cxnSp>
        <p:cxnSp>
          <p:nvCxnSpPr>
            <p:cNvPr id="88" name="Google Shape;88;p30"/>
            <p:cNvCxnSpPr/>
            <p:nvPr/>
          </p:nvCxnSpPr>
          <p:spPr>
            <a:xfrm>
              <a:off x="2990753" y="0"/>
              <a:ext cx="0" cy="6858000"/>
            </a:xfrm>
            <a:prstGeom prst="straightConnector1">
              <a:avLst/>
            </a:prstGeom>
            <a:noFill/>
            <a:ln w="9525" cap="flat" cmpd="sng">
              <a:solidFill>
                <a:srgbClr val="FF0066"/>
              </a:solidFill>
              <a:prstDash val="dash"/>
              <a:round/>
              <a:headEnd type="none" w="sm" len="sm"/>
              <a:tailEnd type="none" w="sm" len="sm"/>
            </a:ln>
          </p:spPr>
        </p:cxnSp>
        <p:cxnSp>
          <p:nvCxnSpPr>
            <p:cNvPr id="89" name="Google Shape;89;p30"/>
            <p:cNvCxnSpPr/>
            <p:nvPr/>
          </p:nvCxnSpPr>
          <p:spPr>
            <a:xfrm>
              <a:off x="3639252"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0" name="Google Shape;90;p30"/>
            <p:cNvCxnSpPr/>
            <p:nvPr/>
          </p:nvCxnSpPr>
          <p:spPr>
            <a:xfrm>
              <a:off x="3829078"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1" name="Google Shape;91;p30"/>
            <p:cNvCxnSpPr/>
            <p:nvPr/>
          </p:nvCxnSpPr>
          <p:spPr>
            <a:xfrm>
              <a:off x="4478749"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2" name="Google Shape;92;p30"/>
            <p:cNvCxnSpPr/>
            <p:nvPr/>
          </p:nvCxnSpPr>
          <p:spPr>
            <a:xfrm>
              <a:off x="4670334"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3" name="Google Shape;93;p30"/>
            <p:cNvCxnSpPr/>
            <p:nvPr/>
          </p:nvCxnSpPr>
          <p:spPr>
            <a:xfrm>
              <a:off x="5324108"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4" name="Google Shape;94;p30"/>
            <p:cNvCxnSpPr/>
            <p:nvPr/>
          </p:nvCxnSpPr>
          <p:spPr>
            <a:xfrm>
              <a:off x="5512762"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5" name="Google Shape;95;p30"/>
            <p:cNvCxnSpPr/>
            <p:nvPr/>
          </p:nvCxnSpPr>
          <p:spPr>
            <a:xfrm>
              <a:off x="6166536"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6" name="Google Shape;96;p30"/>
            <p:cNvCxnSpPr/>
            <p:nvPr/>
          </p:nvCxnSpPr>
          <p:spPr>
            <a:xfrm>
              <a:off x="6355190"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7" name="Google Shape;97;p30"/>
            <p:cNvCxnSpPr/>
            <p:nvPr/>
          </p:nvCxnSpPr>
          <p:spPr>
            <a:xfrm>
              <a:off x="7008964"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8" name="Google Shape;98;p30"/>
            <p:cNvCxnSpPr/>
            <p:nvPr/>
          </p:nvCxnSpPr>
          <p:spPr>
            <a:xfrm>
              <a:off x="7197618" y="0"/>
              <a:ext cx="0" cy="6858000"/>
            </a:xfrm>
            <a:prstGeom prst="straightConnector1">
              <a:avLst/>
            </a:prstGeom>
            <a:noFill/>
            <a:ln w="9525" cap="flat" cmpd="sng">
              <a:solidFill>
                <a:srgbClr val="FF0066"/>
              </a:solidFill>
              <a:prstDash val="dash"/>
              <a:round/>
              <a:headEnd type="none" w="sm" len="sm"/>
              <a:tailEnd type="none" w="sm" len="sm"/>
            </a:ln>
          </p:spPr>
        </p:cxnSp>
        <p:cxnSp>
          <p:nvCxnSpPr>
            <p:cNvPr id="99" name="Google Shape;99;p30"/>
            <p:cNvCxnSpPr/>
            <p:nvPr/>
          </p:nvCxnSpPr>
          <p:spPr>
            <a:xfrm>
              <a:off x="7851392" y="0"/>
              <a:ext cx="0" cy="6858000"/>
            </a:xfrm>
            <a:prstGeom prst="straightConnector1">
              <a:avLst/>
            </a:prstGeom>
            <a:noFill/>
            <a:ln w="9525" cap="flat" cmpd="sng">
              <a:solidFill>
                <a:srgbClr val="FF0066"/>
              </a:solidFill>
              <a:prstDash val="dash"/>
              <a:round/>
              <a:headEnd type="none" w="sm" len="sm"/>
              <a:tailEnd type="none" w="sm" len="sm"/>
            </a:ln>
          </p:spPr>
        </p:cxnSp>
        <p:cxnSp>
          <p:nvCxnSpPr>
            <p:cNvPr id="100" name="Google Shape;100;p30"/>
            <p:cNvCxnSpPr/>
            <p:nvPr/>
          </p:nvCxnSpPr>
          <p:spPr>
            <a:xfrm>
              <a:off x="8040049" y="0"/>
              <a:ext cx="0" cy="6858000"/>
            </a:xfrm>
            <a:prstGeom prst="straightConnector1">
              <a:avLst/>
            </a:prstGeom>
            <a:noFill/>
            <a:ln w="9525" cap="flat" cmpd="sng">
              <a:solidFill>
                <a:srgbClr val="FF0066"/>
              </a:solidFill>
              <a:prstDash val="dash"/>
              <a:round/>
              <a:headEnd type="none" w="sm" len="sm"/>
              <a:tailEnd type="none" w="sm" len="sm"/>
            </a:ln>
          </p:spPr>
        </p:cxnSp>
        <p:cxnSp>
          <p:nvCxnSpPr>
            <p:cNvPr id="101" name="Google Shape;101;p30"/>
            <p:cNvCxnSpPr/>
            <p:nvPr/>
          </p:nvCxnSpPr>
          <p:spPr>
            <a:xfrm>
              <a:off x="0" y="457200"/>
              <a:ext cx="9144000" cy="0"/>
            </a:xfrm>
            <a:prstGeom prst="straightConnector1">
              <a:avLst/>
            </a:prstGeom>
            <a:noFill/>
            <a:ln w="9525" cap="flat" cmpd="sng">
              <a:solidFill>
                <a:srgbClr val="FF0066"/>
              </a:solidFill>
              <a:prstDash val="dash"/>
              <a:round/>
              <a:headEnd type="none" w="sm" len="sm"/>
              <a:tailEnd type="none" w="sm" len="sm"/>
            </a:ln>
          </p:spPr>
        </p:cxnSp>
        <p:cxnSp>
          <p:nvCxnSpPr>
            <p:cNvPr id="102" name="Google Shape;102;p30"/>
            <p:cNvCxnSpPr/>
            <p:nvPr/>
          </p:nvCxnSpPr>
          <p:spPr>
            <a:xfrm>
              <a:off x="0" y="685800"/>
              <a:ext cx="9144000" cy="0"/>
            </a:xfrm>
            <a:prstGeom prst="straightConnector1">
              <a:avLst/>
            </a:prstGeom>
            <a:noFill/>
            <a:ln w="9525" cap="flat" cmpd="sng">
              <a:solidFill>
                <a:srgbClr val="FF0066"/>
              </a:solidFill>
              <a:prstDash val="dash"/>
              <a:round/>
              <a:headEnd type="none" w="sm" len="sm"/>
              <a:tailEnd type="none" w="sm" len="sm"/>
            </a:ln>
          </p:spPr>
        </p:cxnSp>
        <p:cxnSp>
          <p:nvCxnSpPr>
            <p:cNvPr id="103" name="Google Shape;103;p30"/>
            <p:cNvCxnSpPr/>
            <p:nvPr/>
          </p:nvCxnSpPr>
          <p:spPr>
            <a:xfrm>
              <a:off x="0" y="6178550"/>
              <a:ext cx="9144000" cy="0"/>
            </a:xfrm>
            <a:prstGeom prst="straightConnector1">
              <a:avLst/>
            </a:prstGeom>
            <a:noFill/>
            <a:ln w="9525" cap="flat" cmpd="sng">
              <a:solidFill>
                <a:srgbClr val="FF0066"/>
              </a:solidFill>
              <a:prstDash val="dash"/>
              <a:round/>
              <a:headEnd type="none" w="sm" len="sm"/>
              <a:tailEnd type="none" w="sm" len="sm"/>
            </a:ln>
          </p:spPr>
        </p:cxnSp>
        <p:cxnSp>
          <p:nvCxnSpPr>
            <p:cNvPr id="104" name="Google Shape;104;p30"/>
            <p:cNvCxnSpPr/>
            <p:nvPr/>
          </p:nvCxnSpPr>
          <p:spPr>
            <a:xfrm>
              <a:off x="0" y="6407150"/>
              <a:ext cx="9144000" cy="0"/>
            </a:xfrm>
            <a:prstGeom prst="straightConnector1">
              <a:avLst/>
            </a:prstGeom>
            <a:noFill/>
            <a:ln w="9525" cap="flat" cmpd="sng">
              <a:solidFill>
                <a:srgbClr val="FF0066"/>
              </a:solidFill>
              <a:prstDash val="dash"/>
              <a:round/>
              <a:headEnd type="none" w="sm" len="sm"/>
              <a:tailEnd type="none" w="sm" len="sm"/>
            </a:ln>
          </p:spPr>
        </p:cxnSp>
        <p:cxnSp>
          <p:nvCxnSpPr>
            <p:cNvPr id="105" name="Google Shape;105;p30"/>
            <p:cNvCxnSpPr/>
            <p:nvPr/>
          </p:nvCxnSpPr>
          <p:spPr>
            <a:xfrm rot="10800000">
              <a:off x="0" y="3429000"/>
              <a:ext cx="9144000" cy="0"/>
            </a:xfrm>
            <a:prstGeom prst="straightConnector1">
              <a:avLst/>
            </a:prstGeom>
            <a:noFill/>
            <a:ln w="9525" cap="flat" cmpd="sng">
              <a:solidFill>
                <a:srgbClr val="FF0066"/>
              </a:solidFill>
              <a:prstDash val="dash"/>
              <a:round/>
              <a:headEnd type="none" w="sm" len="sm"/>
              <a:tailEnd type="none" w="sm" len="sm"/>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1"/>
          <p:cNvSpPr txBox="1">
            <a:spLocks noGrp="1"/>
          </p:cNvSpPr>
          <p:nvPr>
            <p:ph type="body" idx="1"/>
          </p:nvPr>
        </p:nvSpPr>
        <p:spPr>
          <a:xfrm>
            <a:off x="457200" y="2319870"/>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25" name="Google Shape;25;p21"/>
          <p:cNvSpPr txBox="1">
            <a:spLocks noGrp="1"/>
          </p:cNvSpPr>
          <p:nvPr>
            <p:ph type="body" idx="2"/>
          </p:nvPr>
        </p:nvSpPr>
        <p:spPr>
          <a:xfrm>
            <a:off x="3829050" y="685800"/>
            <a:ext cx="4857750" cy="1228028"/>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26" name="Google Shape;26;p21"/>
          <p:cNvSpPr txBox="1">
            <a:spLocks noGrp="1"/>
          </p:cNvSpPr>
          <p:nvPr>
            <p:ph type="body" idx="3"/>
          </p:nvPr>
        </p:nvSpPr>
        <p:spPr>
          <a:xfrm>
            <a:off x="2140347" y="2319870"/>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27" name="Google Shape;27;p21"/>
          <p:cNvSpPr txBox="1">
            <a:spLocks noGrp="1"/>
          </p:cNvSpPr>
          <p:nvPr>
            <p:ph type="body" idx="4"/>
          </p:nvPr>
        </p:nvSpPr>
        <p:spPr>
          <a:xfrm>
            <a:off x="3823494" y="2319870"/>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28" name="Google Shape;28;p21"/>
          <p:cNvSpPr txBox="1">
            <a:spLocks noGrp="1"/>
          </p:cNvSpPr>
          <p:nvPr>
            <p:ph type="body" idx="5"/>
          </p:nvPr>
        </p:nvSpPr>
        <p:spPr>
          <a:xfrm>
            <a:off x="5506641" y="2319870"/>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29" name="Google Shape;29;p21"/>
          <p:cNvSpPr txBox="1">
            <a:spLocks noGrp="1"/>
          </p:cNvSpPr>
          <p:nvPr>
            <p:ph type="body" idx="6"/>
          </p:nvPr>
        </p:nvSpPr>
        <p:spPr>
          <a:xfrm>
            <a:off x="7189787" y="2319870"/>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0" name="Google Shape;30;p21"/>
          <p:cNvSpPr txBox="1">
            <a:spLocks noGrp="1"/>
          </p:cNvSpPr>
          <p:nvPr>
            <p:ph type="body" idx="7"/>
          </p:nvPr>
        </p:nvSpPr>
        <p:spPr>
          <a:xfrm>
            <a:off x="457200" y="2228136"/>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1" name="Google Shape;31;p21"/>
          <p:cNvSpPr txBox="1">
            <a:spLocks noGrp="1"/>
          </p:cNvSpPr>
          <p:nvPr>
            <p:ph type="body" idx="8"/>
          </p:nvPr>
        </p:nvSpPr>
        <p:spPr>
          <a:xfrm>
            <a:off x="2140347" y="2228136"/>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2" name="Google Shape;32;p21"/>
          <p:cNvSpPr txBox="1">
            <a:spLocks noGrp="1"/>
          </p:cNvSpPr>
          <p:nvPr>
            <p:ph type="body" idx="9"/>
          </p:nvPr>
        </p:nvSpPr>
        <p:spPr>
          <a:xfrm>
            <a:off x="3823494" y="2228136"/>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3" name="Google Shape;33;p21"/>
          <p:cNvSpPr txBox="1">
            <a:spLocks noGrp="1"/>
          </p:cNvSpPr>
          <p:nvPr>
            <p:ph type="body" idx="13"/>
          </p:nvPr>
        </p:nvSpPr>
        <p:spPr>
          <a:xfrm>
            <a:off x="5506641" y="2228136"/>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4" name="Google Shape;34;p21"/>
          <p:cNvSpPr txBox="1">
            <a:spLocks noGrp="1"/>
          </p:cNvSpPr>
          <p:nvPr>
            <p:ph type="body" idx="14"/>
          </p:nvPr>
        </p:nvSpPr>
        <p:spPr>
          <a:xfrm>
            <a:off x="7189787" y="2228136"/>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5" name="Google Shape;35;p21"/>
          <p:cNvSpPr txBox="1">
            <a:spLocks noGrp="1"/>
          </p:cNvSpPr>
          <p:nvPr>
            <p:ph type="body" idx="15"/>
          </p:nvPr>
        </p:nvSpPr>
        <p:spPr>
          <a:xfrm>
            <a:off x="457200" y="4428069"/>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6" name="Google Shape;36;p21"/>
          <p:cNvSpPr txBox="1">
            <a:spLocks noGrp="1"/>
          </p:cNvSpPr>
          <p:nvPr>
            <p:ph type="body" idx="16"/>
          </p:nvPr>
        </p:nvSpPr>
        <p:spPr>
          <a:xfrm>
            <a:off x="2140347" y="4428069"/>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7" name="Google Shape;37;p21"/>
          <p:cNvSpPr txBox="1">
            <a:spLocks noGrp="1"/>
          </p:cNvSpPr>
          <p:nvPr>
            <p:ph type="body" idx="17"/>
          </p:nvPr>
        </p:nvSpPr>
        <p:spPr>
          <a:xfrm>
            <a:off x="3823494" y="4428069"/>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8" name="Google Shape;38;p21"/>
          <p:cNvSpPr txBox="1">
            <a:spLocks noGrp="1"/>
          </p:cNvSpPr>
          <p:nvPr>
            <p:ph type="body" idx="18"/>
          </p:nvPr>
        </p:nvSpPr>
        <p:spPr>
          <a:xfrm>
            <a:off x="5506641" y="4428069"/>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39" name="Google Shape;39;p21"/>
          <p:cNvSpPr txBox="1">
            <a:spLocks noGrp="1"/>
          </p:cNvSpPr>
          <p:nvPr>
            <p:ph type="body" idx="19"/>
          </p:nvPr>
        </p:nvSpPr>
        <p:spPr>
          <a:xfrm>
            <a:off x="7189787" y="4428069"/>
            <a:ext cx="1497013" cy="108373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accent5"/>
              </a:buClr>
              <a:buSzPts val="6600"/>
              <a:buNone/>
              <a:defRPr sz="6600" b="1" i="0">
                <a:solidFill>
                  <a:schemeClr val="accent5"/>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40" name="Google Shape;40;p21"/>
          <p:cNvSpPr txBox="1">
            <a:spLocks noGrp="1"/>
          </p:cNvSpPr>
          <p:nvPr>
            <p:ph type="body" idx="20"/>
          </p:nvPr>
        </p:nvSpPr>
        <p:spPr>
          <a:xfrm>
            <a:off x="457200" y="4336335"/>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41" name="Google Shape;41;p21"/>
          <p:cNvSpPr txBox="1">
            <a:spLocks noGrp="1"/>
          </p:cNvSpPr>
          <p:nvPr>
            <p:ph type="body" idx="21"/>
          </p:nvPr>
        </p:nvSpPr>
        <p:spPr>
          <a:xfrm>
            <a:off x="2140347" y="4336335"/>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42" name="Google Shape;42;p21"/>
          <p:cNvSpPr txBox="1">
            <a:spLocks noGrp="1"/>
          </p:cNvSpPr>
          <p:nvPr>
            <p:ph type="body" idx="22"/>
          </p:nvPr>
        </p:nvSpPr>
        <p:spPr>
          <a:xfrm>
            <a:off x="3823494" y="4336335"/>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43" name="Google Shape;43;p21"/>
          <p:cNvSpPr txBox="1">
            <a:spLocks noGrp="1"/>
          </p:cNvSpPr>
          <p:nvPr>
            <p:ph type="body" idx="23"/>
          </p:nvPr>
        </p:nvSpPr>
        <p:spPr>
          <a:xfrm>
            <a:off x="5506641" y="4336335"/>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44" name="Google Shape;44;p21"/>
          <p:cNvSpPr txBox="1">
            <a:spLocks noGrp="1"/>
          </p:cNvSpPr>
          <p:nvPr>
            <p:ph type="body" idx="24"/>
          </p:nvPr>
        </p:nvSpPr>
        <p:spPr>
          <a:xfrm>
            <a:off x="7189787" y="4336335"/>
            <a:ext cx="1497013" cy="29546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600"/>
              </a:spcBef>
              <a:spcAft>
                <a:spcPts val="0"/>
              </a:spcAft>
              <a:buClr>
                <a:schemeClr val="lt2"/>
              </a:buClr>
              <a:buSzPts val="1600"/>
              <a:buNone/>
              <a:defRPr sz="1600" b="0" i="1">
                <a:solidFill>
                  <a:schemeClr val="lt2"/>
                </a:solidFill>
                <a:latin typeface="Corbel"/>
                <a:ea typeface="Corbel"/>
                <a:cs typeface="Corbel"/>
                <a:sym typeface="Corbel"/>
              </a:defRPr>
            </a:lvl1pPr>
            <a:lvl2pPr marL="914400" lvl="1" indent="-228600" algn="l">
              <a:lnSpc>
                <a:spcPct val="100000"/>
              </a:lnSpc>
              <a:spcBef>
                <a:spcPts val="1200"/>
              </a:spcBef>
              <a:spcAft>
                <a:spcPts val="0"/>
              </a:spcAft>
              <a:buClr>
                <a:schemeClr val="dk2"/>
              </a:buClr>
              <a:buSzPts val="1500"/>
              <a:buNone/>
              <a:defRPr/>
            </a:lvl2pPr>
            <a:lvl3pPr marL="1371600" lvl="2" indent="-228600" algn="l">
              <a:lnSpc>
                <a:spcPct val="110000"/>
              </a:lnSpc>
              <a:spcBef>
                <a:spcPts val="600"/>
              </a:spcBef>
              <a:spcAft>
                <a:spcPts val="0"/>
              </a:spcAft>
              <a:buClr>
                <a:schemeClr val="accent4"/>
              </a:buClr>
              <a:buSzPts val="1100"/>
              <a:buNone/>
              <a:defRPr/>
            </a:lvl3pPr>
            <a:lvl4pPr marL="1828800" lvl="3" indent="-228600" algn="l">
              <a:lnSpc>
                <a:spcPct val="114000"/>
              </a:lnSpc>
              <a:spcBef>
                <a:spcPts val="600"/>
              </a:spcBef>
              <a:spcAft>
                <a:spcPts val="0"/>
              </a:spcAft>
              <a:buClr>
                <a:schemeClr val="dk2"/>
              </a:buClr>
              <a:buSzPts val="1100"/>
              <a:buNone/>
              <a:defRPr/>
            </a:lvl4pPr>
            <a:lvl5pPr marL="2286000" lvl="4" indent="-228600" algn="l">
              <a:lnSpc>
                <a:spcPct val="95000"/>
              </a:lnSpc>
              <a:spcBef>
                <a:spcPts val="600"/>
              </a:spcBef>
              <a:spcAft>
                <a:spcPts val="0"/>
              </a:spcAft>
              <a:buClr>
                <a:schemeClr val="dk2"/>
              </a:buClr>
              <a:buSzPts val="1100"/>
              <a:buNone/>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hapter Header">
  <p:cSld name="Chapter Header">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457200" y="3848100"/>
            <a:ext cx="4229100" cy="2543773"/>
          </a:xfrm>
          <a:prstGeom prst="rect">
            <a:avLst/>
          </a:prstGeom>
          <a:noFill/>
          <a:ln>
            <a:noFill/>
          </a:ln>
        </p:spPr>
        <p:txBody>
          <a:bodyPr spcFirstLastPara="1" wrap="square" lIns="0" tIns="0" rIns="0" bIns="0" anchor="t" anchorCtr="0">
            <a:spAutoFit/>
          </a:bodyPr>
          <a:lstStyle>
            <a:lvl1pPr lvl="0" algn="l">
              <a:lnSpc>
                <a:spcPct val="95000"/>
              </a:lnSpc>
              <a:spcBef>
                <a:spcPts val="0"/>
              </a:spcBef>
              <a:spcAft>
                <a:spcPts val="0"/>
              </a:spcAft>
              <a:buClr>
                <a:schemeClr val="lt1"/>
              </a:buClr>
              <a:buSzPts val="5800"/>
              <a:buFont typeface="Arial"/>
              <a:buNone/>
              <a:defRPr sz="5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3827585" y="685800"/>
            <a:ext cx="2321755" cy="54927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50" name="Google Shape;50;p23"/>
          <p:cNvSpPr txBox="1">
            <a:spLocks noGrp="1"/>
          </p:cNvSpPr>
          <p:nvPr>
            <p:ph type="body" idx="2"/>
          </p:nvPr>
        </p:nvSpPr>
        <p:spPr>
          <a:xfrm>
            <a:off x="6353908" y="685800"/>
            <a:ext cx="2332892" cy="54927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51" name="Google Shape;51;p23"/>
          <p:cNvSpPr txBox="1">
            <a:spLocks noGrp="1"/>
          </p:cNvSpPr>
          <p:nvPr>
            <p:ph type="body" idx="3"/>
          </p:nvPr>
        </p:nvSpPr>
        <p:spPr>
          <a:xfrm>
            <a:off x="1301262" y="6407150"/>
            <a:ext cx="6738787" cy="45085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lt2"/>
              </a:buClr>
              <a:buSzPts val="800"/>
              <a:buFont typeface="Arial"/>
              <a:buNone/>
              <a:defRPr sz="800" i="0">
                <a:solidFill>
                  <a:schemeClr val="lt2"/>
                </a:solidFill>
                <a:latin typeface="Arial"/>
                <a:ea typeface="Arial"/>
                <a:cs typeface="Arial"/>
                <a:sym typeface="Arial"/>
              </a:defRPr>
            </a:lvl1pPr>
            <a:lvl2pPr marL="914400" lvl="1" indent="-228600" algn="l">
              <a:lnSpc>
                <a:spcPct val="85000"/>
              </a:lnSpc>
              <a:spcBef>
                <a:spcPts val="1200"/>
              </a:spcBef>
              <a:spcAft>
                <a:spcPts val="0"/>
              </a:spcAft>
              <a:buClr>
                <a:schemeClr val="lt2"/>
              </a:buClr>
              <a:buSzPts val="800"/>
              <a:buFont typeface="Arial"/>
              <a:buNone/>
              <a:defRPr sz="800">
                <a:solidFill>
                  <a:schemeClr val="lt2"/>
                </a:solidFill>
                <a:latin typeface="Arial"/>
                <a:ea typeface="Arial"/>
                <a:cs typeface="Arial"/>
                <a:sym typeface="Arial"/>
              </a:defRPr>
            </a:lvl2pPr>
            <a:lvl3pPr marL="1371600" lvl="2"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3pPr>
            <a:lvl4pPr marL="1828800" lvl="3"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4pPr>
            <a:lvl5pPr marL="2286000" lvl="4"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Half">
  <p:cSld name="2 Half">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4"/>
          <p:cNvSpPr txBox="1">
            <a:spLocks noGrp="1"/>
          </p:cNvSpPr>
          <p:nvPr>
            <p:ph type="body" idx="1"/>
          </p:nvPr>
        </p:nvSpPr>
        <p:spPr>
          <a:xfrm>
            <a:off x="3827585" y="3429000"/>
            <a:ext cx="2321755" cy="27495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55" name="Google Shape;55;p24"/>
          <p:cNvSpPr txBox="1">
            <a:spLocks noGrp="1"/>
          </p:cNvSpPr>
          <p:nvPr>
            <p:ph type="body" idx="2"/>
          </p:nvPr>
        </p:nvSpPr>
        <p:spPr>
          <a:xfrm>
            <a:off x="6353908" y="3429000"/>
            <a:ext cx="2332892" cy="27495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56" name="Google Shape;56;p24"/>
          <p:cNvSpPr txBox="1">
            <a:spLocks noGrp="1"/>
          </p:cNvSpPr>
          <p:nvPr>
            <p:ph type="body" idx="3"/>
          </p:nvPr>
        </p:nvSpPr>
        <p:spPr>
          <a:xfrm>
            <a:off x="1301262" y="6407150"/>
            <a:ext cx="6738787" cy="45085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lt2"/>
              </a:buClr>
              <a:buSzPts val="800"/>
              <a:buFont typeface="Arial"/>
              <a:buNone/>
              <a:defRPr sz="800" i="0">
                <a:solidFill>
                  <a:schemeClr val="lt2"/>
                </a:solidFill>
                <a:latin typeface="Arial"/>
                <a:ea typeface="Arial"/>
                <a:cs typeface="Arial"/>
                <a:sym typeface="Arial"/>
              </a:defRPr>
            </a:lvl1pPr>
            <a:lvl2pPr marL="914400" lvl="1" indent="-228600" algn="l">
              <a:lnSpc>
                <a:spcPct val="85000"/>
              </a:lnSpc>
              <a:spcBef>
                <a:spcPts val="1200"/>
              </a:spcBef>
              <a:spcAft>
                <a:spcPts val="0"/>
              </a:spcAft>
              <a:buClr>
                <a:schemeClr val="lt2"/>
              </a:buClr>
              <a:buSzPts val="800"/>
              <a:buFont typeface="Arial"/>
              <a:buNone/>
              <a:defRPr sz="800">
                <a:solidFill>
                  <a:schemeClr val="lt2"/>
                </a:solidFill>
                <a:latin typeface="Arial"/>
                <a:ea typeface="Arial"/>
                <a:cs typeface="Arial"/>
                <a:sym typeface="Arial"/>
              </a:defRPr>
            </a:lvl2pPr>
            <a:lvl3pPr marL="1371600" lvl="2"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3pPr>
            <a:lvl4pPr marL="1828800" lvl="3"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4pPr>
            <a:lvl5pPr marL="2286000" lvl="4"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 half">
  <p:cSld name="1 + half">
    <p:spTree>
      <p:nvGrpSpPr>
        <p:cNvPr id="1" name="Shape 57"/>
        <p:cNvGrpSpPr/>
        <p:nvPr/>
      </p:nvGrpSpPr>
      <p:grpSpPr>
        <a:xfrm>
          <a:off x="0" y="0"/>
          <a:ext cx="0" cy="0"/>
          <a:chOff x="0" y="0"/>
          <a:chExt cx="0" cy="0"/>
        </a:xfrm>
      </p:grpSpPr>
      <p:sp>
        <p:nvSpPr>
          <p:cNvPr id="58" name="Google Shape;58;p25"/>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5"/>
          <p:cNvSpPr txBox="1">
            <a:spLocks noGrp="1"/>
          </p:cNvSpPr>
          <p:nvPr>
            <p:ph type="body" idx="1"/>
          </p:nvPr>
        </p:nvSpPr>
        <p:spPr>
          <a:xfrm>
            <a:off x="3829078" y="685800"/>
            <a:ext cx="4857722" cy="54927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60" name="Google Shape;60;p25"/>
          <p:cNvSpPr txBox="1">
            <a:spLocks noGrp="1"/>
          </p:cNvSpPr>
          <p:nvPr>
            <p:ph type="body" idx="2"/>
          </p:nvPr>
        </p:nvSpPr>
        <p:spPr>
          <a:xfrm>
            <a:off x="1301262" y="3429000"/>
            <a:ext cx="2321755" cy="27495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61" name="Google Shape;61;p25"/>
          <p:cNvSpPr txBox="1">
            <a:spLocks noGrp="1"/>
          </p:cNvSpPr>
          <p:nvPr>
            <p:ph type="body" idx="3"/>
          </p:nvPr>
        </p:nvSpPr>
        <p:spPr>
          <a:xfrm>
            <a:off x="1301262" y="6407150"/>
            <a:ext cx="6738787" cy="45085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lt2"/>
              </a:buClr>
              <a:buSzPts val="800"/>
              <a:buFont typeface="Arial"/>
              <a:buNone/>
              <a:defRPr sz="800" i="0">
                <a:solidFill>
                  <a:schemeClr val="lt2"/>
                </a:solidFill>
                <a:latin typeface="Arial"/>
                <a:ea typeface="Arial"/>
                <a:cs typeface="Arial"/>
                <a:sym typeface="Arial"/>
              </a:defRPr>
            </a:lvl1pPr>
            <a:lvl2pPr marL="914400" lvl="1" indent="-228600" algn="l">
              <a:lnSpc>
                <a:spcPct val="85000"/>
              </a:lnSpc>
              <a:spcBef>
                <a:spcPts val="1200"/>
              </a:spcBef>
              <a:spcAft>
                <a:spcPts val="0"/>
              </a:spcAft>
              <a:buClr>
                <a:schemeClr val="lt2"/>
              </a:buClr>
              <a:buSzPts val="800"/>
              <a:buFont typeface="Arial"/>
              <a:buNone/>
              <a:defRPr sz="800">
                <a:solidFill>
                  <a:schemeClr val="lt2"/>
                </a:solidFill>
                <a:latin typeface="Arial"/>
                <a:ea typeface="Arial"/>
                <a:cs typeface="Arial"/>
                <a:sym typeface="Arial"/>
              </a:defRPr>
            </a:lvl2pPr>
            <a:lvl3pPr marL="1371600" lvl="2"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3pPr>
            <a:lvl4pPr marL="1828800" lvl="3"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4pPr>
            <a:lvl5pPr marL="2286000" lvl="4"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6"/>
          <p:cNvSpPr txBox="1">
            <a:spLocks noGrp="1"/>
          </p:cNvSpPr>
          <p:nvPr>
            <p:ph type="body" idx="1"/>
          </p:nvPr>
        </p:nvSpPr>
        <p:spPr>
          <a:xfrm>
            <a:off x="3829078" y="685800"/>
            <a:ext cx="4857722" cy="54927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65" name="Google Shape;65;p26"/>
          <p:cNvSpPr txBox="1">
            <a:spLocks noGrp="1"/>
          </p:cNvSpPr>
          <p:nvPr>
            <p:ph type="body" idx="2"/>
          </p:nvPr>
        </p:nvSpPr>
        <p:spPr>
          <a:xfrm>
            <a:off x="1301262" y="6407150"/>
            <a:ext cx="6738787" cy="45085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lt2"/>
              </a:buClr>
              <a:buSzPts val="800"/>
              <a:buFont typeface="Arial"/>
              <a:buNone/>
              <a:defRPr sz="800" i="0">
                <a:solidFill>
                  <a:schemeClr val="lt2"/>
                </a:solidFill>
                <a:latin typeface="Arial"/>
                <a:ea typeface="Arial"/>
                <a:cs typeface="Arial"/>
                <a:sym typeface="Arial"/>
              </a:defRPr>
            </a:lvl1pPr>
            <a:lvl2pPr marL="914400" lvl="1" indent="-228600" algn="l">
              <a:lnSpc>
                <a:spcPct val="85000"/>
              </a:lnSpc>
              <a:spcBef>
                <a:spcPts val="1200"/>
              </a:spcBef>
              <a:spcAft>
                <a:spcPts val="0"/>
              </a:spcAft>
              <a:buClr>
                <a:schemeClr val="lt2"/>
              </a:buClr>
              <a:buSzPts val="800"/>
              <a:buFont typeface="Arial"/>
              <a:buNone/>
              <a:defRPr sz="800">
                <a:solidFill>
                  <a:schemeClr val="lt2"/>
                </a:solidFill>
                <a:latin typeface="Arial"/>
                <a:ea typeface="Arial"/>
                <a:cs typeface="Arial"/>
                <a:sym typeface="Arial"/>
              </a:defRPr>
            </a:lvl2pPr>
            <a:lvl3pPr marL="1371600" lvl="2"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3pPr>
            <a:lvl4pPr marL="1828800" lvl="3"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4pPr>
            <a:lvl5pPr marL="2286000" lvl="4"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Half">
  <p:cSld name="1 Half">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7"/>
          <p:cNvSpPr txBox="1">
            <a:spLocks noGrp="1"/>
          </p:cNvSpPr>
          <p:nvPr>
            <p:ph type="body" idx="1"/>
          </p:nvPr>
        </p:nvSpPr>
        <p:spPr>
          <a:xfrm>
            <a:off x="3827585" y="3429000"/>
            <a:ext cx="4859215" cy="27495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69" name="Google Shape;69;p27"/>
          <p:cNvSpPr txBox="1">
            <a:spLocks noGrp="1"/>
          </p:cNvSpPr>
          <p:nvPr>
            <p:ph type="body" idx="2"/>
          </p:nvPr>
        </p:nvSpPr>
        <p:spPr>
          <a:xfrm>
            <a:off x="1301262" y="6407150"/>
            <a:ext cx="6738787" cy="45085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lt2"/>
              </a:buClr>
              <a:buSzPts val="800"/>
              <a:buFont typeface="Arial"/>
              <a:buNone/>
              <a:defRPr sz="800" i="0">
                <a:solidFill>
                  <a:schemeClr val="lt2"/>
                </a:solidFill>
                <a:latin typeface="Arial"/>
                <a:ea typeface="Arial"/>
                <a:cs typeface="Arial"/>
                <a:sym typeface="Arial"/>
              </a:defRPr>
            </a:lvl1pPr>
            <a:lvl2pPr marL="914400" lvl="1" indent="-228600" algn="l">
              <a:lnSpc>
                <a:spcPct val="85000"/>
              </a:lnSpc>
              <a:spcBef>
                <a:spcPts val="1200"/>
              </a:spcBef>
              <a:spcAft>
                <a:spcPts val="0"/>
              </a:spcAft>
              <a:buClr>
                <a:schemeClr val="lt2"/>
              </a:buClr>
              <a:buSzPts val="800"/>
              <a:buFont typeface="Arial"/>
              <a:buNone/>
              <a:defRPr sz="800">
                <a:solidFill>
                  <a:schemeClr val="lt2"/>
                </a:solidFill>
                <a:latin typeface="Arial"/>
                <a:ea typeface="Arial"/>
                <a:cs typeface="Arial"/>
                <a:sym typeface="Arial"/>
              </a:defRPr>
            </a:lvl2pPr>
            <a:lvl3pPr marL="1371600" lvl="2"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3pPr>
            <a:lvl4pPr marL="1828800" lvl="3"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4pPr>
            <a:lvl5pPr marL="2286000" lvl="4"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Half">
  <p:cSld name="3 Half">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3827585" y="3429000"/>
            <a:ext cx="2321755" cy="27495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73" name="Google Shape;73;p28"/>
          <p:cNvSpPr txBox="1">
            <a:spLocks noGrp="1"/>
          </p:cNvSpPr>
          <p:nvPr>
            <p:ph type="body" idx="2"/>
          </p:nvPr>
        </p:nvSpPr>
        <p:spPr>
          <a:xfrm>
            <a:off x="6353908" y="3429000"/>
            <a:ext cx="2332892" cy="27495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74" name="Google Shape;74;p28"/>
          <p:cNvSpPr txBox="1">
            <a:spLocks noGrp="1"/>
          </p:cNvSpPr>
          <p:nvPr>
            <p:ph type="body" idx="3"/>
          </p:nvPr>
        </p:nvSpPr>
        <p:spPr>
          <a:xfrm>
            <a:off x="1301262" y="3429000"/>
            <a:ext cx="2321755" cy="27495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lnSpc>
                <a:spcPct val="100000"/>
              </a:lnSpc>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chemeClr val="accent4"/>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
        <p:nvSpPr>
          <p:cNvPr id="75" name="Google Shape;75;p28"/>
          <p:cNvSpPr txBox="1">
            <a:spLocks noGrp="1"/>
          </p:cNvSpPr>
          <p:nvPr>
            <p:ph type="body" idx="4"/>
          </p:nvPr>
        </p:nvSpPr>
        <p:spPr>
          <a:xfrm>
            <a:off x="1301262" y="6407150"/>
            <a:ext cx="6738787" cy="45085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lt2"/>
              </a:buClr>
              <a:buSzPts val="800"/>
              <a:buFont typeface="Arial"/>
              <a:buNone/>
              <a:defRPr sz="800" i="0">
                <a:solidFill>
                  <a:schemeClr val="lt2"/>
                </a:solidFill>
                <a:latin typeface="Arial"/>
                <a:ea typeface="Arial"/>
                <a:cs typeface="Arial"/>
                <a:sym typeface="Arial"/>
              </a:defRPr>
            </a:lvl1pPr>
            <a:lvl2pPr marL="914400" lvl="1" indent="-228600" algn="l">
              <a:lnSpc>
                <a:spcPct val="85000"/>
              </a:lnSpc>
              <a:spcBef>
                <a:spcPts val="1200"/>
              </a:spcBef>
              <a:spcAft>
                <a:spcPts val="0"/>
              </a:spcAft>
              <a:buClr>
                <a:schemeClr val="lt2"/>
              </a:buClr>
              <a:buSzPts val="800"/>
              <a:buFont typeface="Arial"/>
              <a:buNone/>
              <a:defRPr sz="800">
                <a:solidFill>
                  <a:schemeClr val="lt2"/>
                </a:solidFill>
                <a:latin typeface="Arial"/>
                <a:ea typeface="Arial"/>
                <a:cs typeface="Arial"/>
                <a:sym typeface="Arial"/>
              </a:defRPr>
            </a:lvl2pPr>
            <a:lvl3pPr marL="1371600" lvl="2"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3pPr>
            <a:lvl4pPr marL="1828800" lvl="3"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4pPr>
            <a:lvl5pPr marL="2286000" lvl="4" indent="-228600" algn="l">
              <a:lnSpc>
                <a:spcPct val="85000"/>
              </a:lnSpc>
              <a:spcBef>
                <a:spcPts val="600"/>
              </a:spcBef>
              <a:spcAft>
                <a:spcPts val="0"/>
              </a:spcAft>
              <a:buClr>
                <a:schemeClr val="lt2"/>
              </a:buClr>
              <a:buSzPts val="800"/>
              <a:buFont typeface="Arial"/>
              <a:buNone/>
              <a:defRPr sz="800">
                <a:solidFill>
                  <a:schemeClr val="lt2"/>
                </a:solidFill>
                <a:latin typeface="Arial"/>
                <a:ea typeface="Arial"/>
                <a:cs typeface="Arial"/>
                <a:sym typeface="Arial"/>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chemeClr val="lt2"/>
              </a:buClr>
              <a:buSzPts val="1800"/>
              <a:buChar char="•"/>
              <a:defRPr/>
            </a:lvl8pPr>
            <a:lvl9pPr marL="4114800" lvl="8" indent="-342900" algn="l">
              <a:spcBef>
                <a:spcPts val="600"/>
              </a:spcBef>
              <a:spcAft>
                <a:spcPts val="600"/>
              </a:spcAft>
              <a:buClr>
                <a:schemeClr val="lt2"/>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3829078" y="685800"/>
            <a:ext cx="4857722" cy="5492750"/>
          </a:xfrm>
          <a:prstGeom prst="rect">
            <a:avLst/>
          </a:prstGeom>
          <a:noFill/>
          <a:ln>
            <a:noFill/>
          </a:ln>
        </p:spPr>
        <p:txBody>
          <a:bodyPr spcFirstLastPara="1" wrap="square" lIns="0" tIns="0" rIns="0" bIns="0" anchor="t" anchorCtr="0">
            <a:noAutofit/>
          </a:bodyPr>
          <a:lstStyle>
            <a:lvl1pPr marL="457200" marR="0" lvl="0" indent="-323850" algn="l" rtl="0">
              <a:lnSpc>
                <a:spcPct val="120000"/>
              </a:lnSpc>
              <a:spcBef>
                <a:spcPts val="600"/>
              </a:spcBef>
              <a:spcAft>
                <a:spcPts val="0"/>
              </a:spcAft>
              <a:buClr>
                <a:schemeClr val="accent1"/>
              </a:buClr>
              <a:buSzPts val="1500"/>
              <a:buFont typeface="Arial"/>
              <a:buChar char="​"/>
              <a:defRPr sz="1500" b="0" i="1" u="none" strike="noStrike" cap="none">
                <a:solidFill>
                  <a:schemeClr val="accent1"/>
                </a:solidFill>
                <a:latin typeface="Corbel"/>
                <a:ea typeface="Corbel"/>
                <a:cs typeface="Corbel"/>
                <a:sym typeface="Corbel"/>
              </a:defRPr>
            </a:lvl1pPr>
            <a:lvl2pPr marL="914400" marR="0" lvl="1" indent="-323850" algn="l" rtl="0">
              <a:lnSpc>
                <a:spcPct val="100000"/>
              </a:lnSpc>
              <a:spcBef>
                <a:spcPts val="1200"/>
              </a:spcBef>
              <a:spcAft>
                <a:spcPts val="0"/>
              </a:spcAft>
              <a:buClr>
                <a:schemeClr val="dk2"/>
              </a:buClr>
              <a:buSzPts val="1500"/>
              <a:buFont typeface="Arial"/>
              <a:buChar char="​"/>
              <a:defRPr sz="1500" b="0" i="1" u="none" strike="noStrike" cap="none">
                <a:solidFill>
                  <a:schemeClr val="dk2"/>
                </a:solidFill>
                <a:latin typeface="Corbel"/>
                <a:ea typeface="Corbel"/>
                <a:cs typeface="Corbel"/>
                <a:sym typeface="Corbel"/>
              </a:defRPr>
            </a:lvl2pPr>
            <a:lvl3pPr marL="1371600" marR="0" lvl="2" indent="-298450" algn="l" rtl="0">
              <a:lnSpc>
                <a:spcPct val="110000"/>
              </a:lnSpc>
              <a:spcBef>
                <a:spcPts val="600"/>
              </a:spcBef>
              <a:spcAft>
                <a:spcPts val="0"/>
              </a:spcAft>
              <a:buClr>
                <a:schemeClr val="accent4"/>
              </a:buClr>
              <a:buSzPts val="1100"/>
              <a:buFont typeface="Arial"/>
              <a:buChar char="​"/>
              <a:defRPr sz="1100" b="1" i="0" u="none" strike="noStrike" cap="none">
                <a:solidFill>
                  <a:schemeClr val="accent4"/>
                </a:solidFill>
                <a:latin typeface="Arial"/>
                <a:ea typeface="Arial"/>
                <a:cs typeface="Arial"/>
                <a:sym typeface="Arial"/>
              </a:defRPr>
            </a:lvl3pPr>
            <a:lvl4pPr marL="1828800" marR="0" lvl="3" indent="-298450" algn="l" rtl="0">
              <a:lnSpc>
                <a:spcPct val="114000"/>
              </a:lnSpc>
              <a:spcBef>
                <a:spcPts val="6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95000"/>
              </a:lnSpc>
              <a:spcBef>
                <a:spcPts val="6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298450" algn="l" rtl="0">
              <a:lnSpc>
                <a:spcPct val="85000"/>
              </a:lnSpc>
              <a:spcBef>
                <a:spcPts val="6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6pPr>
            <a:lvl7pPr marL="3200400" marR="0" lvl="6" indent="-323850" algn="l" rtl="0">
              <a:spcBef>
                <a:spcPts val="600"/>
              </a:spcBef>
              <a:spcAft>
                <a:spcPts val="0"/>
              </a:spcAft>
              <a:buClr>
                <a:schemeClr val="lt2"/>
              </a:buClr>
              <a:buSzPts val="1500"/>
              <a:buFont typeface="Arial"/>
              <a:buChar char="​"/>
              <a:defRPr sz="1500" b="0" i="1" u="none" strike="noStrike" cap="none">
                <a:solidFill>
                  <a:schemeClr val="lt2"/>
                </a:solidFill>
                <a:latin typeface="Corbel"/>
                <a:ea typeface="Corbel"/>
                <a:cs typeface="Corbel"/>
                <a:sym typeface="Corbel"/>
              </a:defRPr>
            </a:lvl7pPr>
            <a:lvl8pPr marL="3657600" marR="0" lvl="7" indent="-298450" algn="l" rtl="0">
              <a:spcBef>
                <a:spcPts val="600"/>
              </a:spcBef>
              <a:spcAft>
                <a:spcPts val="0"/>
              </a:spcAft>
              <a:buClr>
                <a:schemeClr val="lt2"/>
              </a:buClr>
              <a:buSzPts val="1100"/>
              <a:buFont typeface="Arial"/>
              <a:buChar char="•"/>
              <a:defRPr sz="1100" b="0" i="0" u="none" strike="noStrike" cap="none">
                <a:solidFill>
                  <a:schemeClr val="lt2"/>
                </a:solidFill>
                <a:latin typeface="Corbel"/>
                <a:ea typeface="Corbel"/>
                <a:cs typeface="Corbel"/>
                <a:sym typeface="Corbel"/>
              </a:defRPr>
            </a:lvl8pPr>
            <a:lvl9pPr marL="4114800" marR="0" lvl="8" indent="-298450" algn="l" rtl="0">
              <a:spcBef>
                <a:spcPts val="600"/>
              </a:spcBef>
              <a:spcAft>
                <a:spcPts val="600"/>
              </a:spcAft>
              <a:buClr>
                <a:schemeClr val="lt2"/>
              </a:buClr>
              <a:buSzPts val="1100"/>
              <a:buFont typeface="Arial"/>
              <a:buChar char="•"/>
              <a:defRPr sz="1100" b="0" i="0" u="none" strike="noStrike" cap="none">
                <a:solidFill>
                  <a:schemeClr val="lt2"/>
                </a:solidFill>
                <a:latin typeface="Corbel"/>
                <a:ea typeface="Corbel"/>
                <a:cs typeface="Corbel"/>
                <a:sym typeface="Corbel"/>
              </a:defRPr>
            </a:lvl9pPr>
          </a:lstStyle>
          <a:p>
            <a:endParaRPr/>
          </a:p>
        </p:txBody>
      </p:sp>
      <p:cxnSp>
        <p:nvCxnSpPr>
          <p:cNvPr id="12" name="Google Shape;12;p19"/>
          <p:cNvCxnSpPr/>
          <p:nvPr/>
        </p:nvCxnSpPr>
        <p:spPr>
          <a:xfrm>
            <a:off x="457200" y="460057"/>
            <a:ext cx="3182052" cy="0"/>
          </a:xfrm>
          <a:prstGeom prst="straightConnector1">
            <a:avLst/>
          </a:prstGeom>
          <a:noFill/>
          <a:ln w="12700" cap="flat" cmpd="sng">
            <a:solidFill>
              <a:schemeClr val="dk2"/>
            </a:solidFill>
            <a:prstDash val="solid"/>
            <a:bevel/>
            <a:headEnd type="none" w="sm" len="sm"/>
            <a:tailEnd type="none" w="sm" len="sm"/>
          </a:ln>
        </p:spPr>
      </p:cxnSp>
      <p:cxnSp>
        <p:nvCxnSpPr>
          <p:cNvPr id="13" name="Google Shape;13;p19"/>
          <p:cNvCxnSpPr/>
          <p:nvPr/>
        </p:nvCxnSpPr>
        <p:spPr>
          <a:xfrm>
            <a:off x="3829078" y="460057"/>
            <a:ext cx="4857722" cy="0"/>
          </a:xfrm>
          <a:prstGeom prst="straightConnector1">
            <a:avLst/>
          </a:prstGeom>
          <a:noFill/>
          <a:ln w="12700" cap="flat" cmpd="sng">
            <a:solidFill>
              <a:schemeClr val="dk2"/>
            </a:solidFill>
            <a:prstDash val="solid"/>
            <a:bevel/>
            <a:headEnd type="none" w="sm" len="sm"/>
            <a:tailEnd type="none" w="sm" len="sm"/>
          </a:ln>
        </p:spPr>
      </p:cxnSp>
      <p:sp>
        <p:nvSpPr>
          <p:cNvPr id="14" name="Google Shape;14;p19"/>
          <p:cNvSpPr txBox="1"/>
          <p:nvPr/>
        </p:nvSpPr>
        <p:spPr>
          <a:xfrm>
            <a:off x="8561766" y="6397715"/>
            <a:ext cx="125034"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chemeClr val="lt2"/>
                </a:solidFill>
                <a:latin typeface="Arial"/>
                <a:ea typeface="Arial"/>
                <a:cs typeface="Arial"/>
                <a:sym typeface="Arial"/>
              </a:rPr>
              <a:t>‹#›</a:t>
            </a:fld>
            <a:endParaRPr sz="800" b="0" i="0" u="none" strike="noStrike" cap="none">
              <a:solidFill>
                <a:schemeClr val="lt2"/>
              </a:solidFill>
              <a:latin typeface="Arial"/>
              <a:ea typeface="Arial"/>
              <a:cs typeface="Arial"/>
              <a:sym typeface="Arial"/>
            </a:endParaRPr>
          </a:p>
        </p:txBody>
      </p:sp>
      <p:sp>
        <p:nvSpPr>
          <p:cNvPr id="15" name="Google Shape;15;p19"/>
          <p:cNvSpPr txBox="1"/>
          <p:nvPr/>
        </p:nvSpPr>
        <p:spPr>
          <a:xfrm>
            <a:off x="8331889" y="6397715"/>
            <a:ext cx="24045"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800" b="0" i="0" u="none" strike="noStrike" cap="none">
                <a:solidFill>
                  <a:schemeClr val="lt2"/>
                </a:solidFill>
                <a:latin typeface="Arial"/>
                <a:ea typeface="Arial"/>
                <a:cs typeface="Arial"/>
                <a:sym typeface="Arial"/>
              </a:rPr>
              <a:t>|</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422286" y="731244"/>
            <a:ext cx="6819217" cy="244523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Arial"/>
              <a:buNone/>
            </a:pPr>
            <a:r>
              <a:rPr lang="en-GB" sz="4000" b="1" i="0" dirty="0">
                <a:solidFill>
                  <a:srgbClr val="FCFEFD"/>
                </a:solidFill>
                <a:effectLst/>
              </a:rPr>
              <a:t>STEAM PAVYZDŽIAI BENDRADARBIAVIMU PAGRĮSTOJE APLINKOJE </a:t>
            </a:r>
            <a:endParaRPr lang="en-US" sz="4000" dirty="0"/>
          </a:p>
        </p:txBody>
      </p:sp>
      <p:sp>
        <p:nvSpPr>
          <p:cNvPr id="111" name="Google Shape;111;p1"/>
          <p:cNvSpPr txBox="1">
            <a:spLocks noGrp="1"/>
          </p:cNvSpPr>
          <p:nvPr>
            <p:ph type="body" idx="1"/>
          </p:nvPr>
        </p:nvSpPr>
        <p:spPr>
          <a:xfrm>
            <a:off x="418121" y="2750820"/>
            <a:ext cx="5052144" cy="20116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1600"/>
              <a:buNone/>
            </a:pPr>
            <a:r>
              <a:rPr lang="lt-LT" sz="1600" b="1" i="0" dirty="0"/>
              <a:t>Mokytojai kaip pagalbininkai</a:t>
            </a:r>
          </a:p>
          <a:p>
            <a:pPr marL="0" lvl="0" indent="0" algn="l" rtl="0">
              <a:lnSpc>
                <a:spcPct val="100000"/>
              </a:lnSpc>
              <a:spcBef>
                <a:spcPts val="0"/>
              </a:spcBef>
              <a:spcAft>
                <a:spcPts val="0"/>
              </a:spcAft>
              <a:buClr>
                <a:schemeClr val="dk2"/>
              </a:buClr>
              <a:buSzPts val="1600"/>
              <a:buNone/>
            </a:pPr>
            <a:endParaRPr lang="lt-LT" sz="1600" b="1" i="0" dirty="0"/>
          </a:p>
          <a:p>
            <a:pPr marL="0" lvl="0" indent="0" algn="l" rtl="0">
              <a:lnSpc>
                <a:spcPct val="100000"/>
              </a:lnSpc>
              <a:spcBef>
                <a:spcPts val="0"/>
              </a:spcBef>
              <a:spcAft>
                <a:spcPts val="0"/>
              </a:spcAft>
              <a:buClr>
                <a:schemeClr val="dk2"/>
              </a:buClr>
              <a:buSzPts val="1600"/>
              <a:buNone/>
            </a:pPr>
            <a:r>
              <a:rPr lang="lt-LT" sz="1600" b="1" i="0" dirty="0"/>
              <a:t>Sektinių pavyzdžių vizitai suteikia mokiniams galimybę dirbti bendradarbiaujant ir atlikti daugybę autentiškų mokymosi užduočių. Klasėje, kurioje bendradarbiaujama, vyksta abipusė komunikacija, o pagrindinis komunikacijos būdas yra dialogas.</a:t>
            </a:r>
            <a:endParaRPr lang="lt-LT" sz="1600" b="1" dirty="0"/>
          </a:p>
        </p:txBody>
      </p:sp>
      <p:sp>
        <p:nvSpPr>
          <p:cNvPr id="112" name="Google Shape;112;p1"/>
          <p:cNvSpPr txBox="1">
            <a:spLocks noGrp="1"/>
          </p:cNvSpPr>
          <p:nvPr>
            <p:ph type="body" idx="2"/>
          </p:nvPr>
        </p:nvSpPr>
        <p:spPr>
          <a:xfrm>
            <a:off x="4281545" y="5181598"/>
            <a:ext cx="2377440" cy="1022351"/>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1300"/>
              <a:buNone/>
            </a:pPr>
            <a:r>
              <a:rPr lang="en-US" dirty="0"/>
              <a:t>BALANDIS 2023</a:t>
            </a:r>
            <a:endParaRPr dirty="0"/>
          </a:p>
        </p:txBody>
      </p:sp>
      <p:sp>
        <p:nvSpPr>
          <p:cNvPr id="113" name="Google Shape;113;p1"/>
          <p:cNvSpPr txBox="1">
            <a:spLocks noGrp="1"/>
          </p:cNvSpPr>
          <p:nvPr>
            <p:ph type="body" idx="3"/>
          </p:nvPr>
        </p:nvSpPr>
        <p:spPr>
          <a:xfrm>
            <a:off x="7421171" y="4762500"/>
            <a:ext cx="1252892" cy="745415"/>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1300"/>
              <a:buNone/>
            </a:pPr>
            <a:r>
              <a:rPr lang="lt-LT" dirty="0"/>
              <a:t>Parengė:</a:t>
            </a:r>
          </a:p>
          <a:p>
            <a:pPr marL="0" lvl="0" indent="0" algn="r" rtl="0">
              <a:lnSpc>
                <a:spcPct val="100000"/>
              </a:lnSpc>
              <a:spcBef>
                <a:spcPts val="0"/>
              </a:spcBef>
              <a:spcAft>
                <a:spcPts val="0"/>
              </a:spcAft>
              <a:buClr>
                <a:schemeClr val="lt1"/>
              </a:buClr>
              <a:buSzPts val="1300"/>
              <a:buNone/>
            </a:pPr>
            <a:r>
              <a:rPr lang="lt-LT" dirty="0"/>
              <a:t>Angela </a:t>
            </a:r>
            <a:r>
              <a:rPr lang="lt-LT" dirty="0" err="1"/>
              <a:t>Cotoara</a:t>
            </a:r>
            <a:endParaRPr dirty="0"/>
          </a:p>
        </p:txBody>
      </p:sp>
      <p:pic>
        <p:nvPicPr>
          <p:cNvPr id="114" name="Google Shape;114;p1" descr="C:\Users\Angela\Pictures\logo2.jpg"/>
          <p:cNvPicPr preferRelativeResize="0"/>
          <p:nvPr/>
        </p:nvPicPr>
        <p:blipFill rotWithShape="1">
          <a:blip r:embed="rId3">
            <a:alphaModFix/>
          </a:blip>
          <a:srcRect/>
          <a:stretch/>
        </p:blipFill>
        <p:spPr>
          <a:xfrm>
            <a:off x="7008513" y="5623704"/>
            <a:ext cx="1665550" cy="580245"/>
          </a:xfrm>
          <a:prstGeom prst="rect">
            <a:avLst/>
          </a:prstGeom>
          <a:noFill/>
          <a:ln>
            <a:noFill/>
          </a:ln>
        </p:spPr>
      </p:pic>
      <p:sp>
        <p:nvSpPr>
          <p:cNvPr id="115" name="Google Shape;115;p1"/>
          <p:cNvSpPr/>
          <p:nvPr/>
        </p:nvSpPr>
        <p:spPr>
          <a:xfrm>
            <a:off x="6715275" y="3630092"/>
            <a:ext cx="2485015"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400" b="0" i="1" u="none" strike="noStrike" cap="none" dirty="0">
                <a:solidFill>
                  <a:schemeClr val="lt1"/>
                </a:solidFill>
                <a:latin typeface="Arial"/>
                <a:ea typeface="Arial"/>
                <a:cs typeface="Arial"/>
                <a:sym typeface="Arial"/>
              </a:rPr>
              <a:t>Remiantis mano asmenine mokymo patirtimi</a:t>
            </a:r>
          </a:p>
          <a:p>
            <a:pPr marL="0" marR="0" lvl="0" indent="0" algn="l" rtl="0">
              <a:spcBef>
                <a:spcPts val="0"/>
              </a:spcBef>
              <a:spcAft>
                <a:spcPts val="0"/>
              </a:spcAft>
              <a:buNone/>
            </a:pPr>
            <a:r>
              <a:rPr lang="lt-LT" sz="1400" b="0" i="1" u="none" strike="noStrike" cap="none" dirty="0">
                <a:solidFill>
                  <a:schemeClr val="lt1"/>
                </a:solidFill>
                <a:latin typeface="Arial"/>
                <a:ea typeface="Arial"/>
                <a:cs typeface="Arial"/>
                <a:sym typeface="Arial"/>
              </a:rPr>
              <a:t>Trukmė: 50'</a:t>
            </a:r>
            <a:endParaRPr dirty="0"/>
          </a:p>
        </p:txBody>
      </p:sp>
      <p:pic>
        <p:nvPicPr>
          <p:cNvPr id="116" name="Google Shape;116;p1"/>
          <p:cNvPicPr preferRelativeResize="0"/>
          <p:nvPr/>
        </p:nvPicPr>
        <p:blipFill rotWithShape="1">
          <a:blip r:embed="rId4">
            <a:alphaModFix/>
          </a:blip>
          <a:srcRect/>
          <a:stretch/>
        </p:blipFill>
        <p:spPr>
          <a:xfrm>
            <a:off x="7241503" y="450496"/>
            <a:ext cx="1432560" cy="1926336"/>
          </a:xfrm>
          <a:prstGeom prst="rect">
            <a:avLst/>
          </a:prstGeom>
          <a:noFill/>
          <a:ln>
            <a:noFill/>
          </a:ln>
        </p:spPr>
      </p:pic>
      <p:pic>
        <p:nvPicPr>
          <p:cNvPr id="4" name="Picture 3">
            <a:extLst>
              <a:ext uri="{FF2B5EF4-FFF2-40B4-BE49-F238E27FC236}">
                <a16:creationId xmlns:a16="http://schemas.microsoft.com/office/drawing/2014/main" id="{A9460192-C7A9-974C-BA3A-94CFB6A55A2A}"/>
              </a:ext>
            </a:extLst>
          </p:cNvPr>
          <p:cNvPicPr>
            <a:picLocks noChangeAspect="1"/>
          </p:cNvPicPr>
          <p:nvPr/>
        </p:nvPicPr>
        <p:blipFill rotWithShape="1">
          <a:blip r:embed="rId5"/>
          <a:srcRect t="32797" b="32089"/>
          <a:stretch/>
        </p:blipFill>
        <p:spPr>
          <a:xfrm>
            <a:off x="418121" y="5399314"/>
            <a:ext cx="2300255" cy="6233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436179" y="2364445"/>
            <a:ext cx="4229100" cy="3391698"/>
          </a:xfrm>
          <a:prstGeom prst="rect">
            <a:avLst/>
          </a:prstGeom>
          <a:noFill/>
          <a:ln>
            <a:noFill/>
          </a:ln>
        </p:spPr>
        <p:txBody>
          <a:bodyPr spcFirstLastPara="1" wrap="square" lIns="0" tIns="0" rIns="0" bIns="0" anchor="t" anchorCtr="0">
            <a:spAutoFit/>
          </a:bodyPr>
          <a:lstStyle/>
          <a:p>
            <a:pPr marL="0" lvl="0" indent="0" algn="l" rtl="0">
              <a:lnSpc>
                <a:spcPct val="95000"/>
              </a:lnSpc>
              <a:spcBef>
                <a:spcPts val="0"/>
              </a:spcBef>
              <a:spcAft>
                <a:spcPts val="0"/>
              </a:spcAft>
              <a:buClr>
                <a:schemeClr val="lt1"/>
              </a:buClr>
              <a:buSzPts val="4400"/>
              <a:buFont typeface="Arial"/>
              <a:buNone/>
            </a:pPr>
            <a:r>
              <a:rPr lang="en-US" sz="4400" dirty="0"/>
              <a:t>03</a:t>
            </a:r>
            <a:br>
              <a:rPr lang="lt-LT" sz="4400" dirty="0"/>
            </a:br>
            <a:r>
              <a:rPr lang="en-US" sz="4400" dirty="0"/>
              <a:t> </a:t>
            </a:r>
            <a:br>
              <a:rPr lang="en-US" sz="4400" dirty="0"/>
            </a:br>
            <a:r>
              <a:rPr lang="lt-LT" sz="3600" dirty="0"/>
              <a:t>Veiklos klasėje susitikimo su sektinu pavyzdžiu metu</a:t>
            </a:r>
            <a:endParaRPr sz="3600" dirty="0"/>
          </a:p>
        </p:txBody>
      </p:sp>
      <p:sp>
        <p:nvSpPr>
          <p:cNvPr id="197" name="Google Shape;197;p10"/>
          <p:cNvSpPr/>
          <p:nvPr/>
        </p:nvSpPr>
        <p:spPr>
          <a:xfrm>
            <a:off x="5397499" y="4445000"/>
            <a:ext cx="3107085"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i="1" dirty="0">
                <a:solidFill>
                  <a:schemeClr val="dk1"/>
                </a:solidFill>
                <a:latin typeface="Arial"/>
                <a:ea typeface="Arial"/>
                <a:cs typeface="Arial"/>
                <a:sym typeface="Arial"/>
              </a:rPr>
              <a:t>Sektinio pavyzdžio pristatymas;</a:t>
            </a:r>
          </a:p>
          <a:p>
            <a:pPr marL="0" marR="0" lvl="0" indent="0" algn="l" rtl="0">
              <a:spcBef>
                <a:spcPts val="0"/>
              </a:spcBef>
              <a:spcAft>
                <a:spcPts val="0"/>
              </a:spcAft>
              <a:buNone/>
            </a:pPr>
            <a:endParaRPr lang="lt-LT" sz="1800" i="1" dirty="0">
              <a:solidFill>
                <a:schemeClr val="dk1"/>
              </a:solidFill>
              <a:latin typeface="Arial"/>
              <a:ea typeface="Arial"/>
              <a:cs typeface="Arial"/>
              <a:sym typeface="Arial"/>
            </a:endParaRPr>
          </a:p>
          <a:p>
            <a:pPr marL="0" marR="0" lvl="0" indent="0" algn="l" rtl="0">
              <a:spcBef>
                <a:spcPts val="0"/>
              </a:spcBef>
              <a:spcAft>
                <a:spcPts val="0"/>
              </a:spcAft>
              <a:buNone/>
            </a:pPr>
            <a:r>
              <a:rPr lang="lt-LT" sz="1800" i="1" dirty="0">
                <a:solidFill>
                  <a:schemeClr val="dk1"/>
                </a:solidFill>
                <a:latin typeface="Arial"/>
                <a:ea typeface="Arial"/>
                <a:cs typeface="Arial"/>
                <a:sym typeface="Arial"/>
              </a:rPr>
              <a:t>Scenarijus - Vadovaujama praktika;</a:t>
            </a:r>
          </a:p>
          <a:p>
            <a:pPr marL="0" marR="0" lvl="0" indent="0" algn="l" rtl="0">
              <a:spcBef>
                <a:spcPts val="0"/>
              </a:spcBef>
              <a:spcAft>
                <a:spcPts val="0"/>
              </a:spcAft>
              <a:buNone/>
            </a:pPr>
            <a:endParaRPr lang="lt-LT" sz="1800" i="1" dirty="0">
              <a:solidFill>
                <a:schemeClr val="dk1"/>
              </a:solidFill>
              <a:latin typeface="Arial"/>
              <a:ea typeface="Arial"/>
              <a:cs typeface="Arial"/>
              <a:sym typeface="Arial"/>
            </a:endParaRPr>
          </a:p>
          <a:p>
            <a:pPr marL="0" marR="0" lvl="0" indent="0" algn="l" rtl="0">
              <a:spcBef>
                <a:spcPts val="0"/>
              </a:spcBef>
              <a:spcAft>
                <a:spcPts val="0"/>
              </a:spcAft>
              <a:buNone/>
            </a:pPr>
            <a:r>
              <a:rPr lang="lt-LT" sz="1800" i="1" dirty="0">
                <a:solidFill>
                  <a:schemeClr val="dk1"/>
                </a:solidFill>
                <a:latin typeface="Arial"/>
                <a:ea typeface="Arial"/>
                <a:cs typeface="Arial"/>
                <a:sym typeface="Arial"/>
              </a:rPr>
              <a:t>Kas laukia po mokyklos</a:t>
            </a:r>
            <a:endParaRPr dirty="0"/>
          </a:p>
        </p:txBody>
      </p:sp>
      <p:pic>
        <p:nvPicPr>
          <p:cNvPr id="198" name="Google Shape;198;p10" descr="Role Model Teaching Resources | TPT"/>
          <p:cNvPicPr preferRelativeResize="0"/>
          <p:nvPr/>
        </p:nvPicPr>
        <p:blipFill rotWithShape="1">
          <a:blip r:embed="rId3">
            <a:alphaModFix/>
          </a:blip>
          <a:srcRect/>
          <a:stretch/>
        </p:blipFill>
        <p:spPr>
          <a:xfrm>
            <a:off x="5397501" y="559626"/>
            <a:ext cx="3107086" cy="36096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p>
            <a:pPr>
              <a:buSzPts val="2800"/>
            </a:pPr>
            <a:r>
              <a:rPr lang="lt-LT" sz="2400" i="1" dirty="0">
                <a:solidFill>
                  <a:schemeClr val="dk1"/>
                </a:solidFill>
                <a:latin typeface="Arial"/>
                <a:ea typeface="Arial"/>
                <a:cs typeface="Arial"/>
                <a:sym typeface="Arial"/>
              </a:rPr>
              <a:t>Sektinio pavyzdžio pristatymas</a:t>
            </a:r>
            <a:r>
              <a:rPr lang="pl-PL" i="1" dirty="0">
                <a:solidFill>
                  <a:schemeClr val="dk1"/>
                </a:solidFill>
              </a:rPr>
              <a:t> </a:t>
            </a:r>
            <a:r>
              <a:rPr lang="lt-LT" b="0" dirty="0"/>
              <a:t>(5’)</a:t>
            </a:r>
            <a:br>
              <a:rPr lang="pl-PL" b="0" dirty="0"/>
            </a:br>
            <a:br>
              <a:rPr lang="lt-LT" dirty="0"/>
            </a:br>
            <a:r>
              <a:rPr lang="lt-LT" dirty="0">
                <a:solidFill>
                  <a:schemeClr val="accent1"/>
                </a:solidFill>
              </a:rPr>
              <a:t>Scenarijus</a:t>
            </a:r>
            <a:endParaRPr lang="lt-LT" dirty="0"/>
          </a:p>
        </p:txBody>
      </p:sp>
      <p:sp>
        <p:nvSpPr>
          <p:cNvPr id="204" name="Google Shape;204;p11"/>
          <p:cNvSpPr txBox="1">
            <a:spLocks noGrp="1"/>
          </p:cNvSpPr>
          <p:nvPr>
            <p:ph type="body" idx="1"/>
          </p:nvPr>
        </p:nvSpPr>
        <p:spPr>
          <a:xfrm>
            <a:off x="3553528" y="1011621"/>
            <a:ext cx="2321755" cy="4675472"/>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0070C0"/>
              </a:buClr>
              <a:buSzPts val="1500"/>
              <a:buNone/>
            </a:pPr>
            <a:r>
              <a:rPr lang="lt-LT" b="1" dirty="0">
                <a:solidFill>
                  <a:srgbClr val="0070C0"/>
                </a:solidFill>
              </a:rPr>
              <a:t>Šiltas pasisveikinimas (5‘)</a:t>
            </a:r>
          </a:p>
          <a:p>
            <a:pPr marL="0" lvl="0" indent="0" algn="l" rtl="0">
              <a:lnSpc>
                <a:spcPct val="120000"/>
              </a:lnSpc>
              <a:spcBef>
                <a:spcPts val="0"/>
              </a:spcBef>
              <a:spcAft>
                <a:spcPts val="0"/>
              </a:spcAft>
              <a:buClr>
                <a:srgbClr val="0070C0"/>
              </a:buClr>
              <a:buSzPts val="1500"/>
              <a:buNone/>
            </a:pPr>
            <a:endParaRPr lang="lt-LT" b="1" dirty="0">
              <a:solidFill>
                <a:srgbClr val="0070C0"/>
              </a:solidFill>
            </a:endParaRPr>
          </a:p>
          <a:p>
            <a:pPr marL="0" lvl="0" indent="0" algn="l" rtl="0">
              <a:lnSpc>
                <a:spcPct val="120000"/>
              </a:lnSpc>
              <a:spcBef>
                <a:spcPts val="0"/>
              </a:spcBef>
              <a:spcAft>
                <a:spcPts val="0"/>
              </a:spcAft>
              <a:buClr>
                <a:srgbClr val="0070C0"/>
              </a:buClr>
              <a:buSzPts val="1500"/>
              <a:buNone/>
            </a:pPr>
            <a:r>
              <a:rPr lang="lt-LT" i="0" dirty="0">
                <a:solidFill>
                  <a:srgbClr val="0070C0"/>
                </a:solidFill>
              </a:rPr>
              <a:t>Sektinis pavyzdys arba mokytojas (kuris tampa moderatoriumi) skatina visus dalyvius laisvai kalbėti ir užduoti bet kokius klausimus bet kuriuo diskusijos metu.</a:t>
            </a:r>
          </a:p>
          <a:p>
            <a:pPr marL="0" lvl="0" indent="0" algn="l" rtl="0">
              <a:lnSpc>
                <a:spcPct val="120000"/>
              </a:lnSpc>
              <a:spcBef>
                <a:spcPts val="0"/>
              </a:spcBef>
              <a:spcAft>
                <a:spcPts val="0"/>
              </a:spcAft>
              <a:buClr>
                <a:srgbClr val="0070C0"/>
              </a:buClr>
              <a:buSzPts val="1500"/>
              <a:buNone/>
            </a:pPr>
            <a:endParaRPr lang="lt-LT" i="0" dirty="0">
              <a:solidFill>
                <a:srgbClr val="0070C0"/>
              </a:solidFill>
            </a:endParaRPr>
          </a:p>
          <a:p>
            <a:pPr marL="0" lvl="0" indent="0" algn="l" rtl="0">
              <a:lnSpc>
                <a:spcPct val="120000"/>
              </a:lnSpc>
              <a:spcBef>
                <a:spcPts val="0"/>
              </a:spcBef>
              <a:spcAft>
                <a:spcPts val="0"/>
              </a:spcAft>
              <a:buClr>
                <a:srgbClr val="0070C0"/>
              </a:buClr>
              <a:buSzPts val="1500"/>
              <a:buNone/>
            </a:pPr>
            <a:r>
              <a:rPr lang="lt-LT" i="0" dirty="0">
                <a:solidFill>
                  <a:srgbClr val="0070C0"/>
                </a:solidFill>
              </a:rPr>
              <a:t>Kalbėtojas paaiškina, kodėl nori susitikti su jaunaisiais mokiniais / studentais (ne tik todėl, kad buvo paprašytas) ir pasidalys su jais tokiais dalykais kaip</a:t>
            </a:r>
            <a:endParaRPr dirty="0"/>
          </a:p>
          <a:p>
            <a:pPr marL="0" lvl="0" indent="0" algn="l" rtl="0">
              <a:lnSpc>
                <a:spcPct val="120000"/>
              </a:lnSpc>
              <a:spcBef>
                <a:spcPts val="1800"/>
              </a:spcBef>
              <a:spcAft>
                <a:spcPts val="0"/>
              </a:spcAft>
              <a:buClr>
                <a:schemeClr val="accent1"/>
              </a:buClr>
              <a:buSzPts val="1500"/>
              <a:buNone/>
            </a:pPr>
            <a:endParaRPr dirty="0"/>
          </a:p>
        </p:txBody>
      </p:sp>
      <p:sp>
        <p:nvSpPr>
          <p:cNvPr id="205" name="Google Shape;205;p11"/>
          <p:cNvSpPr txBox="1">
            <a:spLocks noGrp="1"/>
          </p:cNvSpPr>
          <p:nvPr>
            <p:ph type="body" idx="2"/>
          </p:nvPr>
        </p:nvSpPr>
        <p:spPr>
          <a:xfrm>
            <a:off x="5780691" y="1011621"/>
            <a:ext cx="3026426" cy="5492751"/>
          </a:xfrm>
          <a:prstGeom prst="rect">
            <a:avLst/>
          </a:prstGeom>
          <a:noFill/>
          <a:ln>
            <a:noFill/>
          </a:ln>
        </p:spPr>
        <p:txBody>
          <a:bodyPr spcFirstLastPara="1" wrap="square" lIns="0" tIns="0" rIns="0" bIns="0" anchor="t" anchorCtr="0">
            <a:noAutofit/>
          </a:bodyPr>
          <a:lstStyle/>
          <a:p>
            <a:pPr>
              <a:lnSpc>
                <a:spcPct val="107000"/>
              </a:lnSpc>
              <a:spcAft>
                <a:spcPts val="800"/>
              </a:spcAft>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vardas;</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amžius;</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STEM disciplina, kuria jie pasirinko kaip karjeros kelią;</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šeima; </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pomėgiai;</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vaikai;</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Galima parodyti trumpą vaizdo įrašą (ne ilgesnį nei 3-4 min.), kuriame būtų aprašyta, pavyzdžiui, kalbėtojo (-</a:t>
            </a:r>
            <a:r>
              <a:rPr lang="lt-LT" sz="1600" kern="1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os</a:t>
            </a: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mokslo sritis, darbo aplinka, svarbios asmeninės istorijos arba interviu apie jo (-s) karjerą / darbą.</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p:txBody>
      </p:sp>
      <p:sp>
        <p:nvSpPr>
          <p:cNvPr id="206" name="Google Shape;206;p11"/>
          <p:cNvSpPr/>
          <p:nvPr/>
        </p:nvSpPr>
        <p:spPr>
          <a:xfrm>
            <a:off x="413516" y="4934752"/>
            <a:ext cx="281151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600" dirty="0">
                <a:solidFill>
                  <a:srgbClr val="595959"/>
                </a:solidFill>
                <a:latin typeface="Arial"/>
                <a:ea typeface="Arial"/>
                <a:cs typeface="Arial"/>
                <a:sym typeface="Arial"/>
              </a:rPr>
              <a:t>NB. Ši užduoties dalis įdomi, nes padeda mokiniams susitapatinti su kalbėtoju („Ką jis/ji veikė mano amžiuje?“) ir tuo, ką jie patiria dabar.</a:t>
            </a:r>
            <a:endParaRPr sz="1600" dirty="0"/>
          </a:p>
        </p:txBody>
      </p:sp>
      <p:pic>
        <p:nvPicPr>
          <p:cNvPr id="207" name="Google Shape;207;p11"/>
          <p:cNvPicPr preferRelativeResize="0"/>
          <p:nvPr/>
        </p:nvPicPr>
        <p:blipFill rotWithShape="1">
          <a:blip r:embed="rId3">
            <a:alphaModFix/>
          </a:blip>
          <a:srcRect/>
          <a:stretch/>
        </p:blipFill>
        <p:spPr>
          <a:xfrm>
            <a:off x="457200" y="2387600"/>
            <a:ext cx="2724150" cy="224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526114" y="847726"/>
            <a:ext cx="3799490"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en-US" dirty="0"/>
              <a:t>Kas </a:t>
            </a:r>
            <a:r>
              <a:rPr lang="en-US" dirty="0" err="1"/>
              <a:t>laukia</a:t>
            </a:r>
            <a:r>
              <a:rPr lang="en-US" dirty="0"/>
              <a:t> po </a:t>
            </a:r>
            <a:r>
              <a:rPr lang="en-US" dirty="0" err="1"/>
              <a:t>mokyklos</a:t>
            </a:r>
            <a:r>
              <a:rPr lang="en-US" dirty="0"/>
              <a:t>?</a:t>
            </a:r>
            <a:br>
              <a:rPr lang="pl-PL" dirty="0"/>
            </a:br>
            <a:r>
              <a:rPr lang="en-US" b="0" dirty="0"/>
              <a:t>(15’) </a:t>
            </a:r>
            <a:br>
              <a:rPr lang="en-US" dirty="0"/>
            </a:br>
            <a:endParaRPr dirty="0"/>
          </a:p>
        </p:txBody>
      </p:sp>
      <p:sp>
        <p:nvSpPr>
          <p:cNvPr id="213" name="Google Shape;213;p12"/>
          <p:cNvSpPr txBox="1">
            <a:spLocks noGrp="1"/>
          </p:cNvSpPr>
          <p:nvPr>
            <p:ph type="body" idx="1"/>
          </p:nvPr>
        </p:nvSpPr>
        <p:spPr>
          <a:xfrm>
            <a:off x="457200" y="2626342"/>
            <a:ext cx="5545593" cy="1057972"/>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0070C0"/>
              </a:buClr>
              <a:buSzPts val="2400"/>
              <a:buNone/>
            </a:pPr>
            <a:r>
              <a:rPr lang="en-US" sz="2000" b="1" dirty="0">
                <a:solidFill>
                  <a:srgbClr val="0070C0"/>
                </a:solidFill>
              </a:rPr>
              <a:t>PRISTATYMAS (5’)</a:t>
            </a:r>
            <a:endParaRPr lang="pl-PL" sz="2000" b="1" dirty="0">
              <a:solidFill>
                <a:srgbClr val="0070C0"/>
              </a:solidFill>
            </a:endParaRPr>
          </a:p>
          <a:p>
            <a:pPr marL="0" lvl="0" indent="0" algn="l" rtl="0">
              <a:lnSpc>
                <a:spcPct val="120000"/>
              </a:lnSpc>
              <a:spcBef>
                <a:spcPts val="0"/>
              </a:spcBef>
              <a:spcAft>
                <a:spcPts val="0"/>
              </a:spcAft>
              <a:buClr>
                <a:srgbClr val="0070C0"/>
              </a:buClr>
              <a:buSzPts val="2400"/>
              <a:buNone/>
            </a:pPr>
            <a:r>
              <a:rPr lang="en-US" sz="2000" b="1" dirty="0">
                <a:solidFill>
                  <a:srgbClr val="0070C0"/>
                </a:solidFill>
              </a:rPr>
              <a:t>BENDRI KLAUSIMAI (10 ')</a:t>
            </a:r>
            <a:r>
              <a:rPr lang="en-US" sz="2000" dirty="0"/>
              <a:t> </a:t>
            </a:r>
            <a:endParaRPr sz="2000" dirty="0"/>
          </a:p>
          <a:p>
            <a:pPr marL="0" lvl="0" indent="0" algn="l" rtl="0">
              <a:lnSpc>
                <a:spcPct val="120000"/>
              </a:lnSpc>
              <a:spcBef>
                <a:spcPts val="1800"/>
              </a:spcBef>
              <a:spcAft>
                <a:spcPts val="0"/>
              </a:spcAft>
              <a:buClr>
                <a:schemeClr val="accent1"/>
              </a:buClr>
              <a:buSzPts val="1500"/>
              <a:buNone/>
            </a:pPr>
            <a:endParaRPr dirty="0"/>
          </a:p>
        </p:txBody>
      </p:sp>
      <p:sp>
        <p:nvSpPr>
          <p:cNvPr id="214" name="Google Shape;214;p12"/>
          <p:cNvSpPr txBox="1">
            <a:spLocks noGrp="1"/>
          </p:cNvSpPr>
          <p:nvPr>
            <p:ph type="body" idx="2"/>
          </p:nvPr>
        </p:nvSpPr>
        <p:spPr>
          <a:xfrm>
            <a:off x="3930869" y="854624"/>
            <a:ext cx="4755931" cy="5492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0070C0"/>
              </a:buClr>
              <a:buSzPts val="1800"/>
              <a:buNone/>
            </a:pPr>
            <a:r>
              <a:rPr lang="lt-LT" sz="1800" b="1" dirty="0">
                <a:solidFill>
                  <a:srgbClr val="0070C0"/>
                </a:solidFill>
              </a:rPr>
              <a:t>Numatomi klausimai</a:t>
            </a:r>
            <a:r>
              <a:rPr lang="pl-PL" sz="1800" b="1" dirty="0">
                <a:solidFill>
                  <a:srgbClr val="0070C0"/>
                </a:solidFill>
              </a:rPr>
              <a:t>:</a:t>
            </a:r>
          </a:p>
          <a:p>
            <a:pPr marL="0" lvl="0" indent="0" algn="l" rtl="0">
              <a:lnSpc>
                <a:spcPct val="120000"/>
              </a:lnSpc>
              <a:spcBef>
                <a:spcPts val="0"/>
              </a:spcBef>
              <a:spcAft>
                <a:spcPts val="0"/>
              </a:spcAft>
              <a:buClr>
                <a:srgbClr val="0070C0"/>
              </a:buClr>
              <a:buSzPts val="1800"/>
              <a:buNone/>
            </a:pPr>
            <a:r>
              <a:rPr lang="lt-LT" sz="1800" dirty="0">
                <a:solidFill>
                  <a:srgbClr val="0070C0"/>
                </a:solidFill>
              </a:rPr>
              <a:t>Ką jums patiko studijuoti?</a:t>
            </a:r>
            <a:endParaRPr lang="pl-PL" sz="1800" dirty="0">
              <a:solidFill>
                <a:srgbClr val="0070C0"/>
              </a:solidFill>
            </a:endParaRPr>
          </a:p>
          <a:p>
            <a:pPr marL="0" lvl="0" indent="0" algn="l" rtl="0">
              <a:lnSpc>
                <a:spcPct val="120000"/>
              </a:lnSpc>
              <a:spcBef>
                <a:spcPts val="0"/>
              </a:spcBef>
              <a:spcAft>
                <a:spcPts val="0"/>
              </a:spcAft>
              <a:buClr>
                <a:srgbClr val="0070C0"/>
              </a:buClr>
              <a:buSzPts val="1800"/>
              <a:buNone/>
            </a:pPr>
            <a:r>
              <a:rPr lang="lt-LT" sz="1800" dirty="0">
                <a:solidFill>
                  <a:srgbClr val="0070C0"/>
                </a:solidFill>
              </a:rPr>
              <a:t>Kaip gavote darbą, kurį dabar dirbate?</a:t>
            </a:r>
            <a:endParaRPr lang="pl-PL" sz="1800" dirty="0">
              <a:solidFill>
                <a:srgbClr val="0070C0"/>
              </a:solidFill>
            </a:endParaRPr>
          </a:p>
          <a:p>
            <a:pPr marL="0" lvl="0" indent="0" algn="l" rtl="0">
              <a:lnSpc>
                <a:spcPct val="120000"/>
              </a:lnSpc>
              <a:spcBef>
                <a:spcPts val="0"/>
              </a:spcBef>
              <a:spcAft>
                <a:spcPts val="0"/>
              </a:spcAft>
              <a:buClr>
                <a:srgbClr val="0070C0"/>
              </a:buClr>
              <a:buSzPts val="1800"/>
              <a:buNone/>
            </a:pPr>
            <a:r>
              <a:rPr lang="lt-LT" sz="1800" dirty="0">
                <a:solidFill>
                  <a:srgbClr val="0070C0"/>
                </a:solidFill>
              </a:rPr>
              <a:t>Kodėl pasirinkote šią studijų kryptį?</a:t>
            </a:r>
            <a:endParaRPr lang="pl-PL" sz="1800" dirty="0">
              <a:solidFill>
                <a:srgbClr val="0070C0"/>
              </a:solidFill>
            </a:endParaRPr>
          </a:p>
          <a:p>
            <a:pPr marL="0" lvl="0" indent="0" algn="l" rtl="0">
              <a:lnSpc>
                <a:spcPct val="120000"/>
              </a:lnSpc>
              <a:spcBef>
                <a:spcPts val="0"/>
              </a:spcBef>
              <a:spcAft>
                <a:spcPts val="0"/>
              </a:spcAft>
              <a:buClr>
                <a:srgbClr val="0070C0"/>
              </a:buClr>
              <a:buSzPts val="1800"/>
              <a:buNone/>
            </a:pPr>
            <a:r>
              <a:rPr lang="lt-LT" sz="1800" dirty="0">
                <a:solidFill>
                  <a:srgbClr val="0070C0"/>
                </a:solidFill>
              </a:rPr>
              <a:t>Kas jums joje patiko?</a:t>
            </a:r>
            <a:endParaRPr lang="pl-PL" sz="1800" dirty="0">
              <a:solidFill>
                <a:srgbClr val="0070C0"/>
              </a:solidFill>
            </a:endParaRPr>
          </a:p>
          <a:p>
            <a:pPr marL="0" lvl="0" indent="0" algn="l" rtl="0">
              <a:lnSpc>
                <a:spcPct val="120000"/>
              </a:lnSpc>
              <a:spcBef>
                <a:spcPts val="0"/>
              </a:spcBef>
              <a:spcAft>
                <a:spcPts val="0"/>
              </a:spcAft>
              <a:buClr>
                <a:srgbClr val="0070C0"/>
              </a:buClr>
              <a:buSzPts val="1800"/>
              <a:buNone/>
            </a:pPr>
            <a:r>
              <a:rPr lang="lt-LT" sz="1800" dirty="0">
                <a:solidFill>
                  <a:srgbClr val="0070C0"/>
                </a:solidFill>
              </a:rPr>
              <a:t>Kokiais aspektais naudojatės šiandien?</a:t>
            </a:r>
            <a:endParaRPr lang="pl-PL" sz="1800" dirty="0">
              <a:solidFill>
                <a:srgbClr val="0070C0"/>
              </a:solidFill>
            </a:endParaRPr>
          </a:p>
          <a:p>
            <a:pPr marL="0" lvl="0" indent="0" algn="l" rtl="0">
              <a:lnSpc>
                <a:spcPct val="120000"/>
              </a:lnSpc>
              <a:spcBef>
                <a:spcPts val="0"/>
              </a:spcBef>
              <a:spcAft>
                <a:spcPts val="0"/>
              </a:spcAft>
              <a:buClr>
                <a:srgbClr val="0070C0"/>
              </a:buClr>
              <a:buSzPts val="1800"/>
              <a:buNone/>
            </a:pPr>
            <a:r>
              <a:rPr lang="lt-LT" sz="1800" dirty="0">
                <a:solidFill>
                  <a:srgbClr val="0070C0"/>
                </a:solidFill>
              </a:rPr>
              <a:t>Jei ko nors nesugebėjote, kaip pasirinkote kitą kelią?</a:t>
            </a:r>
            <a:endParaRPr dirty="0"/>
          </a:p>
        </p:txBody>
      </p:sp>
      <p:pic>
        <p:nvPicPr>
          <p:cNvPr id="215" name="Google Shape;215;p12"/>
          <p:cNvPicPr preferRelativeResize="0"/>
          <p:nvPr/>
        </p:nvPicPr>
        <p:blipFill rotWithShape="1">
          <a:blip r:embed="rId3">
            <a:alphaModFix/>
          </a:blip>
          <a:srcRect/>
          <a:stretch/>
        </p:blipFill>
        <p:spPr>
          <a:xfrm>
            <a:off x="2513254" y="4073197"/>
            <a:ext cx="3844223" cy="2108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454134" y="769884"/>
            <a:ext cx="3182052"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en-US" sz="2400" dirty="0" err="1"/>
              <a:t>Konkretesni</a:t>
            </a:r>
            <a:r>
              <a:rPr lang="en-US" sz="2400" dirty="0"/>
              <a:t> </a:t>
            </a:r>
            <a:r>
              <a:rPr lang="en-US" sz="2400" dirty="0" err="1"/>
              <a:t>klausimai</a:t>
            </a:r>
            <a:br>
              <a:rPr lang="pl-PL" sz="2400" dirty="0"/>
            </a:br>
            <a:br>
              <a:rPr lang="pl-PL" sz="2400" dirty="0"/>
            </a:br>
            <a:r>
              <a:rPr lang="en-US" sz="2400" dirty="0" err="1">
                <a:solidFill>
                  <a:srgbClr val="0070C0"/>
                </a:solidFill>
              </a:rPr>
              <a:t>Prezentacija</a:t>
            </a:r>
            <a:r>
              <a:rPr lang="en-US" sz="2400" dirty="0">
                <a:solidFill>
                  <a:srgbClr val="0070C0"/>
                </a:solidFill>
              </a:rPr>
              <a:t> </a:t>
            </a:r>
            <a:r>
              <a:rPr lang="en-US" sz="2400" dirty="0" err="1">
                <a:solidFill>
                  <a:srgbClr val="0070C0"/>
                </a:solidFill>
              </a:rPr>
              <a:t>ir</a:t>
            </a:r>
            <a:r>
              <a:rPr lang="en-US" sz="2400" dirty="0">
                <a:solidFill>
                  <a:srgbClr val="0070C0"/>
                </a:solidFill>
              </a:rPr>
              <a:t> </a:t>
            </a:r>
            <a:r>
              <a:rPr lang="en-US" sz="2400" dirty="0" err="1">
                <a:solidFill>
                  <a:srgbClr val="0070C0"/>
                </a:solidFill>
              </a:rPr>
              <a:t>klausimai</a:t>
            </a:r>
            <a:r>
              <a:rPr lang="en-US" sz="2400" dirty="0">
                <a:solidFill>
                  <a:srgbClr val="0070C0"/>
                </a:solidFill>
              </a:rPr>
              <a:t> (10')</a:t>
            </a:r>
            <a:br>
              <a:rPr lang="en-US" b="0" dirty="0">
                <a:solidFill>
                  <a:srgbClr val="0070C0"/>
                </a:solidFill>
              </a:rPr>
            </a:br>
            <a:br>
              <a:rPr lang="en-US" dirty="0">
                <a:solidFill>
                  <a:srgbClr val="0070C0"/>
                </a:solidFill>
              </a:rPr>
            </a:br>
            <a:endParaRPr dirty="0">
              <a:solidFill>
                <a:srgbClr val="0070C0"/>
              </a:solidFill>
            </a:endParaRPr>
          </a:p>
        </p:txBody>
      </p:sp>
      <p:sp>
        <p:nvSpPr>
          <p:cNvPr id="221" name="Google Shape;221;p13"/>
          <p:cNvSpPr txBox="1">
            <a:spLocks noGrp="1"/>
          </p:cNvSpPr>
          <p:nvPr>
            <p:ph type="body" idx="1"/>
          </p:nvPr>
        </p:nvSpPr>
        <p:spPr>
          <a:xfrm>
            <a:off x="3832143" y="769883"/>
            <a:ext cx="4949541" cy="5736019"/>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0070C0"/>
              </a:buClr>
              <a:buSzPts val="1500"/>
              <a:buNone/>
            </a:pPr>
            <a:r>
              <a:rPr lang="lt-LT" sz="2300" dirty="0">
                <a:solidFill>
                  <a:srgbClr val="0070C0"/>
                </a:solidFill>
              </a:rPr>
              <a:t>Ką darote kasdien? Su kuo bendraujate dienos metu? </a:t>
            </a:r>
            <a:endParaRPr lang="pl-PL" sz="2300" dirty="0">
              <a:solidFill>
                <a:srgbClr val="0070C0"/>
              </a:solidFill>
            </a:endParaRPr>
          </a:p>
          <a:p>
            <a:pPr marL="0" lvl="0" indent="0" algn="l" rtl="0">
              <a:lnSpc>
                <a:spcPct val="120000"/>
              </a:lnSpc>
              <a:spcBef>
                <a:spcPts val="0"/>
              </a:spcBef>
              <a:spcAft>
                <a:spcPts val="0"/>
              </a:spcAft>
              <a:buClr>
                <a:srgbClr val="0070C0"/>
              </a:buClr>
              <a:buSzPts val="1500"/>
              <a:buNone/>
            </a:pPr>
            <a:r>
              <a:rPr lang="lt-LT" sz="2300" dirty="0">
                <a:solidFill>
                  <a:srgbClr val="0070C0"/>
                </a:solidFill>
              </a:rPr>
              <a:t>Kas su jumis dirba? </a:t>
            </a:r>
            <a:endParaRPr lang="pl-PL" sz="2300" dirty="0">
              <a:solidFill>
                <a:srgbClr val="0070C0"/>
              </a:solidFill>
            </a:endParaRPr>
          </a:p>
          <a:p>
            <a:pPr marL="0" lvl="0" indent="0" algn="l" rtl="0">
              <a:lnSpc>
                <a:spcPct val="120000"/>
              </a:lnSpc>
              <a:spcBef>
                <a:spcPts val="0"/>
              </a:spcBef>
              <a:spcAft>
                <a:spcPts val="0"/>
              </a:spcAft>
              <a:buClr>
                <a:srgbClr val="0070C0"/>
              </a:buClr>
              <a:buSzPts val="1500"/>
              <a:buNone/>
            </a:pPr>
            <a:r>
              <a:rPr lang="lt-LT" sz="2300" dirty="0">
                <a:solidFill>
                  <a:srgbClr val="0070C0"/>
                </a:solidFill>
              </a:rPr>
              <a:t>Kaip apibūdintumėte įprastą dieną? (Sektinis pavyzdys gali atsinešti darbo aplinkos, savo darbo nuotraukas).</a:t>
            </a:r>
            <a:endParaRPr lang="pl-PL" sz="2300" dirty="0">
              <a:solidFill>
                <a:srgbClr val="0070C0"/>
              </a:solidFill>
            </a:endParaRPr>
          </a:p>
          <a:p>
            <a:pPr marL="0" lvl="0" indent="0" algn="l" rtl="0">
              <a:lnSpc>
                <a:spcPct val="120000"/>
              </a:lnSpc>
              <a:spcBef>
                <a:spcPts val="0"/>
              </a:spcBef>
              <a:spcAft>
                <a:spcPts val="0"/>
              </a:spcAft>
              <a:buClr>
                <a:srgbClr val="0070C0"/>
              </a:buClr>
              <a:buSzPts val="1500"/>
              <a:buNone/>
            </a:pPr>
            <a:r>
              <a:rPr lang="lt-LT" sz="2300" dirty="0">
                <a:solidFill>
                  <a:srgbClr val="0070C0"/>
                </a:solidFill>
              </a:rPr>
              <a:t>Ar turite socialinį gyvenimą? </a:t>
            </a:r>
            <a:endParaRPr lang="pl-PL" sz="2300" dirty="0">
              <a:solidFill>
                <a:srgbClr val="0070C0"/>
              </a:solidFill>
            </a:endParaRPr>
          </a:p>
          <a:p>
            <a:pPr marL="0" lvl="0" indent="0" algn="l" rtl="0">
              <a:lnSpc>
                <a:spcPct val="120000"/>
              </a:lnSpc>
              <a:spcBef>
                <a:spcPts val="0"/>
              </a:spcBef>
              <a:spcAft>
                <a:spcPts val="0"/>
              </a:spcAft>
              <a:buClr>
                <a:srgbClr val="0070C0"/>
              </a:buClr>
              <a:buSzPts val="1500"/>
              <a:buNone/>
            </a:pPr>
            <a:r>
              <a:rPr lang="lt-LT" sz="2300" dirty="0">
                <a:solidFill>
                  <a:srgbClr val="0070C0"/>
                </a:solidFill>
              </a:rPr>
              <a:t>Kas kontroliuoja / tikrina, ką darote? </a:t>
            </a:r>
            <a:endParaRPr lang="pl-PL" sz="2300" dirty="0">
              <a:solidFill>
                <a:srgbClr val="0070C0"/>
              </a:solidFill>
            </a:endParaRPr>
          </a:p>
          <a:p>
            <a:pPr marL="0" lvl="0" indent="0" algn="l" rtl="0">
              <a:lnSpc>
                <a:spcPct val="120000"/>
              </a:lnSpc>
              <a:spcBef>
                <a:spcPts val="0"/>
              </a:spcBef>
              <a:spcAft>
                <a:spcPts val="0"/>
              </a:spcAft>
              <a:buClr>
                <a:srgbClr val="0070C0"/>
              </a:buClr>
              <a:buSzPts val="1500"/>
              <a:buNone/>
            </a:pPr>
            <a:r>
              <a:rPr lang="lt-LT" sz="2300" dirty="0">
                <a:solidFill>
                  <a:srgbClr val="0070C0"/>
                </a:solidFill>
              </a:rPr>
              <a:t>Kas yra jūsų viršininkas?</a:t>
            </a:r>
            <a:endParaRPr lang="pl-PL" sz="2300" dirty="0">
              <a:solidFill>
                <a:srgbClr val="0070C0"/>
              </a:solidFill>
            </a:endParaRPr>
          </a:p>
          <a:p>
            <a:pPr marL="0" lvl="0" indent="0" algn="l" rtl="0">
              <a:lnSpc>
                <a:spcPct val="120000"/>
              </a:lnSpc>
              <a:spcBef>
                <a:spcPts val="0"/>
              </a:spcBef>
              <a:spcAft>
                <a:spcPts val="0"/>
              </a:spcAft>
              <a:buClr>
                <a:srgbClr val="0070C0"/>
              </a:buClr>
              <a:buSzPts val="1500"/>
              <a:buNone/>
            </a:pPr>
            <a:r>
              <a:rPr lang="lt-LT" sz="2300" dirty="0">
                <a:solidFill>
                  <a:srgbClr val="0070C0"/>
                </a:solidFill>
              </a:rPr>
              <a:t>Ar turite tokį viršininką? Kaip vertinamas jūsų darbas?</a:t>
            </a:r>
            <a:endParaRPr lang="pl-PL" sz="2300" dirty="0">
              <a:solidFill>
                <a:srgbClr val="0070C0"/>
              </a:solidFill>
            </a:endParaRPr>
          </a:p>
          <a:p>
            <a:pPr marL="0" lvl="0" indent="0" algn="l" rtl="0">
              <a:lnSpc>
                <a:spcPct val="120000"/>
              </a:lnSpc>
              <a:spcBef>
                <a:spcPts val="0"/>
              </a:spcBef>
              <a:spcAft>
                <a:spcPts val="0"/>
              </a:spcAft>
              <a:buClr>
                <a:srgbClr val="0070C0"/>
              </a:buClr>
              <a:buSzPts val="1500"/>
              <a:buNone/>
            </a:pPr>
            <a:r>
              <a:rPr lang="lt-LT" sz="2300" dirty="0">
                <a:solidFill>
                  <a:srgbClr val="0070C0"/>
                </a:solidFill>
              </a:rPr>
              <a:t>Kodėl pasirinkote šią profesiją?</a:t>
            </a:r>
            <a:endParaRPr lang="pl-PL" sz="2300" dirty="0">
              <a:solidFill>
                <a:srgbClr val="0070C0"/>
              </a:solidFill>
            </a:endParaRPr>
          </a:p>
          <a:p>
            <a:pPr marL="0" lvl="0" indent="0" algn="l" rtl="0">
              <a:lnSpc>
                <a:spcPct val="120000"/>
              </a:lnSpc>
              <a:spcBef>
                <a:spcPts val="0"/>
              </a:spcBef>
              <a:spcAft>
                <a:spcPts val="0"/>
              </a:spcAft>
              <a:buClr>
                <a:srgbClr val="0070C0"/>
              </a:buClr>
              <a:buSzPts val="1500"/>
              <a:buNone/>
            </a:pPr>
            <a:r>
              <a:rPr lang="lt-LT" sz="2300" dirty="0">
                <a:solidFill>
                  <a:srgbClr val="0070C0"/>
                </a:solidFill>
              </a:rPr>
              <a:t>Kas jums patinka šioje srityje?</a:t>
            </a:r>
            <a:endParaRPr sz="2300"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p:txBody>
      </p:sp>
      <p:sp>
        <p:nvSpPr>
          <p:cNvPr id="222" name="Google Shape;222;p13"/>
          <p:cNvSpPr txBox="1">
            <a:spLocks noGrp="1"/>
          </p:cNvSpPr>
          <p:nvPr>
            <p:ph type="body" idx="2"/>
          </p:nvPr>
        </p:nvSpPr>
        <p:spPr>
          <a:xfrm>
            <a:off x="454134" y="5212481"/>
            <a:ext cx="3165817" cy="104336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595959"/>
              </a:buClr>
              <a:buSzPts val="1500"/>
              <a:buNone/>
            </a:pPr>
            <a:r>
              <a:rPr lang="lt-LT" i="0" dirty="0">
                <a:solidFill>
                  <a:srgbClr val="595959"/>
                </a:solidFill>
              </a:rPr>
              <a:t>Mokiniai (priklausomai nuo jų amžiaus) susidomės įvairiomis individualiomis patirtimis. Tai padės jiems įsitikinti, kad yra ne tik „vienas kelias".</a:t>
            </a:r>
            <a:endParaRPr i="0" dirty="0">
              <a:solidFill>
                <a:srgbClr val="595959"/>
              </a:solidFill>
            </a:endParaRPr>
          </a:p>
        </p:txBody>
      </p:sp>
      <p:pic>
        <p:nvPicPr>
          <p:cNvPr id="223" name="Google Shape;223;p13" descr="C:\Users\Angela\Desktop\Gender 4 Stem Marie\role-models wanted.jpeg"/>
          <p:cNvPicPr preferRelativeResize="0"/>
          <p:nvPr/>
        </p:nvPicPr>
        <p:blipFill rotWithShape="1">
          <a:blip r:embed="rId3">
            <a:alphaModFix/>
          </a:blip>
          <a:srcRect/>
          <a:stretch/>
        </p:blipFill>
        <p:spPr>
          <a:xfrm>
            <a:off x="454134" y="2880176"/>
            <a:ext cx="2247900" cy="18432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783660" y="1400505"/>
            <a:ext cx="3182052"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lt-LT" sz="2800" dirty="0"/>
              <a:t>Konkretesni klausimai</a:t>
            </a:r>
            <a:endParaRPr lang="lt-LT" dirty="0"/>
          </a:p>
        </p:txBody>
      </p:sp>
      <p:sp>
        <p:nvSpPr>
          <p:cNvPr id="229" name="Google Shape;229;p14"/>
          <p:cNvSpPr txBox="1">
            <a:spLocks noGrp="1"/>
          </p:cNvSpPr>
          <p:nvPr>
            <p:ph type="body" idx="1"/>
          </p:nvPr>
        </p:nvSpPr>
        <p:spPr>
          <a:xfrm>
            <a:off x="3965712" y="1179787"/>
            <a:ext cx="4857722" cy="5492750"/>
          </a:xfrm>
          <a:prstGeom prst="rect">
            <a:avLst/>
          </a:prstGeom>
          <a:noFill/>
          <a:ln>
            <a:noFill/>
          </a:ln>
        </p:spPr>
        <p:txBody>
          <a:bodyPr spcFirstLastPara="1" wrap="square" lIns="0" tIns="0" rIns="0" bIns="0" anchor="t" anchorCtr="0">
            <a:noAutofit/>
          </a:bodyPr>
          <a:lstStyle/>
          <a:p>
            <a:pPr marL="114300" indent="0">
              <a:lnSpc>
                <a:spcPct val="107000"/>
              </a:lnSpc>
              <a:spcAft>
                <a:spcPts val="800"/>
              </a:spcAft>
              <a:buNone/>
            </a:pP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Koks konkrečiai yra jūsų darbo turinys?</a:t>
            </a:r>
            <a:endParaRPr lang="en-GB"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Ar jis inovatyvus? Kuo jis įdomus?</a:t>
            </a:r>
            <a:endParaRPr lang="en-GB"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Be to, kas jame yra nuobodu? Kas yra</a:t>
            </a:r>
            <a:r>
              <a:rPr lang="pl-PL" sz="1800" kern="1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sudėtinga?</a:t>
            </a:r>
            <a:endParaRPr lang="en-GB"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Kokie jūsų pasiekimai / rezultatai? Kaip jie atrodo, kokia statistika?</a:t>
            </a:r>
            <a:endParaRPr lang="en-GB"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Koks jūsų vaidmuo pilietinėje visuomenėje?</a:t>
            </a:r>
            <a:endParaRPr lang="en-GB"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Ar turite kokių nors abejonių ar nuogąstavimų dėl savo darbo ir vaidmens? Ar jūsų darbas atitinka jūsų ankstesnius lūkesčius?</a:t>
            </a:r>
            <a:endParaRPr lang="en-GB"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Kokios yra pagrindinės mokslo specialisto (gali būti darbo vietos pavadinimas) savybės?</a:t>
            </a:r>
            <a:endParaRPr lang="en-GB"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Kokia yra jūsų ateitis? (darbo perspektyvos, laisvos darbo vietos).</a:t>
            </a:r>
            <a:endParaRPr lang="en-GB" sz="18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30" name="Google Shape;230;p14"/>
          <p:cNvPicPr preferRelativeResize="0"/>
          <p:nvPr/>
        </p:nvPicPr>
        <p:blipFill rotWithShape="1">
          <a:blip r:embed="rId3">
            <a:alphaModFix/>
          </a:blip>
          <a:srcRect/>
          <a:stretch/>
        </p:blipFill>
        <p:spPr>
          <a:xfrm>
            <a:off x="320567" y="3268717"/>
            <a:ext cx="3568262" cy="24082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411655" y="3429000"/>
            <a:ext cx="5933090" cy="2573012"/>
          </a:xfrm>
          <a:prstGeom prst="rect">
            <a:avLst/>
          </a:prstGeom>
          <a:noFill/>
          <a:ln>
            <a:noFill/>
          </a:ln>
        </p:spPr>
        <p:txBody>
          <a:bodyPr spcFirstLastPara="1" wrap="square" lIns="0" tIns="0" rIns="0" bIns="0" anchor="t" anchorCtr="0">
            <a:spAutoFit/>
          </a:bodyPr>
          <a:lstStyle/>
          <a:p>
            <a:pPr marL="0" lvl="0" indent="0" algn="l" rtl="0">
              <a:lnSpc>
                <a:spcPct val="95000"/>
              </a:lnSpc>
              <a:spcBef>
                <a:spcPts val="0"/>
              </a:spcBef>
              <a:spcAft>
                <a:spcPts val="0"/>
              </a:spcAft>
              <a:buClr>
                <a:schemeClr val="lt1"/>
              </a:buClr>
              <a:buSzPts val="4400"/>
              <a:buFont typeface="Arial"/>
              <a:buNone/>
            </a:pPr>
            <a:r>
              <a:rPr lang="lt-LT" sz="4400" dirty="0"/>
              <a:t>04 </a:t>
            </a:r>
            <a:br>
              <a:rPr lang="lt-LT" sz="4400" dirty="0"/>
            </a:br>
            <a:r>
              <a:rPr lang="lt-LT" sz="4400" dirty="0"/>
              <a:t>Veiklos klasėje po susitikimo su sektiniu pavyzdžiu </a:t>
            </a:r>
            <a:endParaRPr dirty="0"/>
          </a:p>
        </p:txBody>
      </p:sp>
      <p:sp>
        <p:nvSpPr>
          <p:cNvPr id="236" name="Google Shape;236;p15"/>
          <p:cNvSpPr/>
          <p:nvPr/>
        </p:nvSpPr>
        <p:spPr>
          <a:xfrm>
            <a:off x="6902231" y="5217072"/>
            <a:ext cx="29210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err="1">
                <a:solidFill>
                  <a:schemeClr val="dk1"/>
                </a:solidFill>
                <a:latin typeface="Arial"/>
                <a:ea typeface="Arial"/>
                <a:cs typeface="Arial"/>
                <a:sym typeface="Arial"/>
              </a:rPr>
              <a:t>Išvad</a:t>
            </a:r>
            <a:r>
              <a:rPr lang="pl-PL" sz="1800" i="1" dirty="0">
                <a:solidFill>
                  <a:schemeClr val="dk1"/>
                </a:solidFill>
                <a:latin typeface="Arial"/>
                <a:ea typeface="Arial"/>
                <a:cs typeface="Arial"/>
                <a:sym typeface="Arial"/>
              </a:rPr>
              <a:t>os</a:t>
            </a:r>
          </a:p>
          <a:p>
            <a:pPr marL="0" marR="0" lvl="0" indent="0" algn="l" rtl="0">
              <a:spcBef>
                <a:spcPts val="0"/>
              </a:spcBef>
              <a:spcAft>
                <a:spcPts val="0"/>
              </a:spcAft>
              <a:buNone/>
            </a:pPr>
            <a:endParaRPr lang="pl-PL" sz="1800" i="1" dirty="0">
              <a:solidFill>
                <a:schemeClr val="dk1"/>
              </a:solidFill>
            </a:endParaRPr>
          </a:p>
          <a:p>
            <a:pPr marL="0" marR="0" lvl="0" indent="0" algn="l" rtl="0">
              <a:spcBef>
                <a:spcPts val="0"/>
              </a:spcBef>
              <a:spcAft>
                <a:spcPts val="0"/>
              </a:spcAft>
              <a:buNone/>
            </a:pPr>
            <a:r>
              <a:rPr lang="en-US" sz="1800" i="1" dirty="0" err="1">
                <a:solidFill>
                  <a:schemeClr val="dk1"/>
                </a:solidFill>
                <a:latin typeface="Arial"/>
                <a:ea typeface="Arial"/>
                <a:cs typeface="Arial"/>
                <a:sym typeface="Arial"/>
              </a:rPr>
              <a:t>Grįžtamasis</a:t>
            </a:r>
            <a:r>
              <a:rPr lang="en-US" sz="1800" i="1" dirty="0">
                <a:solidFill>
                  <a:schemeClr val="dk1"/>
                </a:solidFill>
                <a:latin typeface="Arial"/>
                <a:ea typeface="Arial"/>
                <a:cs typeface="Arial"/>
                <a:sym typeface="Arial"/>
              </a:rPr>
              <a:t> </a:t>
            </a:r>
            <a:r>
              <a:rPr lang="en-US" sz="1800" i="1" dirty="0" err="1">
                <a:solidFill>
                  <a:schemeClr val="dk1"/>
                </a:solidFill>
                <a:latin typeface="Arial"/>
                <a:ea typeface="Arial"/>
                <a:cs typeface="Arial"/>
                <a:sym typeface="Arial"/>
              </a:rPr>
              <a:t>ryšys</a:t>
            </a:r>
            <a:endParaRPr dirty="0"/>
          </a:p>
        </p:txBody>
      </p:sp>
      <p:pic>
        <p:nvPicPr>
          <p:cNvPr id="237" name="Google Shape;237;p15"/>
          <p:cNvPicPr preferRelativeResize="0"/>
          <p:nvPr/>
        </p:nvPicPr>
        <p:blipFill rotWithShape="1">
          <a:blip r:embed="rId3">
            <a:alphaModFix/>
          </a:blip>
          <a:srcRect/>
          <a:stretch/>
        </p:blipFill>
        <p:spPr>
          <a:xfrm>
            <a:off x="4686300" y="543379"/>
            <a:ext cx="3900733" cy="28221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6"/>
          <p:cNvSpPr txBox="1">
            <a:spLocks noGrp="1"/>
          </p:cNvSpPr>
          <p:nvPr>
            <p:ph type="title"/>
          </p:nvPr>
        </p:nvSpPr>
        <p:spPr>
          <a:xfrm>
            <a:off x="457200" y="885924"/>
            <a:ext cx="3182052"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en-US" dirty="0" err="1"/>
              <a:t>Išvados</a:t>
            </a:r>
            <a:r>
              <a:rPr lang="en-US" b="0" dirty="0"/>
              <a:t> (10’)</a:t>
            </a:r>
            <a:endParaRPr dirty="0"/>
          </a:p>
        </p:txBody>
      </p:sp>
      <p:sp>
        <p:nvSpPr>
          <p:cNvPr id="243" name="Google Shape;243;p16"/>
          <p:cNvSpPr txBox="1">
            <a:spLocks noGrp="1"/>
          </p:cNvSpPr>
          <p:nvPr>
            <p:ph type="body" idx="1"/>
          </p:nvPr>
        </p:nvSpPr>
        <p:spPr>
          <a:xfrm>
            <a:off x="457200" y="4905016"/>
            <a:ext cx="4093348" cy="126718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595959"/>
              </a:buClr>
              <a:buSzPts val="1600"/>
              <a:buNone/>
            </a:pPr>
            <a:r>
              <a:rPr lang="lt-LT" sz="1600" i="0" dirty="0">
                <a:solidFill>
                  <a:srgbClr val="595959"/>
                </a:solidFill>
              </a:rPr>
              <a:t>Užbaigiant pamoką svarbu, kad mokiniai turėtų laiko aptarti su pranešėju (-</a:t>
            </a:r>
            <a:r>
              <a:rPr lang="lt-LT" sz="1600" i="0" dirty="0" err="1">
                <a:solidFill>
                  <a:srgbClr val="595959"/>
                </a:solidFill>
              </a:rPr>
              <a:t>ais</a:t>
            </a:r>
            <a:r>
              <a:rPr lang="lt-LT" sz="1600" i="0" dirty="0">
                <a:solidFill>
                  <a:srgbClr val="595959"/>
                </a:solidFill>
              </a:rPr>
              <a:t>) visas savo pastabas ir komentarus.</a:t>
            </a: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p:txBody>
      </p:sp>
      <p:sp>
        <p:nvSpPr>
          <p:cNvPr id="244" name="Google Shape;244;p16"/>
          <p:cNvSpPr txBox="1">
            <a:spLocks noGrp="1"/>
          </p:cNvSpPr>
          <p:nvPr>
            <p:ph type="body" idx="2"/>
          </p:nvPr>
        </p:nvSpPr>
        <p:spPr>
          <a:xfrm>
            <a:off x="5128573" y="1061763"/>
            <a:ext cx="3558227" cy="5721350"/>
          </a:xfrm>
          <a:prstGeom prst="rect">
            <a:avLst/>
          </a:prstGeom>
          <a:noFill/>
          <a:ln>
            <a:noFill/>
          </a:ln>
        </p:spPr>
        <p:txBody>
          <a:bodyPr spcFirstLastPara="1" wrap="square" lIns="0" tIns="0" rIns="0" bIns="0" anchor="t" anchorCtr="0">
            <a:noAutofit/>
          </a:bodyPr>
          <a:lstStyle/>
          <a:p>
            <a:pPr marL="114300" indent="0">
              <a:lnSpc>
                <a:spcPct val="107000"/>
              </a:lnSpc>
              <a:spcAft>
                <a:spcPts val="800"/>
              </a:spcAft>
              <a:buNone/>
            </a:pPr>
            <a:r>
              <a:rPr lang="lt-LT" sz="155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Dabar, kai mokiniai susipažino su kalbėtoju/-a (-</a:t>
            </a:r>
            <a:r>
              <a:rPr lang="lt-LT" sz="1550" kern="1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ais</a:t>
            </a:r>
            <a:r>
              <a:rPr lang="lt-LT" sz="155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jų galima paklausti, kas jiems ateina į galvą pagalvojus apie mokslininkus.</a:t>
            </a:r>
          </a:p>
          <a:p>
            <a:pPr marL="114300" indent="0">
              <a:lnSpc>
                <a:spcPct val="107000"/>
              </a:lnSpc>
              <a:spcAft>
                <a:spcPts val="800"/>
              </a:spcAft>
              <a:buNone/>
            </a:pPr>
            <a:r>
              <a:rPr lang="lt-LT" sz="155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Taip pat jų galima paklausti, ar jie turi minčių apie darbą, kurį norėtų dirbti ateityje, ir ar ši veikla sužadino jų smalsumą apie karjerą mokslo srityje.</a:t>
            </a:r>
            <a:endParaRPr lang="en-GB" sz="155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55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Plenarinė diskusija veiklos pabaigoje, kurioje dalyvauja mokytojas ir mokiniai, gali padėti giliau atskleisti tai, ką jie išgirdo per veiklą.</a:t>
            </a:r>
            <a:endParaRPr lang="en-GB" sz="155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55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Mokiniai turi išeiti su jausmu, kad jie turi galimybę rinktis tam tikrus STEAM kelius, jog ir jiems tai įmanoma.</a:t>
            </a:r>
            <a:endParaRPr lang="en-GB" sz="155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p:txBody>
      </p:sp>
      <p:pic>
        <p:nvPicPr>
          <p:cNvPr id="245" name="Google Shape;245;p16"/>
          <p:cNvPicPr preferRelativeResize="0"/>
          <p:nvPr/>
        </p:nvPicPr>
        <p:blipFill rotWithShape="1">
          <a:blip r:embed="rId3">
            <a:alphaModFix/>
          </a:blip>
          <a:srcRect/>
          <a:stretch/>
        </p:blipFill>
        <p:spPr>
          <a:xfrm>
            <a:off x="478651" y="1629321"/>
            <a:ext cx="4093349" cy="25322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en-US" dirty="0" err="1"/>
              <a:t>Atsiliepimai</a:t>
            </a:r>
            <a:r>
              <a:rPr lang="en-US" dirty="0"/>
              <a:t> </a:t>
            </a:r>
            <a:r>
              <a:rPr lang="en-US" b="0" dirty="0"/>
              <a:t>(5')</a:t>
            </a:r>
            <a:endParaRPr b="0" dirty="0"/>
          </a:p>
        </p:txBody>
      </p:sp>
      <p:sp>
        <p:nvSpPr>
          <p:cNvPr id="251" name="Google Shape;251;p17"/>
          <p:cNvSpPr txBox="1">
            <a:spLocks noGrp="1"/>
          </p:cNvSpPr>
          <p:nvPr>
            <p:ph type="body" idx="1"/>
          </p:nvPr>
        </p:nvSpPr>
        <p:spPr>
          <a:xfrm>
            <a:off x="4572000" y="914400"/>
            <a:ext cx="4325007" cy="22098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0070C0"/>
              </a:buClr>
              <a:buSzPts val="1800"/>
              <a:buNone/>
            </a:pPr>
            <a:r>
              <a:rPr lang="lt-LT" sz="2000" dirty="0">
                <a:solidFill>
                  <a:srgbClr val="0070C0"/>
                </a:solidFill>
              </a:rPr>
              <a:t>Išeinant mokinių bus paprašyti ant nedidelių lapelių laisva forma parašyti atsiliepimą, kurie vėliau bus surinkti. Juos atsitiktine tvarka perskaitys kitos klasės mokiniai.</a:t>
            </a:r>
            <a:endParaRPr sz="2000" dirty="0"/>
          </a:p>
          <a:p>
            <a:pPr marL="0" lvl="0" indent="-95250" algn="l" rtl="0">
              <a:lnSpc>
                <a:spcPct val="120000"/>
              </a:lnSpc>
              <a:spcBef>
                <a:spcPts val="1800"/>
              </a:spcBef>
              <a:spcAft>
                <a:spcPts val="0"/>
              </a:spcAft>
              <a:buClr>
                <a:schemeClr val="accent1"/>
              </a:buClr>
              <a:buSzPts val="1500"/>
              <a:buChar char="​"/>
            </a:pPr>
            <a:r>
              <a:rPr lang="en-US" dirty="0"/>
              <a:t> </a:t>
            </a:r>
            <a:endParaRPr dirty="0"/>
          </a:p>
        </p:txBody>
      </p:sp>
      <p:pic>
        <p:nvPicPr>
          <p:cNvPr id="252" name="Google Shape;252;p17"/>
          <p:cNvPicPr preferRelativeResize="0"/>
          <p:nvPr/>
        </p:nvPicPr>
        <p:blipFill rotWithShape="1">
          <a:blip r:embed="rId3">
            <a:alphaModFix/>
          </a:blip>
          <a:srcRect/>
          <a:stretch/>
        </p:blipFill>
        <p:spPr>
          <a:xfrm>
            <a:off x="1047262" y="2717800"/>
            <a:ext cx="3613638" cy="3225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550650" y="3429000"/>
            <a:ext cx="4797972" cy="2105192"/>
          </a:xfrm>
          <a:prstGeom prst="rect">
            <a:avLst/>
          </a:prstGeom>
          <a:noFill/>
          <a:ln>
            <a:noFill/>
          </a:ln>
        </p:spPr>
        <p:txBody>
          <a:bodyPr spcFirstLastPara="1" wrap="square" lIns="0" tIns="0" rIns="0" bIns="0" anchor="t" anchorCtr="0">
            <a:spAutoFit/>
          </a:bodyPr>
          <a:lstStyle/>
          <a:p>
            <a:pPr marL="0" lvl="0" indent="0" algn="l" rtl="0">
              <a:lnSpc>
                <a:spcPct val="95000"/>
              </a:lnSpc>
              <a:spcBef>
                <a:spcPts val="0"/>
              </a:spcBef>
              <a:spcAft>
                <a:spcPts val="0"/>
              </a:spcAft>
              <a:buClr>
                <a:schemeClr val="lt1"/>
              </a:buClr>
              <a:buSzPts val="5800"/>
              <a:buFont typeface="Arial"/>
              <a:buNone/>
            </a:pPr>
            <a:r>
              <a:rPr lang="lt-LT" sz="4800" dirty="0"/>
              <a:t>Atsakomybės apribojimas dėl publikacijų</a:t>
            </a:r>
            <a:endParaRPr sz="4800" dirty="0"/>
          </a:p>
        </p:txBody>
      </p:sp>
      <p:sp>
        <p:nvSpPr>
          <p:cNvPr id="258" name="Google Shape;258;p18"/>
          <p:cNvSpPr/>
          <p:nvPr/>
        </p:nvSpPr>
        <p:spPr>
          <a:xfrm>
            <a:off x="457200" y="905049"/>
            <a:ext cx="4576713" cy="1477287"/>
          </a:xfrm>
          <a:prstGeom prst="rect">
            <a:avLst/>
          </a:prstGeom>
          <a:noFill/>
          <a:ln>
            <a:noFill/>
          </a:ln>
        </p:spPr>
        <p:txBody>
          <a:bodyPr spcFirstLastPara="1" wrap="square" lIns="91425" tIns="45700" rIns="91425" bIns="45700" anchor="t" anchorCtr="0">
            <a:spAutoFit/>
          </a:bodyPr>
          <a:lstStyle/>
          <a:p>
            <a:r>
              <a:rPr lang="lt-LT" sz="1800" dirty="0"/>
              <a:t>Šį projektą finansavo Europos Komisija. Šis leidinys atspindi tik autoriaus požiūrį, o Komisija negali būti laikoma atsakinga už bet kokį jame pateiktos informacijos panaudojimą.</a:t>
            </a:r>
          </a:p>
        </p:txBody>
      </p:sp>
      <p:pic>
        <p:nvPicPr>
          <p:cNvPr id="5" name="Picture 4">
            <a:extLst>
              <a:ext uri="{FF2B5EF4-FFF2-40B4-BE49-F238E27FC236}">
                <a16:creationId xmlns:a16="http://schemas.microsoft.com/office/drawing/2014/main" id="{BED2D3B5-6F75-414F-98C3-AE8F31A7B73B}"/>
              </a:ext>
            </a:extLst>
          </p:cNvPr>
          <p:cNvPicPr>
            <a:picLocks noChangeAspect="1"/>
          </p:cNvPicPr>
          <p:nvPr/>
        </p:nvPicPr>
        <p:blipFill rotWithShape="1">
          <a:blip r:embed="rId3"/>
          <a:srcRect t="32797" b="32089"/>
          <a:stretch/>
        </p:blipFill>
        <p:spPr>
          <a:xfrm>
            <a:off x="6383492" y="5878286"/>
            <a:ext cx="2300255" cy="6233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465375" y="694259"/>
            <a:ext cx="3182052"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lt-LT" dirty="0"/>
              <a:t>Turinys</a:t>
            </a:r>
          </a:p>
        </p:txBody>
      </p:sp>
      <p:sp>
        <p:nvSpPr>
          <p:cNvPr id="123" name="Google Shape;123;p2"/>
          <p:cNvSpPr txBox="1">
            <a:spLocks noGrp="1"/>
          </p:cNvSpPr>
          <p:nvPr>
            <p:ph type="body" idx="1"/>
          </p:nvPr>
        </p:nvSpPr>
        <p:spPr>
          <a:xfrm>
            <a:off x="457212" y="2366740"/>
            <a:ext cx="1497013" cy="1083733"/>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5"/>
              </a:buClr>
              <a:buSzPts val="6600"/>
              <a:buNone/>
            </a:pPr>
            <a:r>
              <a:rPr lang="en-US" dirty="0"/>
              <a:t>01</a:t>
            </a:r>
            <a:endParaRPr dirty="0"/>
          </a:p>
        </p:txBody>
      </p:sp>
      <p:sp>
        <p:nvSpPr>
          <p:cNvPr id="124" name="Google Shape;124;p2"/>
          <p:cNvSpPr txBox="1">
            <a:spLocks noGrp="1"/>
          </p:cNvSpPr>
          <p:nvPr>
            <p:ph type="body" idx="3"/>
          </p:nvPr>
        </p:nvSpPr>
        <p:spPr>
          <a:xfrm>
            <a:off x="2491747" y="2345267"/>
            <a:ext cx="1497013" cy="1083733"/>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5"/>
              </a:buClr>
              <a:buSzPts val="6600"/>
              <a:buNone/>
            </a:pPr>
            <a:r>
              <a:rPr lang="en-US" dirty="0"/>
              <a:t>02</a:t>
            </a:r>
            <a:endParaRPr dirty="0"/>
          </a:p>
        </p:txBody>
      </p:sp>
      <p:sp>
        <p:nvSpPr>
          <p:cNvPr id="125" name="Google Shape;125;p2"/>
          <p:cNvSpPr txBox="1">
            <a:spLocks noGrp="1"/>
          </p:cNvSpPr>
          <p:nvPr>
            <p:ph type="body" idx="4"/>
          </p:nvPr>
        </p:nvSpPr>
        <p:spPr>
          <a:xfrm>
            <a:off x="4914251" y="2360739"/>
            <a:ext cx="1497013" cy="1083733"/>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5"/>
              </a:buClr>
              <a:buSzPts val="6600"/>
              <a:buNone/>
            </a:pPr>
            <a:r>
              <a:rPr lang="en-US" dirty="0"/>
              <a:t>03</a:t>
            </a:r>
            <a:endParaRPr dirty="0"/>
          </a:p>
        </p:txBody>
      </p:sp>
      <p:sp>
        <p:nvSpPr>
          <p:cNvPr id="126" name="Google Shape;126;p2"/>
          <p:cNvSpPr txBox="1">
            <a:spLocks noGrp="1"/>
          </p:cNvSpPr>
          <p:nvPr>
            <p:ph type="body" idx="5"/>
          </p:nvPr>
        </p:nvSpPr>
        <p:spPr>
          <a:xfrm>
            <a:off x="7224525" y="2360739"/>
            <a:ext cx="1497013" cy="1083733"/>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5"/>
              </a:buClr>
              <a:buSzPts val="6600"/>
              <a:buNone/>
            </a:pPr>
            <a:r>
              <a:rPr lang="en-US" dirty="0"/>
              <a:t>04</a:t>
            </a:r>
            <a:endParaRPr dirty="0"/>
          </a:p>
        </p:txBody>
      </p:sp>
      <p:sp>
        <p:nvSpPr>
          <p:cNvPr id="127" name="Google Shape;127;p2"/>
          <p:cNvSpPr txBox="1">
            <a:spLocks noGrp="1"/>
          </p:cNvSpPr>
          <p:nvPr>
            <p:ph type="body" idx="7"/>
          </p:nvPr>
        </p:nvSpPr>
        <p:spPr>
          <a:xfrm>
            <a:off x="457205" y="2167129"/>
            <a:ext cx="1497013" cy="295466"/>
          </a:xfrm>
          <a:prstGeom prst="rect">
            <a:avLst/>
          </a:prstGeom>
          <a:noFill/>
          <a:ln>
            <a:noFill/>
          </a:ln>
        </p:spPr>
        <p:txBody>
          <a:bodyPr spcFirstLastPara="1" wrap="square" lIns="0" tIns="0" rIns="0" bIns="0" anchor="b" anchorCtr="0">
            <a:noAutofit/>
          </a:bodyPr>
          <a:lstStyle/>
          <a:p>
            <a:pPr marL="0" lvl="0" indent="0" algn="ctr" rtl="0">
              <a:lnSpc>
                <a:spcPct val="120000"/>
              </a:lnSpc>
              <a:spcBef>
                <a:spcPts val="0"/>
              </a:spcBef>
              <a:spcAft>
                <a:spcPts val="0"/>
              </a:spcAft>
              <a:buClr>
                <a:schemeClr val="lt2"/>
              </a:buClr>
              <a:buSzPts val="1600"/>
              <a:buNone/>
            </a:pPr>
            <a:r>
              <a:rPr lang="en-US" dirty="0"/>
              <a:t>2 </a:t>
            </a:r>
            <a:r>
              <a:rPr lang="lt-LT" dirty="0"/>
              <a:t>p</a:t>
            </a:r>
            <a:r>
              <a:rPr lang="en-US" dirty="0" err="1"/>
              <a:t>uslapis</a:t>
            </a:r>
            <a:endParaRPr dirty="0"/>
          </a:p>
        </p:txBody>
      </p:sp>
      <p:sp>
        <p:nvSpPr>
          <p:cNvPr id="128" name="Google Shape;128;p2"/>
          <p:cNvSpPr txBox="1">
            <a:spLocks noGrp="1"/>
          </p:cNvSpPr>
          <p:nvPr>
            <p:ph type="body" idx="8"/>
          </p:nvPr>
        </p:nvSpPr>
        <p:spPr>
          <a:xfrm>
            <a:off x="2491747" y="2172136"/>
            <a:ext cx="1497013" cy="295466"/>
          </a:xfrm>
          <a:prstGeom prst="rect">
            <a:avLst/>
          </a:prstGeom>
          <a:noFill/>
          <a:ln>
            <a:noFill/>
          </a:ln>
        </p:spPr>
        <p:txBody>
          <a:bodyPr spcFirstLastPara="1" wrap="square" lIns="0" tIns="0" rIns="0" bIns="0" anchor="b" anchorCtr="0">
            <a:noAutofit/>
          </a:bodyPr>
          <a:lstStyle/>
          <a:p>
            <a:pPr marL="0" lvl="0" indent="0" algn="ctr" rtl="0">
              <a:lnSpc>
                <a:spcPct val="120000"/>
              </a:lnSpc>
              <a:spcBef>
                <a:spcPts val="0"/>
              </a:spcBef>
              <a:spcAft>
                <a:spcPts val="0"/>
              </a:spcAft>
              <a:buClr>
                <a:schemeClr val="lt2"/>
              </a:buClr>
              <a:buSzPts val="1600"/>
              <a:buNone/>
            </a:pPr>
            <a:r>
              <a:rPr lang="en-US" dirty="0"/>
              <a:t>7</a:t>
            </a:r>
            <a:r>
              <a:rPr lang="lt-LT" dirty="0"/>
              <a:t> p</a:t>
            </a:r>
            <a:r>
              <a:rPr lang="en-US" dirty="0" err="1"/>
              <a:t>uslapis</a:t>
            </a:r>
            <a:endParaRPr dirty="0"/>
          </a:p>
        </p:txBody>
      </p:sp>
      <p:sp>
        <p:nvSpPr>
          <p:cNvPr id="129" name="Google Shape;129;p2"/>
          <p:cNvSpPr txBox="1">
            <a:spLocks noGrp="1"/>
          </p:cNvSpPr>
          <p:nvPr>
            <p:ph type="body" idx="9"/>
          </p:nvPr>
        </p:nvSpPr>
        <p:spPr>
          <a:xfrm>
            <a:off x="4914250" y="2167129"/>
            <a:ext cx="1497013" cy="295466"/>
          </a:xfrm>
          <a:prstGeom prst="rect">
            <a:avLst/>
          </a:prstGeom>
          <a:noFill/>
          <a:ln>
            <a:noFill/>
          </a:ln>
        </p:spPr>
        <p:txBody>
          <a:bodyPr spcFirstLastPara="1" wrap="square" lIns="0" tIns="0" rIns="0" bIns="0" anchor="b" anchorCtr="0">
            <a:noAutofit/>
          </a:bodyPr>
          <a:lstStyle/>
          <a:p>
            <a:pPr marL="0" lvl="0" indent="0" algn="ctr" rtl="0">
              <a:lnSpc>
                <a:spcPct val="120000"/>
              </a:lnSpc>
              <a:spcBef>
                <a:spcPts val="0"/>
              </a:spcBef>
              <a:spcAft>
                <a:spcPts val="0"/>
              </a:spcAft>
              <a:buClr>
                <a:schemeClr val="lt2"/>
              </a:buClr>
              <a:buSzPts val="1600"/>
              <a:buNone/>
            </a:pPr>
            <a:r>
              <a:rPr lang="en-US" dirty="0"/>
              <a:t>10</a:t>
            </a:r>
            <a:r>
              <a:rPr lang="lt-LT" dirty="0"/>
              <a:t> p</a:t>
            </a:r>
            <a:r>
              <a:rPr lang="en-US" dirty="0" err="1"/>
              <a:t>uslapis</a:t>
            </a:r>
            <a:endParaRPr dirty="0"/>
          </a:p>
        </p:txBody>
      </p:sp>
      <p:sp>
        <p:nvSpPr>
          <p:cNvPr id="130" name="Google Shape;130;p2"/>
          <p:cNvSpPr txBox="1">
            <a:spLocks noGrp="1"/>
          </p:cNvSpPr>
          <p:nvPr>
            <p:ph type="body" idx="13"/>
          </p:nvPr>
        </p:nvSpPr>
        <p:spPr>
          <a:xfrm>
            <a:off x="7224525" y="2167129"/>
            <a:ext cx="1497013" cy="295466"/>
          </a:xfrm>
          <a:prstGeom prst="rect">
            <a:avLst/>
          </a:prstGeom>
          <a:noFill/>
          <a:ln>
            <a:noFill/>
          </a:ln>
        </p:spPr>
        <p:txBody>
          <a:bodyPr spcFirstLastPara="1" wrap="square" lIns="0" tIns="0" rIns="0" bIns="0" anchor="b" anchorCtr="0">
            <a:noAutofit/>
          </a:bodyPr>
          <a:lstStyle/>
          <a:p>
            <a:pPr marL="0" lvl="0" indent="0" algn="ctr" rtl="0">
              <a:lnSpc>
                <a:spcPct val="120000"/>
              </a:lnSpc>
              <a:spcBef>
                <a:spcPts val="0"/>
              </a:spcBef>
              <a:spcAft>
                <a:spcPts val="0"/>
              </a:spcAft>
              <a:buClr>
                <a:schemeClr val="lt2"/>
              </a:buClr>
              <a:buSzPts val="1600"/>
              <a:buNone/>
            </a:pPr>
            <a:r>
              <a:rPr lang="en-US" dirty="0"/>
              <a:t>15</a:t>
            </a:r>
            <a:r>
              <a:rPr lang="lt-LT" dirty="0"/>
              <a:t> p</a:t>
            </a:r>
            <a:r>
              <a:rPr lang="en-US" dirty="0" err="1"/>
              <a:t>uslapis</a:t>
            </a:r>
            <a:endParaRPr dirty="0"/>
          </a:p>
        </p:txBody>
      </p:sp>
      <p:graphicFrame>
        <p:nvGraphicFramePr>
          <p:cNvPr id="131" name="Google Shape;131;p2"/>
          <p:cNvGraphicFramePr/>
          <p:nvPr>
            <p:extLst>
              <p:ext uri="{D42A27DB-BD31-4B8C-83A1-F6EECF244321}">
                <p14:modId xmlns:p14="http://schemas.microsoft.com/office/powerpoint/2010/main" val="365996759"/>
              </p:ext>
            </p:extLst>
          </p:nvPr>
        </p:nvGraphicFramePr>
        <p:xfrm>
          <a:off x="457200" y="3429000"/>
          <a:ext cx="1497025" cy="457220"/>
        </p:xfrm>
        <a:graphic>
          <a:graphicData uri="http://schemas.openxmlformats.org/drawingml/2006/table">
            <a:tbl>
              <a:tblPr>
                <a:noFill/>
                <a:tableStyleId>{78BDDFCE-79BB-4B29-BA55-2380FF3E4EEF}</a:tableStyleId>
              </a:tblPr>
              <a:tblGrid>
                <a:gridCol w="1497025">
                  <a:extLst>
                    <a:ext uri="{9D8B030D-6E8A-4147-A177-3AD203B41FA5}">
                      <a16:colId xmlns:a16="http://schemas.microsoft.com/office/drawing/2014/main" val="20000"/>
                    </a:ext>
                  </a:extLst>
                </a:gridCol>
              </a:tblGrid>
              <a:tr h="228600">
                <a:tc>
                  <a:txBody>
                    <a:bodyPr/>
                    <a:lstStyle/>
                    <a:p>
                      <a:pPr marL="0" marR="0" lvl="0" indent="0" algn="ctr" rtl="0">
                        <a:spcBef>
                          <a:spcPts val="0"/>
                        </a:spcBef>
                        <a:spcAft>
                          <a:spcPts val="0"/>
                        </a:spcAft>
                        <a:buNone/>
                      </a:pPr>
                      <a:r>
                        <a:rPr lang="lt-LT" sz="1800" b="1" i="1" u="none" strike="noStrike" cap="none" noProof="0" dirty="0">
                          <a:solidFill>
                            <a:srgbClr val="595959"/>
                          </a:solidFill>
                          <a:latin typeface="Corbel"/>
                          <a:ea typeface="Corbel"/>
                          <a:cs typeface="Corbel"/>
                          <a:sym typeface="Corbel"/>
                        </a:rPr>
                        <a:t>Įvadas</a:t>
                      </a:r>
                      <a:endParaRPr lang="lt-LT" noProof="0" dirty="0"/>
                    </a:p>
                  </a:txBody>
                  <a:tcPr marL="0" marR="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32" name="Google Shape;132;p2"/>
          <p:cNvGraphicFramePr/>
          <p:nvPr>
            <p:extLst>
              <p:ext uri="{D42A27DB-BD31-4B8C-83A1-F6EECF244321}">
                <p14:modId xmlns:p14="http://schemas.microsoft.com/office/powerpoint/2010/main" val="472148521"/>
              </p:ext>
            </p:extLst>
          </p:nvPr>
        </p:nvGraphicFramePr>
        <p:xfrm>
          <a:off x="2156753" y="3429000"/>
          <a:ext cx="2167002" cy="1005860"/>
        </p:xfrm>
        <a:graphic>
          <a:graphicData uri="http://schemas.openxmlformats.org/drawingml/2006/table">
            <a:tbl>
              <a:tblPr>
                <a:noFill/>
                <a:tableStyleId>{78BDDFCE-79BB-4B29-BA55-2380FF3E4EEF}</a:tableStyleId>
              </a:tblPr>
              <a:tblGrid>
                <a:gridCol w="2167002">
                  <a:extLst>
                    <a:ext uri="{9D8B030D-6E8A-4147-A177-3AD203B41FA5}">
                      <a16:colId xmlns:a16="http://schemas.microsoft.com/office/drawing/2014/main" val="20000"/>
                    </a:ext>
                  </a:extLst>
                </a:gridCol>
              </a:tblGrid>
              <a:tr h="228600">
                <a:tc>
                  <a:txBody>
                    <a:bodyPr/>
                    <a:lstStyle/>
                    <a:p>
                      <a:pPr marL="0" marR="0" lvl="0" indent="0" algn="ctr" rtl="0">
                        <a:spcBef>
                          <a:spcPts val="0"/>
                        </a:spcBef>
                        <a:spcAft>
                          <a:spcPts val="0"/>
                        </a:spcAft>
                        <a:buNone/>
                      </a:pPr>
                      <a:r>
                        <a:rPr lang="lt-LT" sz="1800" b="1" dirty="0">
                          <a:solidFill>
                            <a:schemeClr val="tx2">
                              <a:lumMod val="50000"/>
                            </a:schemeClr>
                          </a:solidFill>
                          <a:latin typeface="Corbel" panose="020B0503020204020204" pitchFamily="34" charset="0"/>
                        </a:rPr>
                        <a:t>Užsiėmimai klasėje prieš susitikimą su sektiniu pavyzdžių</a:t>
                      </a:r>
                      <a:endParaRPr b="1" dirty="0">
                        <a:solidFill>
                          <a:schemeClr val="tx2">
                            <a:lumMod val="50000"/>
                          </a:schemeClr>
                        </a:solidFill>
                        <a:latin typeface="Corbel" panose="020B0503020204020204" pitchFamily="34" charset="0"/>
                      </a:endParaRPr>
                    </a:p>
                  </a:txBody>
                  <a:tcPr marL="0" marR="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33" name="Google Shape;133;p2"/>
          <p:cNvGraphicFramePr/>
          <p:nvPr>
            <p:extLst>
              <p:ext uri="{D42A27DB-BD31-4B8C-83A1-F6EECF244321}">
                <p14:modId xmlns:p14="http://schemas.microsoft.com/office/powerpoint/2010/main" val="3554360778"/>
              </p:ext>
            </p:extLst>
          </p:nvPr>
        </p:nvGraphicFramePr>
        <p:xfrm>
          <a:off x="4697327" y="3456520"/>
          <a:ext cx="1942542" cy="1280180"/>
        </p:xfrm>
        <a:graphic>
          <a:graphicData uri="http://schemas.openxmlformats.org/drawingml/2006/table">
            <a:tbl>
              <a:tblPr>
                <a:noFill/>
                <a:tableStyleId>{78BDDFCE-79BB-4B29-BA55-2380FF3E4EEF}</a:tableStyleId>
              </a:tblPr>
              <a:tblGrid>
                <a:gridCol w="1942542">
                  <a:extLst>
                    <a:ext uri="{9D8B030D-6E8A-4147-A177-3AD203B41FA5}">
                      <a16:colId xmlns:a16="http://schemas.microsoft.com/office/drawing/2014/main" val="20000"/>
                    </a:ext>
                  </a:extLst>
                </a:gridCol>
              </a:tblGrid>
              <a:tr h="0">
                <a:tc>
                  <a:txBody>
                    <a:bodyPr/>
                    <a:lstStyle/>
                    <a:p>
                      <a:pPr marL="0" marR="0" lvl="0" indent="0" algn="ctr" rtl="0">
                        <a:spcBef>
                          <a:spcPts val="0"/>
                        </a:spcBef>
                        <a:spcAft>
                          <a:spcPts val="0"/>
                        </a:spcAft>
                        <a:buNone/>
                      </a:pPr>
                      <a:r>
                        <a:rPr lang="lt-LT" sz="1800" b="1" i="0" u="none" strike="noStrike" cap="none" dirty="0">
                          <a:solidFill>
                            <a:schemeClr val="tx2">
                              <a:lumMod val="50000"/>
                            </a:schemeClr>
                          </a:solidFill>
                          <a:latin typeface="Corbel" panose="020B0503020204020204" pitchFamily="34" charset="0"/>
                          <a:cs typeface="Microsoft New Tai Lue"/>
                          <a:sym typeface="Arial"/>
                        </a:rPr>
                        <a:t>Veiklos klasėje susitikimo su sektinu pavyzdžiu metu</a:t>
                      </a:r>
                      <a:endParaRPr sz="1800" b="1" i="0" u="none" strike="noStrike" cap="none" dirty="0">
                        <a:solidFill>
                          <a:schemeClr val="tx2">
                            <a:lumMod val="50000"/>
                          </a:schemeClr>
                        </a:solidFill>
                        <a:latin typeface="Corbel" panose="020B0503020204020204" pitchFamily="34" charset="0"/>
                        <a:cs typeface="Microsoft New Tai Lue"/>
                        <a:sym typeface="Arial"/>
                      </a:endParaRPr>
                    </a:p>
                  </a:txBody>
                  <a:tcPr marL="0" marR="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34" name="Google Shape;134;p2"/>
          <p:cNvGraphicFramePr/>
          <p:nvPr>
            <p:extLst>
              <p:ext uri="{D42A27DB-BD31-4B8C-83A1-F6EECF244321}">
                <p14:modId xmlns:p14="http://schemas.microsoft.com/office/powerpoint/2010/main" val="3418406828"/>
              </p:ext>
            </p:extLst>
          </p:nvPr>
        </p:nvGraphicFramePr>
        <p:xfrm>
          <a:off x="7001761" y="3436005"/>
          <a:ext cx="1942542" cy="1005860"/>
        </p:xfrm>
        <a:graphic>
          <a:graphicData uri="http://schemas.openxmlformats.org/drawingml/2006/table">
            <a:tbl>
              <a:tblPr>
                <a:noFill/>
                <a:tableStyleId>{78BDDFCE-79BB-4B29-BA55-2380FF3E4EEF}</a:tableStyleId>
              </a:tblPr>
              <a:tblGrid>
                <a:gridCol w="1942542">
                  <a:extLst>
                    <a:ext uri="{9D8B030D-6E8A-4147-A177-3AD203B41FA5}">
                      <a16:colId xmlns:a16="http://schemas.microsoft.com/office/drawing/2014/main" val="20000"/>
                    </a:ext>
                  </a:extLst>
                </a:gridCol>
              </a:tblGrid>
              <a:tr h="228600">
                <a:tc>
                  <a:txBody>
                    <a:bodyPr/>
                    <a:lstStyle/>
                    <a:p>
                      <a:pPr marL="0" marR="0" lvl="0" indent="0" algn="ctr" rtl="0">
                        <a:lnSpc>
                          <a:spcPct val="100000"/>
                        </a:lnSpc>
                        <a:spcBef>
                          <a:spcPts val="0"/>
                        </a:spcBef>
                        <a:spcAft>
                          <a:spcPts val="0"/>
                        </a:spcAft>
                        <a:buClr>
                          <a:srgbClr val="000000"/>
                        </a:buClr>
                        <a:buFont typeface="Arial"/>
                        <a:buNone/>
                      </a:pPr>
                      <a:r>
                        <a:rPr lang="lt-LT" sz="1800" b="1" i="0" u="none" strike="noStrike" cap="none" dirty="0">
                          <a:solidFill>
                            <a:schemeClr val="tx2">
                              <a:lumMod val="50000"/>
                            </a:schemeClr>
                          </a:solidFill>
                          <a:latin typeface="Corbel" panose="020B0503020204020204" pitchFamily="34" charset="0"/>
                          <a:cs typeface="Microsoft New Tai Lue"/>
                          <a:sym typeface="Arial"/>
                        </a:rPr>
                        <a:t>Veiklos klasėje po susitikimo su sektiniu pavyzdžiu </a:t>
                      </a:r>
                      <a:endParaRPr sz="1800" b="1" i="0" u="none" strike="noStrike" cap="none" dirty="0">
                        <a:solidFill>
                          <a:schemeClr val="tx2">
                            <a:lumMod val="50000"/>
                          </a:schemeClr>
                        </a:solidFill>
                        <a:latin typeface="Corbel" panose="020B0503020204020204" pitchFamily="34" charset="0"/>
                        <a:cs typeface="Microsoft New Tai Lue"/>
                        <a:sym typeface="Arial"/>
                      </a:endParaRPr>
                    </a:p>
                  </a:txBody>
                  <a:tcPr marL="0" marR="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457200" y="3848100"/>
            <a:ext cx="4229100" cy="1695849"/>
          </a:xfrm>
          <a:prstGeom prst="rect">
            <a:avLst/>
          </a:prstGeom>
          <a:noFill/>
          <a:ln>
            <a:noFill/>
          </a:ln>
        </p:spPr>
        <p:txBody>
          <a:bodyPr spcFirstLastPara="1" wrap="square" lIns="0" tIns="0" rIns="0" bIns="0" anchor="t" anchorCtr="0">
            <a:spAutoFit/>
          </a:bodyPr>
          <a:lstStyle/>
          <a:p>
            <a:pPr marL="0" lvl="0" indent="0" algn="l" rtl="0">
              <a:lnSpc>
                <a:spcPct val="95000"/>
              </a:lnSpc>
              <a:spcBef>
                <a:spcPts val="0"/>
              </a:spcBef>
              <a:spcAft>
                <a:spcPts val="0"/>
              </a:spcAft>
              <a:buClr>
                <a:schemeClr val="lt1"/>
              </a:buClr>
              <a:buSzPts val="5800"/>
              <a:buFont typeface="Arial"/>
              <a:buNone/>
            </a:pPr>
            <a:r>
              <a:rPr lang="en-US" dirty="0"/>
              <a:t>01</a:t>
            </a:r>
            <a:br>
              <a:rPr lang="en-US" dirty="0"/>
            </a:br>
            <a:r>
              <a:rPr lang="lt-LT" dirty="0"/>
              <a:t>Įvadas</a:t>
            </a:r>
            <a:endParaRPr sz="1400" dirty="0"/>
          </a:p>
        </p:txBody>
      </p:sp>
      <p:sp>
        <p:nvSpPr>
          <p:cNvPr id="140" name="Google Shape;140;p3"/>
          <p:cNvSpPr/>
          <p:nvPr/>
        </p:nvSpPr>
        <p:spPr>
          <a:xfrm>
            <a:off x="4789487" y="4943805"/>
            <a:ext cx="4216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i="1" dirty="0">
                <a:solidFill>
                  <a:schemeClr val="dk1"/>
                </a:solidFill>
                <a:latin typeface="Arial"/>
                <a:ea typeface="Arial"/>
                <a:cs typeface="Arial"/>
                <a:sym typeface="Arial"/>
              </a:rPr>
              <a:t>Kontekstas: E-SOC projektas </a:t>
            </a:r>
          </a:p>
          <a:p>
            <a:pPr marL="0" marR="0" lvl="0" indent="0" algn="l" rtl="0">
              <a:spcBef>
                <a:spcPts val="0"/>
              </a:spcBef>
              <a:spcAft>
                <a:spcPts val="0"/>
              </a:spcAft>
              <a:buNone/>
            </a:pPr>
            <a:r>
              <a:rPr lang="lt-LT" sz="1800" i="1" dirty="0">
                <a:solidFill>
                  <a:schemeClr val="dk1"/>
                </a:solidFill>
                <a:latin typeface="Arial"/>
                <a:ea typeface="Arial"/>
                <a:cs typeface="Arial"/>
                <a:sym typeface="Arial"/>
              </a:rPr>
              <a:t>Kaip pristatyti STEAM pavyzdžius	</a:t>
            </a:r>
            <a:endParaRPr lang="lt-LT" dirty="0"/>
          </a:p>
        </p:txBody>
      </p:sp>
      <p:pic>
        <p:nvPicPr>
          <p:cNvPr id="141" name="Google Shape;141;p3"/>
          <p:cNvPicPr preferRelativeResize="0"/>
          <p:nvPr/>
        </p:nvPicPr>
        <p:blipFill rotWithShape="1">
          <a:blip r:embed="rId3">
            <a:alphaModFix/>
          </a:blip>
          <a:srcRect/>
          <a:stretch/>
        </p:blipFill>
        <p:spPr>
          <a:xfrm>
            <a:off x="5130799" y="1024759"/>
            <a:ext cx="3533775" cy="254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457200" y="685799"/>
            <a:ext cx="3182052"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lt-LT" dirty="0"/>
              <a:t>Įvadas</a:t>
            </a:r>
            <a:br>
              <a:rPr lang="en-US" dirty="0"/>
            </a:br>
            <a:br>
              <a:rPr lang="en-US" dirty="0"/>
            </a:br>
            <a:br>
              <a:rPr lang="en-US" dirty="0"/>
            </a:br>
            <a:r>
              <a:rPr lang="lt-LT" dirty="0">
                <a:solidFill>
                  <a:srgbClr val="0070C0"/>
                </a:solidFill>
              </a:rPr>
              <a:t>Apžvalga</a:t>
            </a:r>
            <a:endParaRPr lang="lt-LT" dirty="0"/>
          </a:p>
        </p:txBody>
      </p:sp>
      <p:sp>
        <p:nvSpPr>
          <p:cNvPr id="147" name="Google Shape;147;p4"/>
          <p:cNvSpPr txBox="1">
            <a:spLocks noGrp="1"/>
          </p:cNvSpPr>
          <p:nvPr>
            <p:ph type="body" idx="1"/>
          </p:nvPr>
        </p:nvSpPr>
        <p:spPr>
          <a:xfrm>
            <a:off x="2322698" y="685799"/>
            <a:ext cx="3643204" cy="5974307"/>
          </a:xfrm>
          <a:prstGeom prst="rect">
            <a:avLst/>
          </a:prstGeom>
          <a:noFill/>
          <a:ln>
            <a:noFill/>
          </a:ln>
        </p:spPr>
        <p:txBody>
          <a:bodyPr spcFirstLastPara="1" wrap="square" lIns="0" tIns="0" rIns="0" bIns="0" anchor="t" anchorCtr="0">
            <a:noAutofit/>
          </a:bodyPr>
          <a:lstStyle/>
          <a:p>
            <a:pPr>
              <a:buNone/>
            </a:pPr>
            <a:r>
              <a:rPr lang="lt-LT" sz="2000" b="1" dirty="0">
                <a:solidFill>
                  <a:srgbClr val="0070C0"/>
                </a:solidFill>
              </a:rPr>
              <a:t>E-SOC projektas</a:t>
            </a:r>
          </a:p>
          <a:p>
            <a:pPr>
              <a:lnSpc>
                <a:spcPct val="100000"/>
              </a:lnSpc>
              <a:buNone/>
            </a:pPr>
            <a:r>
              <a:rPr lang="lt-LT" dirty="0">
                <a:solidFill>
                  <a:srgbClr val="0070C0"/>
                </a:solidFill>
              </a:rPr>
              <a:t>yra europinis projektas, įsteigtas pagal</a:t>
            </a:r>
          </a:p>
          <a:p>
            <a:pPr>
              <a:lnSpc>
                <a:spcPct val="100000"/>
              </a:lnSpc>
              <a:buNone/>
            </a:pPr>
            <a:r>
              <a:rPr lang="lt-LT" dirty="0">
                <a:solidFill>
                  <a:srgbClr val="0070C0"/>
                </a:solidFill>
              </a:rPr>
              <a:t>„Erasmus + KA2" programą. Juo siekiama</a:t>
            </a:r>
          </a:p>
          <a:p>
            <a:pPr>
              <a:lnSpc>
                <a:spcPct val="100000"/>
              </a:lnSpc>
              <a:buNone/>
            </a:pPr>
            <a:r>
              <a:rPr lang="lt-LT" dirty="0">
                <a:solidFill>
                  <a:srgbClr val="0070C0"/>
                </a:solidFill>
              </a:rPr>
              <a:t>išspręsti problemas dėl nepakankamo</a:t>
            </a:r>
          </a:p>
          <a:p>
            <a:pPr>
              <a:lnSpc>
                <a:spcPct val="100000"/>
              </a:lnSpc>
              <a:buNone/>
            </a:pPr>
            <a:r>
              <a:rPr lang="lt-LT" dirty="0">
                <a:solidFill>
                  <a:srgbClr val="0070C0"/>
                </a:solidFill>
              </a:rPr>
              <a:t>mergaičių atstovavimu STEAM (gamtos</a:t>
            </a:r>
          </a:p>
          <a:p>
            <a:pPr>
              <a:lnSpc>
                <a:spcPct val="100000"/>
              </a:lnSpc>
              <a:buNone/>
            </a:pPr>
            <a:r>
              <a:rPr lang="lt-LT" dirty="0">
                <a:solidFill>
                  <a:srgbClr val="0070C0"/>
                </a:solidFill>
              </a:rPr>
              <a:t>mokslų, technologijų, inžinerijos ir</a:t>
            </a:r>
          </a:p>
          <a:p>
            <a:pPr>
              <a:lnSpc>
                <a:spcPct val="100000"/>
              </a:lnSpc>
              <a:buNone/>
            </a:pPr>
            <a:r>
              <a:rPr lang="lt-LT" dirty="0">
                <a:solidFill>
                  <a:srgbClr val="0070C0"/>
                </a:solidFill>
              </a:rPr>
              <a:t>matematikos) švietimo srityse, o vėliau - ir su</a:t>
            </a:r>
          </a:p>
          <a:p>
            <a:pPr>
              <a:lnSpc>
                <a:spcPct val="100000"/>
              </a:lnSpc>
              <a:buNone/>
            </a:pPr>
            <a:r>
              <a:rPr lang="lt-LT" dirty="0">
                <a:solidFill>
                  <a:srgbClr val="0070C0"/>
                </a:solidFill>
              </a:rPr>
              <a:t>moterų atstovavimu STEAM profesijose.</a:t>
            </a:r>
          </a:p>
          <a:p>
            <a:pPr>
              <a:lnSpc>
                <a:spcPct val="100000"/>
              </a:lnSpc>
              <a:buNone/>
            </a:pPr>
            <a:r>
              <a:rPr lang="lt-LT" dirty="0">
                <a:solidFill>
                  <a:srgbClr val="0070C0"/>
                </a:solidFill>
              </a:rPr>
              <a:t>Pastebėta, kad nusistovėję stereotipai yra</a:t>
            </a:r>
          </a:p>
          <a:p>
            <a:pPr>
              <a:lnSpc>
                <a:spcPct val="100000"/>
              </a:lnSpc>
              <a:buNone/>
            </a:pPr>
            <a:r>
              <a:rPr lang="lt-LT" dirty="0">
                <a:solidFill>
                  <a:srgbClr val="0070C0"/>
                </a:solidFill>
              </a:rPr>
              <a:t>viena iš priežasčių, kodėl STEAM disciplinos</a:t>
            </a:r>
          </a:p>
          <a:p>
            <a:pPr>
              <a:lnSpc>
                <a:spcPct val="100000"/>
              </a:lnSpc>
              <a:buNone/>
            </a:pPr>
            <a:r>
              <a:rPr lang="lt-LT" dirty="0">
                <a:solidFill>
                  <a:srgbClr val="0070C0"/>
                </a:solidFill>
              </a:rPr>
              <a:t>yra nepatrauklios mergaitėms. Be to,</a:t>
            </a:r>
          </a:p>
          <a:p>
            <a:pPr>
              <a:lnSpc>
                <a:spcPct val="100000"/>
              </a:lnSpc>
              <a:buNone/>
            </a:pPr>
            <a:r>
              <a:rPr lang="lt-LT" dirty="0">
                <a:solidFill>
                  <a:srgbClr val="0070C0"/>
                </a:solidFill>
              </a:rPr>
              <a:t>mokytojai ne visada yra pasirengę užtikrinti</a:t>
            </a:r>
          </a:p>
          <a:p>
            <a:pPr>
              <a:lnSpc>
                <a:spcPct val="100000"/>
              </a:lnSpc>
              <a:buNone/>
            </a:pPr>
            <a:r>
              <a:rPr lang="lt-LT" dirty="0">
                <a:solidFill>
                  <a:srgbClr val="0070C0"/>
                </a:solidFill>
              </a:rPr>
              <a:t>lyčių lygybę savo klasėse.</a:t>
            </a:r>
          </a:p>
          <a:p>
            <a:pPr>
              <a:lnSpc>
                <a:spcPct val="100000"/>
              </a:lnSpc>
              <a:buNone/>
            </a:pPr>
            <a:r>
              <a:rPr lang="lt-LT" dirty="0">
                <a:solidFill>
                  <a:srgbClr val="0070C0"/>
                </a:solidFill>
              </a:rPr>
              <a:t>Mokomojoje medžiagoje taip pat trūksta</a:t>
            </a:r>
          </a:p>
          <a:p>
            <a:pPr>
              <a:lnSpc>
                <a:spcPct val="100000"/>
              </a:lnSpc>
              <a:buNone/>
            </a:pPr>
            <a:r>
              <a:rPr lang="lt-LT" dirty="0">
                <a:solidFill>
                  <a:srgbClr val="0070C0"/>
                </a:solidFill>
              </a:rPr>
              <a:t>moteriškų personažų (galinčių tapti sektinais</a:t>
            </a:r>
          </a:p>
          <a:p>
            <a:pPr>
              <a:lnSpc>
                <a:spcPct val="100000"/>
              </a:lnSpc>
              <a:buNone/>
            </a:pPr>
            <a:r>
              <a:rPr lang="lt-LT" dirty="0">
                <a:solidFill>
                  <a:srgbClr val="0070C0"/>
                </a:solidFill>
              </a:rPr>
              <a:t>pavyzdžiais), kurie nuo mažens sužadintų</a:t>
            </a:r>
          </a:p>
          <a:p>
            <a:pPr>
              <a:lnSpc>
                <a:spcPct val="100000"/>
              </a:lnSpc>
              <a:buNone/>
            </a:pPr>
            <a:r>
              <a:rPr lang="lt-LT" dirty="0">
                <a:solidFill>
                  <a:srgbClr val="0070C0"/>
                </a:solidFill>
              </a:rPr>
              <a:t>jaunų mergaičių susidomėjimą šiais dalykais,</a:t>
            </a:r>
          </a:p>
          <a:p>
            <a:pPr>
              <a:lnSpc>
                <a:spcPct val="100000"/>
              </a:lnSpc>
              <a:buNone/>
            </a:pPr>
            <a:r>
              <a:rPr lang="lt-LT" dirty="0">
                <a:solidFill>
                  <a:srgbClr val="0070C0"/>
                </a:solidFill>
              </a:rPr>
              <a:t>bei STEAM disciplinomis</a:t>
            </a:r>
            <a:r>
              <a:rPr lang="lt-LT" sz="2000" dirty="0">
                <a:solidFill>
                  <a:srgbClr val="0070C0"/>
                </a:solidFill>
              </a:rPr>
              <a:t>.</a:t>
            </a:r>
            <a:endParaRPr lang="en-US" dirty="0"/>
          </a:p>
          <a:p>
            <a:pPr marL="0" lvl="0" indent="0" algn="l" rtl="0">
              <a:lnSpc>
                <a:spcPct val="120000"/>
              </a:lnSpc>
              <a:spcBef>
                <a:spcPts val="0"/>
              </a:spcBef>
              <a:spcAft>
                <a:spcPts val="0"/>
              </a:spcAft>
              <a:buClr>
                <a:srgbClr val="0070C0"/>
              </a:buClr>
              <a:buSzPts val="2000"/>
              <a:buNone/>
            </a:pPr>
            <a:endParaRPr lang="en-GB" dirty="0"/>
          </a:p>
        </p:txBody>
      </p:sp>
      <p:sp>
        <p:nvSpPr>
          <p:cNvPr id="148" name="Google Shape;148;p4"/>
          <p:cNvSpPr txBox="1">
            <a:spLocks noGrp="1"/>
          </p:cNvSpPr>
          <p:nvPr>
            <p:ph type="body" idx="2"/>
          </p:nvPr>
        </p:nvSpPr>
        <p:spPr>
          <a:xfrm>
            <a:off x="5586762" y="797312"/>
            <a:ext cx="3100038" cy="5492750"/>
          </a:xfrm>
          <a:prstGeom prst="rect">
            <a:avLst/>
          </a:prstGeom>
          <a:noFill/>
          <a:ln>
            <a:noFill/>
          </a:ln>
        </p:spPr>
        <p:txBody>
          <a:bodyPr spcFirstLastPara="1" wrap="square" lIns="0" tIns="0" rIns="0" bIns="0" anchor="t" anchorCtr="0">
            <a:noAutofit/>
          </a:bodyPr>
          <a:lstStyle/>
          <a:p>
            <a:r>
              <a:rPr lang="lt-LT" dirty="0">
                <a:solidFill>
                  <a:srgbClr val="0070C0"/>
                </a:solidFill>
              </a:rPr>
              <a:t>„E-SOC" projekte daugiausia dėmesio skiriama kuriant e-mokymosi platformą, kurioje talpinama edukacinė ir sąmoningumą skatinanti medžiaga, kuria galėtų naudotis vidurinio ugdymo mokytojai (ugdantys 12-18 metų moksleivius) ir kuri padėtų padidinti mergaičių, pasirenkančių STEAM ugdymą ir planuojančių karjerą STEAM srityje, skaičių.</a:t>
            </a:r>
            <a:endParaRPr lang="en-US" dirty="0"/>
          </a:p>
          <a:p>
            <a:pPr marL="0" lvl="0" indent="0" algn="l" rtl="0">
              <a:lnSpc>
                <a:spcPct val="120000"/>
              </a:lnSpc>
              <a:spcBef>
                <a:spcPts val="1800"/>
              </a:spcBef>
              <a:spcAft>
                <a:spcPts val="0"/>
              </a:spcAft>
              <a:buClr>
                <a:schemeClr val="accent1"/>
              </a:buClr>
              <a:buSzPts val="1500"/>
              <a:buNone/>
            </a:pPr>
            <a:endParaRPr dirty="0"/>
          </a:p>
          <a:p>
            <a:pPr marL="0" lvl="0" indent="0" algn="l" rtl="0">
              <a:lnSpc>
                <a:spcPct val="120000"/>
              </a:lnSpc>
              <a:spcBef>
                <a:spcPts val="1800"/>
              </a:spcBef>
              <a:spcAft>
                <a:spcPts val="0"/>
              </a:spcAft>
              <a:buClr>
                <a:schemeClr val="accent1"/>
              </a:buClr>
              <a:buSzPts val="1500"/>
              <a:buNone/>
            </a:pPr>
            <a:endParaRPr dirty="0"/>
          </a:p>
          <a:p>
            <a:pPr marL="0" lvl="3" indent="0" algn="l" rtl="0">
              <a:lnSpc>
                <a:spcPct val="114000"/>
              </a:lnSpc>
              <a:spcBef>
                <a:spcPts val="1800"/>
              </a:spcBef>
              <a:spcAft>
                <a:spcPts val="0"/>
              </a:spcAft>
              <a:buClr>
                <a:schemeClr val="dk2"/>
              </a:buClr>
              <a:buSzPts val="1100"/>
              <a:buNone/>
            </a:pPr>
            <a:endParaRPr dirty="0"/>
          </a:p>
        </p:txBody>
      </p:sp>
      <p:graphicFrame>
        <p:nvGraphicFramePr>
          <p:cNvPr id="149" name="Google Shape;149;p4"/>
          <p:cNvGraphicFramePr/>
          <p:nvPr>
            <p:extLst>
              <p:ext uri="{D42A27DB-BD31-4B8C-83A1-F6EECF244321}">
                <p14:modId xmlns:p14="http://schemas.microsoft.com/office/powerpoint/2010/main" val="622242468"/>
              </p:ext>
            </p:extLst>
          </p:nvPr>
        </p:nvGraphicFramePr>
        <p:xfrm>
          <a:off x="6085490" y="4700155"/>
          <a:ext cx="2601310" cy="381020"/>
        </p:xfrm>
        <a:graphic>
          <a:graphicData uri="http://schemas.openxmlformats.org/drawingml/2006/table">
            <a:tbl>
              <a:tblPr>
                <a:tableStyleId>{9D7B26C5-4107-4FEC-AEDC-1716B250A1EF}</a:tableStyleId>
              </a:tblPr>
              <a:tblGrid>
                <a:gridCol w="2601310">
                  <a:extLst>
                    <a:ext uri="{9D8B030D-6E8A-4147-A177-3AD203B41FA5}">
                      <a16:colId xmlns:a16="http://schemas.microsoft.com/office/drawing/2014/main" val="20000"/>
                    </a:ext>
                  </a:extLst>
                </a:gridCol>
              </a:tblGrid>
              <a:tr h="215654">
                <a:tc>
                  <a:txBody>
                    <a:bodyPr/>
                    <a:lstStyle/>
                    <a:p>
                      <a:pPr marL="0" marR="0" lvl="0" indent="0" algn="l" rtl="0">
                        <a:spcBef>
                          <a:spcPts val="0"/>
                        </a:spcBef>
                        <a:spcAft>
                          <a:spcPts val="0"/>
                        </a:spcAft>
                        <a:buNone/>
                      </a:pPr>
                      <a:endParaRPr sz="1300" i="1" dirty="0">
                        <a:solidFill>
                          <a:schemeClr val="accent1"/>
                        </a:solidFill>
                        <a:latin typeface="Corbel"/>
                        <a:ea typeface="Corbel"/>
                        <a:cs typeface="Corbel"/>
                        <a:sym typeface="Corbel"/>
                      </a:endParaRPr>
                    </a:p>
                  </a:txBody>
                  <a:tcPr marL="0" marR="0" marT="91450" marB="91450"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457200" y="685799"/>
            <a:ext cx="3182052" cy="3074671"/>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lt-LT" dirty="0"/>
              <a:t>Įvadas</a:t>
            </a:r>
            <a:r>
              <a:rPr lang="en-US" dirty="0"/>
              <a:t> </a:t>
            </a:r>
            <a:br>
              <a:rPr lang="en-US" dirty="0"/>
            </a:br>
            <a:br>
              <a:rPr lang="en-US" dirty="0"/>
            </a:br>
            <a:r>
              <a:rPr lang="lt-LT" sz="2400" dirty="0">
                <a:solidFill>
                  <a:srgbClr val="0070C0"/>
                </a:solidFill>
              </a:rPr>
              <a:t>Kaip pristatyti STEM sektinus pavyzdžius klasėje?</a:t>
            </a:r>
            <a:endParaRPr sz="2400" dirty="0">
              <a:solidFill>
                <a:srgbClr val="0070C0"/>
              </a:solidFill>
            </a:endParaRPr>
          </a:p>
        </p:txBody>
      </p:sp>
      <p:sp>
        <p:nvSpPr>
          <p:cNvPr id="155" name="Google Shape;155;p5"/>
          <p:cNvSpPr txBox="1">
            <a:spLocks noGrp="1"/>
          </p:cNvSpPr>
          <p:nvPr>
            <p:ph type="body" idx="1"/>
          </p:nvPr>
        </p:nvSpPr>
        <p:spPr>
          <a:xfrm>
            <a:off x="472925" y="2803120"/>
            <a:ext cx="3376532" cy="3903980"/>
          </a:xfrm>
          <a:prstGeom prst="rect">
            <a:avLst/>
          </a:prstGeom>
          <a:noFill/>
          <a:ln>
            <a:noFill/>
          </a:ln>
        </p:spPr>
        <p:txBody>
          <a:bodyPr spcFirstLastPara="1" wrap="square" lIns="0" tIns="0" rIns="0" bIns="0" anchor="t" anchorCtr="0">
            <a:noAutofit/>
          </a:bodyPr>
          <a:lstStyle/>
          <a:p>
            <a:pPr marL="0" lvl="3" indent="0" algn="l" rtl="0">
              <a:lnSpc>
                <a:spcPct val="114000"/>
              </a:lnSpc>
              <a:spcBef>
                <a:spcPts val="0"/>
              </a:spcBef>
              <a:spcAft>
                <a:spcPts val="0"/>
              </a:spcAft>
              <a:buClr>
                <a:schemeClr val="dk2"/>
              </a:buClr>
              <a:buSzPts val="1800"/>
              <a:buNone/>
            </a:pPr>
            <a:r>
              <a:rPr lang="lt-LT" sz="1800" b="1" dirty="0"/>
              <a:t>Ruošdami klasę susitikimui su sektinu pavyzdžiu, mokytojai vadovausis šiais etapais: </a:t>
            </a:r>
          </a:p>
          <a:p>
            <a:pPr marL="342900" lvl="3">
              <a:spcBef>
                <a:spcPts val="0"/>
              </a:spcBef>
              <a:buClr>
                <a:schemeClr val="tx1"/>
              </a:buClr>
              <a:buFont typeface="Arial" panose="020B0604020202020204" pitchFamily="34" charset="0"/>
              <a:buChar char="•"/>
            </a:pPr>
            <a:r>
              <a:rPr lang="lt-LT" sz="1800" dirty="0"/>
              <a:t>Prieš susitikiminės veiklos;</a:t>
            </a:r>
          </a:p>
          <a:p>
            <a:pPr marL="342900" lvl="3">
              <a:spcBef>
                <a:spcPts val="0"/>
              </a:spcBef>
              <a:buClr>
                <a:schemeClr val="tx1"/>
              </a:buClr>
              <a:buFont typeface="Arial" panose="020B0604020202020204" pitchFamily="34" charset="0"/>
              <a:buChar char="•"/>
            </a:pPr>
            <a:r>
              <a:rPr lang="lt-LT" sz="1800" dirty="0"/>
              <a:t>Veiklos susitikimo metu;</a:t>
            </a:r>
          </a:p>
          <a:p>
            <a:pPr marL="342900" lvl="3">
              <a:spcBef>
                <a:spcPts val="0"/>
              </a:spcBef>
              <a:buClr>
                <a:schemeClr val="tx1"/>
              </a:buClr>
              <a:buFont typeface="Arial" panose="020B0604020202020204" pitchFamily="34" charset="0"/>
              <a:buChar char="•"/>
            </a:pPr>
            <a:r>
              <a:rPr lang="lt-LT" sz="1800" dirty="0"/>
              <a:t>Po susitikiminės veiklos.</a:t>
            </a:r>
            <a:endParaRPr lang="lt-LT" dirty="0"/>
          </a:p>
        </p:txBody>
      </p:sp>
      <p:sp>
        <p:nvSpPr>
          <p:cNvPr id="156" name="Google Shape;156;p5"/>
          <p:cNvSpPr txBox="1">
            <a:spLocks noGrp="1"/>
          </p:cNvSpPr>
          <p:nvPr>
            <p:ph type="body" idx="2"/>
          </p:nvPr>
        </p:nvSpPr>
        <p:spPr>
          <a:xfrm>
            <a:off x="4677103" y="2987390"/>
            <a:ext cx="4167795" cy="3903979"/>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1"/>
              </a:buClr>
              <a:buSzPts val="1500"/>
              <a:buNone/>
            </a:pPr>
            <a:r>
              <a:rPr lang="lt-LT" sz="1800" dirty="0">
                <a:solidFill>
                  <a:srgbClr val="0070C0"/>
                </a:solidFill>
              </a:rPr>
              <a:t>Mokytojai, taikydami mokymąsi bendradarbiaujant, dalijasi mokymo(</a:t>
            </a:r>
            <a:r>
              <a:rPr lang="lt-LT" sz="1800" dirty="0" err="1">
                <a:solidFill>
                  <a:srgbClr val="0070C0"/>
                </a:solidFill>
              </a:rPr>
              <a:t>si</a:t>
            </a:r>
            <a:r>
              <a:rPr lang="lt-LT" sz="1800" dirty="0">
                <a:solidFill>
                  <a:srgbClr val="0070C0"/>
                </a:solidFill>
              </a:rPr>
              <a:t>) atsakomybe su mokiniais. Ši veikla skatina:</a:t>
            </a:r>
          </a:p>
          <a:p>
            <a:pPr marL="285750" indent="-285750">
              <a:spcBef>
                <a:spcPts val="0"/>
              </a:spcBef>
              <a:buClr>
                <a:schemeClr val="tx1"/>
              </a:buClr>
              <a:buSzPts val="1500"/>
              <a:buFont typeface="Arial" panose="020B0604020202020204" pitchFamily="34" charset="0"/>
              <a:buChar char="•"/>
            </a:pPr>
            <a:r>
              <a:rPr lang="lt-LT" sz="1800" dirty="0">
                <a:solidFill>
                  <a:srgbClr val="0070C0"/>
                </a:solidFill>
              </a:rPr>
              <a:t>nuodugnų mokymąsi;</a:t>
            </a:r>
          </a:p>
          <a:p>
            <a:pPr marL="285750" indent="-285750">
              <a:spcBef>
                <a:spcPts val="0"/>
              </a:spcBef>
              <a:buClr>
                <a:schemeClr val="tx1"/>
              </a:buClr>
              <a:buSzPts val="1500"/>
              <a:buFont typeface="Arial" panose="020B0604020202020204" pitchFamily="34" charset="0"/>
              <a:buChar char="•"/>
            </a:pPr>
            <a:r>
              <a:rPr lang="lt-LT" sz="1800" dirty="0">
                <a:solidFill>
                  <a:srgbClr val="0070C0"/>
                </a:solidFill>
              </a:rPr>
              <a:t>mokinių įtraukimą į realias, aktualias užduotis;</a:t>
            </a:r>
          </a:p>
          <a:p>
            <a:pPr marL="285750" indent="-285750">
              <a:spcBef>
                <a:spcPts val="0"/>
              </a:spcBef>
              <a:buClr>
                <a:schemeClr val="tx1"/>
              </a:buClr>
              <a:buSzPts val="1500"/>
              <a:buFont typeface="Arial" panose="020B0604020202020204" pitchFamily="34" charset="0"/>
              <a:buChar char="•"/>
            </a:pPr>
            <a:r>
              <a:rPr lang="lt-LT" sz="1800" dirty="0">
                <a:solidFill>
                  <a:srgbClr val="0070C0"/>
                </a:solidFill>
              </a:rPr>
              <a:t>mokinių įtraukimą į holistines užduotis ir mokinių turimų žinių panaudojimą.</a:t>
            </a:r>
            <a:endParaRPr sz="1800" dirty="0">
              <a:solidFill>
                <a:srgbClr val="0070C0"/>
              </a:solidFill>
            </a:endParaRPr>
          </a:p>
        </p:txBody>
      </p:sp>
      <p:sp>
        <p:nvSpPr>
          <p:cNvPr id="157" name="Google Shape;157;p5" descr="Imagini pentru stem female role model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5" descr="Imagini pentru stem female role model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59" name="Google Shape;159;p5" descr="C:\Users\Angela\Desktop\Cambridge Exam\Make Whats Next - role models.png"/>
          <p:cNvPicPr preferRelativeResize="0"/>
          <p:nvPr/>
        </p:nvPicPr>
        <p:blipFill rotWithShape="1">
          <a:blip r:embed="rId3">
            <a:alphaModFix/>
          </a:blip>
          <a:srcRect/>
          <a:stretch/>
        </p:blipFill>
        <p:spPr>
          <a:xfrm>
            <a:off x="451917" y="5065858"/>
            <a:ext cx="4014981" cy="1556709"/>
          </a:xfrm>
          <a:prstGeom prst="rect">
            <a:avLst/>
          </a:prstGeom>
          <a:noFill/>
          <a:ln>
            <a:noFill/>
          </a:ln>
        </p:spPr>
      </p:pic>
      <p:pic>
        <p:nvPicPr>
          <p:cNvPr id="160" name="Google Shape;160;p5" descr="Women In STEM: Female Role Models Who Inspire | Sphero"/>
          <p:cNvPicPr preferRelativeResize="0"/>
          <p:nvPr/>
        </p:nvPicPr>
        <p:blipFill rotWithShape="1">
          <a:blip r:embed="rId4">
            <a:alphaModFix/>
          </a:blip>
          <a:srcRect/>
          <a:stretch/>
        </p:blipFill>
        <p:spPr>
          <a:xfrm>
            <a:off x="5657850" y="1062034"/>
            <a:ext cx="3028950" cy="151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lt-LT" dirty="0"/>
              <a:t>Įvadas</a:t>
            </a:r>
            <a:br>
              <a:rPr lang="en-US" dirty="0"/>
            </a:br>
            <a:br>
              <a:rPr lang="en-US" dirty="0"/>
            </a:br>
            <a:r>
              <a:rPr lang="lt-LT" dirty="0">
                <a:solidFill>
                  <a:srgbClr val="0070C0"/>
                </a:solidFill>
              </a:rPr>
              <a:t>Gairių tikslas</a:t>
            </a:r>
            <a:endParaRPr dirty="0"/>
          </a:p>
        </p:txBody>
      </p:sp>
      <p:sp>
        <p:nvSpPr>
          <p:cNvPr id="166" name="Google Shape;166;p6"/>
          <p:cNvSpPr txBox="1">
            <a:spLocks noGrp="1"/>
          </p:cNvSpPr>
          <p:nvPr>
            <p:ph type="body" idx="2"/>
          </p:nvPr>
        </p:nvSpPr>
        <p:spPr>
          <a:xfrm>
            <a:off x="2759924" y="2209006"/>
            <a:ext cx="2581507" cy="3944801"/>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0070C0"/>
              </a:buClr>
              <a:buSzPts val="1500"/>
              <a:buNone/>
            </a:pPr>
            <a:r>
              <a:rPr lang="lt-LT" dirty="0">
                <a:solidFill>
                  <a:srgbClr val="0070C0"/>
                </a:solidFill>
              </a:rPr>
              <a:t>Šių gairių tikslas - parengti veiklas, kuriose būtų naudojamos įvairios mokymo metodikos, skirtos Susitikimo su sektinu pavyzdžiu pamokai.</a:t>
            </a:r>
          </a:p>
          <a:p>
            <a:pPr marL="0" lvl="0" indent="-95250" algn="l" rtl="0">
              <a:lnSpc>
                <a:spcPct val="120000"/>
              </a:lnSpc>
              <a:spcBef>
                <a:spcPts val="0"/>
              </a:spcBef>
              <a:spcAft>
                <a:spcPts val="0"/>
              </a:spcAft>
              <a:buClr>
                <a:srgbClr val="0070C0"/>
              </a:buClr>
              <a:buSzPts val="1500"/>
              <a:buChar char="​"/>
            </a:pPr>
            <a:endParaRPr lang="lt-LT" dirty="0">
              <a:solidFill>
                <a:srgbClr val="0070C0"/>
              </a:solidFill>
            </a:endParaRPr>
          </a:p>
          <a:p>
            <a:pPr marL="0" lvl="0" indent="0" algn="l" rtl="0">
              <a:lnSpc>
                <a:spcPct val="120000"/>
              </a:lnSpc>
              <a:spcBef>
                <a:spcPts val="0"/>
              </a:spcBef>
              <a:spcAft>
                <a:spcPts val="0"/>
              </a:spcAft>
              <a:buClr>
                <a:srgbClr val="0070C0"/>
              </a:buClr>
              <a:buSzPts val="1500"/>
              <a:buNone/>
            </a:pPr>
            <a:r>
              <a:rPr lang="lt-LT" dirty="0">
                <a:solidFill>
                  <a:srgbClr val="0070C0"/>
                </a:solidFill>
              </a:rPr>
              <a:t>Šios pamokos pabaigoje dalyviai aktyviai identifikuos naujas įžvalgas apie STEM profesijas.</a:t>
            </a:r>
            <a:endParaRPr dirty="0"/>
          </a:p>
        </p:txBody>
      </p:sp>
      <p:pic>
        <p:nvPicPr>
          <p:cNvPr id="167" name="Google Shape;167;p6" descr="C:\Users\Angela\Desktop\Cambridge Exam\kasey-zacharias-quote-role-models-set-goals-for-you-and-try-to-make.jpg"/>
          <p:cNvPicPr preferRelativeResize="0">
            <a:picLocks noGrp="1"/>
          </p:cNvPicPr>
          <p:nvPr>
            <p:ph type="body" idx="1"/>
          </p:nvPr>
        </p:nvPicPr>
        <p:blipFill rotWithShape="1">
          <a:blip r:embed="rId3">
            <a:alphaModFix/>
          </a:blip>
          <a:srcRect/>
          <a:stretch/>
        </p:blipFill>
        <p:spPr>
          <a:xfrm>
            <a:off x="5803476" y="1299814"/>
            <a:ext cx="2752725" cy="2561335"/>
          </a:xfrm>
          <a:prstGeom prst="rect">
            <a:avLst/>
          </a:prstGeom>
          <a:noFill/>
          <a:ln>
            <a:noFill/>
          </a:ln>
        </p:spPr>
      </p:pic>
      <p:pic>
        <p:nvPicPr>
          <p:cNvPr id="168" name="Google Shape;168;p6"/>
          <p:cNvPicPr preferRelativeResize="0"/>
          <p:nvPr/>
        </p:nvPicPr>
        <p:blipFill rotWithShape="1">
          <a:blip r:embed="rId4">
            <a:alphaModFix/>
          </a:blip>
          <a:srcRect/>
          <a:stretch/>
        </p:blipFill>
        <p:spPr>
          <a:xfrm>
            <a:off x="445909" y="3429000"/>
            <a:ext cx="2235200" cy="1872194"/>
          </a:xfrm>
          <a:prstGeom prst="rect">
            <a:avLst/>
          </a:prstGeom>
          <a:noFill/>
          <a:ln>
            <a:noFill/>
          </a:ln>
        </p:spPr>
      </p:pic>
      <p:sp>
        <p:nvSpPr>
          <p:cNvPr id="169" name="Google Shape;169;p6"/>
          <p:cNvSpPr/>
          <p:nvPr/>
        </p:nvSpPr>
        <p:spPr>
          <a:xfrm>
            <a:off x="5341431" y="4694913"/>
            <a:ext cx="3487632" cy="1477287"/>
          </a:xfrm>
          <a:prstGeom prst="rect">
            <a:avLst/>
          </a:prstGeom>
          <a:noFill/>
          <a:ln>
            <a:noFill/>
          </a:ln>
        </p:spPr>
        <p:txBody>
          <a:bodyPr spcFirstLastPara="1" wrap="square" lIns="91425" tIns="45700" rIns="91425" bIns="45700" anchor="t" anchorCtr="0">
            <a:spAutoFit/>
          </a:bodyPr>
          <a:lstStyle/>
          <a:p>
            <a:r>
              <a:rPr lang="lt-LT" sz="1500" dirty="0">
                <a:solidFill>
                  <a:srgbClr val="595959"/>
                </a:solidFill>
                <a:latin typeface="Arial"/>
                <a:ea typeface="Arial"/>
                <a:cs typeface="Arial"/>
                <a:sym typeface="Arial"/>
              </a:rPr>
              <a:t>N.B. Mokytojai gali suteikti mokiniams (kaip žinių bendruomenei) naujų būdu bendradarbiauti įvairiuose kontekstuose, dinamiškai generuoti žinias, remtis bendraamžių idėjomis ir nagrinėti klausimus.</a:t>
            </a:r>
            <a:endParaRPr lang="lt-LT" sz="1500" dirty="0"/>
          </a:p>
        </p:txBody>
      </p:sp>
      <p:sp>
        <p:nvSpPr>
          <p:cNvPr id="2" name="TextBox 1">
            <a:extLst>
              <a:ext uri="{FF2B5EF4-FFF2-40B4-BE49-F238E27FC236}">
                <a16:creationId xmlns:a16="http://schemas.microsoft.com/office/drawing/2014/main" id="{197C31B4-FF4D-AEF4-322D-6D21A8599E40}"/>
              </a:ext>
            </a:extLst>
          </p:cNvPr>
          <p:cNvSpPr txBox="1"/>
          <p:nvPr/>
        </p:nvSpPr>
        <p:spPr>
          <a:xfrm>
            <a:off x="5803476" y="1299814"/>
            <a:ext cx="2894615" cy="2604105"/>
          </a:xfrm>
          <a:prstGeom prst="rect">
            <a:avLst/>
          </a:prstGeom>
          <a:solidFill>
            <a:srgbClr val="DDDCD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50800">
              <a:srgbClr val="DFDED3">
                <a:alpha val="40000"/>
              </a:srgbClr>
            </a:glow>
            <a:outerShdw blurRad="50800" dist="38100" dir="8100000" algn="tr" rotWithShape="0">
              <a:prstClr val="black">
                <a:alpha val="40000"/>
              </a:prstClr>
            </a:outerShdw>
          </a:effectLst>
        </p:spPr>
        <p:txBody>
          <a:bodyPr wrap="square" rtlCol="0">
            <a:normAutofit/>
          </a:bodyPr>
          <a:lstStyle/>
          <a:p>
            <a:r>
              <a:rPr lang="lt-LT" sz="2000" b="1" dirty="0">
                <a:solidFill>
                  <a:schemeClr val="tx1"/>
                </a:solidFill>
              </a:rPr>
              <a:t>Sektini pavyzdžiai kelia jums tikslus ir stengiasi, kad būtumėte tokie pat geri kaip jie. Jie yra svarbūs.</a:t>
            </a:r>
            <a:endParaRPr lang="pl-PL" sz="2000" b="1" dirty="0">
              <a:solidFill>
                <a:schemeClr val="tx1"/>
              </a:solidFill>
            </a:endParaRPr>
          </a:p>
          <a:p>
            <a:endParaRPr lang="pl-PL" sz="800" b="1" dirty="0">
              <a:solidFill>
                <a:schemeClr val="tx1"/>
              </a:solidFill>
            </a:endParaRPr>
          </a:p>
          <a:p>
            <a:endParaRPr lang="pl-PL" sz="800" b="1" dirty="0">
              <a:solidFill>
                <a:schemeClr val="tx1"/>
              </a:solidFill>
            </a:endParaRPr>
          </a:p>
          <a:p>
            <a:endParaRPr lang="pl-PL" sz="800" b="1" dirty="0">
              <a:solidFill>
                <a:schemeClr val="tx1"/>
              </a:solidFill>
            </a:endParaRPr>
          </a:p>
          <a:p>
            <a:endParaRPr lang="pl-PL" sz="800" b="1" dirty="0">
              <a:solidFill>
                <a:schemeClr val="tx1"/>
              </a:solidFill>
            </a:endParaRPr>
          </a:p>
          <a:p>
            <a:r>
              <a:rPr lang="pl-PL" sz="800" b="1" dirty="0">
                <a:solidFill>
                  <a:schemeClr val="tx1"/>
                </a:solidFill>
              </a:rPr>
              <a:t>QUOT</a:t>
            </a:r>
            <a:r>
              <a:rPr lang="pl-PL" sz="800" b="1" dirty="0">
                <a:solidFill>
                  <a:schemeClr val="tx2">
                    <a:lumMod val="75000"/>
                  </a:schemeClr>
                </a:solidFill>
              </a:rPr>
              <a:t>EHD.COM        </a:t>
            </a:r>
            <a:r>
              <a:rPr lang="pl-PL" sz="800" b="1" dirty="0" err="1">
                <a:solidFill>
                  <a:schemeClr val="tx1"/>
                </a:solidFill>
              </a:rPr>
              <a:t>Kasey</a:t>
            </a:r>
            <a:r>
              <a:rPr lang="pl-PL" sz="800" b="1" dirty="0">
                <a:solidFill>
                  <a:schemeClr val="tx1"/>
                </a:solidFill>
              </a:rPr>
              <a:t> Zacharias</a:t>
            </a:r>
            <a:endParaRPr lang="lt-LT" sz="8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266700" y="2646856"/>
            <a:ext cx="4305300" cy="2982355"/>
          </a:xfrm>
          <a:prstGeom prst="rect">
            <a:avLst/>
          </a:prstGeom>
          <a:noFill/>
          <a:ln>
            <a:noFill/>
          </a:ln>
        </p:spPr>
        <p:txBody>
          <a:bodyPr spcFirstLastPara="1" wrap="square" lIns="0" tIns="0" rIns="0" bIns="0" anchor="t" anchorCtr="0">
            <a:spAutoFit/>
          </a:bodyPr>
          <a:lstStyle/>
          <a:p>
            <a:pPr marL="0" lvl="0" indent="0" algn="l" rtl="0">
              <a:lnSpc>
                <a:spcPct val="95000"/>
              </a:lnSpc>
              <a:spcBef>
                <a:spcPts val="0"/>
              </a:spcBef>
              <a:spcAft>
                <a:spcPts val="0"/>
              </a:spcAft>
              <a:buClr>
                <a:schemeClr val="lt1"/>
              </a:buClr>
              <a:buSzPts val="4800"/>
              <a:buFont typeface="Arial"/>
              <a:buNone/>
            </a:pPr>
            <a:r>
              <a:rPr lang="en-US" sz="4800" dirty="0"/>
              <a:t>02</a:t>
            </a:r>
            <a:br>
              <a:rPr lang="lt-LT" sz="4800" dirty="0"/>
            </a:br>
            <a:r>
              <a:rPr lang="en-US" sz="4800" dirty="0"/>
              <a:t> </a:t>
            </a:r>
            <a:br>
              <a:rPr lang="en-US" sz="4800" dirty="0"/>
            </a:br>
            <a:r>
              <a:rPr lang="lt-LT" sz="3600" dirty="0"/>
              <a:t>Užsiėmimai klasėje prieš susitikimą su sektinu pavyzdžiu</a:t>
            </a:r>
            <a:endParaRPr sz="3600" dirty="0"/>
          </a:p>
        </p:txBody>
      </p:sp>
      <p:sp>
        <p:nvSpPr>
          <p:cNvPr id="175" name="Google Shape;175;p7"/>
          <p:cNvSpPr/>
          <p:nvPr/>
        </p:nvSpPr>
        <p:spPr>
          <a:xfrm>
            <a:off x="5321300" y="4216400"/>
            <a:ext cx="31369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i="1" dirty="0">
                <a:solidFill>
                  <a:schemeClr val="dk1"/>
                </a:solidFill>
                <a:latin typeface="Arial"/>
                <a:ea typeface="Arial"/>
                <a:cs typeface="Arial"/>
                <a:sym typeface="Arial"/>
              </a:rPr>
              <a:t>Smegenų šturmas („</a:t>
            </a:r>
            <a:r>
              <a:rPr lang="lt-LT" sz="1800" i="1" dirty="0" err="1">
                <a:solidFill>
                  <a:schemeClr val="dk1"/>
                </a:solidFill>
                <a:latin typeface="Arial"/>
                <a:ea typeface="Arial"/>
                <a:cs typeface="Arial"/>
                <a:sym typeface="Arial"/>
              </a:rPr>
              <a:t>Brainstorming</a:t>
            </a:r>
            <a:r>
              <a:rPr lang="lt-LT" sz="1800" i="1" dirty="0">
                <a:solidFill>
                  <a:schemeClr val="dk1"/>
                </a:solidFill>
                <a:latin typeface="Arial"/>
                <a:ea typeface="Arial"/>
                <a:cs typeface="Arial"/>
                <a:sym typeface="Arial"/>
              </a:rPr>
              <a:t>“)</a:t>
            </a:r>
          </a:p>
          <a:p>
            <a:pPr marL="0" marR="0" lvl="0" indent="0" algn="l" rtl="0">
              <a:spcBef>
                <a:spcPts val="0"/>
              </a:spcBef>
              <a:spcAft>
                <a:spcPts val="0"/>
              </a:spcAft>
              <a:buNone/>
            </a:pPr>
            <a:endParaRPr lang="lt-LT" sz="1800" i="1" dirty="0">
              <a:solidFill>
                <a:schemeClr val="dk1"/>
              </a:solidFill>
            </a:endParaRPr>
          </a:p>
          <a:p>
            <a:pPr marL="0" marR="0" lvl="0" indent="0" algn="l" rtl="0">
              <a:spcBef>
                <a:spcPts val="0"/>
              </a:spcBef>
              <a:spcAft>
                <a:spcPts val="0"/>
              </a:spcAft>
              <a:buNone/>
            </a:pPr>
            <a:r>
              <a:rPr lang="lt-LT" sz="1800" i="1" dirty="0">
                <a:solidFill>
                  <a:schemeClr val="dk1"/>
                </a:solidFill>
                <a:latin typeface="Arial"/>
                <a:ea typeface="Arial"/>
                <a:cs typeface="Arial"/>
                <a:sym typeface="Arial"/>
              </a:rPr>
              <a:t>Siektinų pavyzdžių profiliai </a:t>
            </a:r>
            <a:endParaRPr dirty="0"/>
          </a:p>
        </p:txBody>
      </p:sp>
      <p:pic>
        <p:nvPicPr>
          <p:cNvPr id="176" name="Google Shape;176;p7"/>
          <p:cNvPicPr preferRelativeResize="0"/>
          <p:nvPr/>
        </p:nvPicPr>
        <p:blipFill rotWithShape="1">
          <a:blip r:embed="rId3">
            <a:alphaModFix/>
          </a:blip>
          <a:srcRect/>
          <a:stretch/>
        </p:blipFill>
        <p:spPr>
          <a:xfrm>
            <a:off x="4038600" y="457200"/>
            <a:ext cx="4660900" cy="340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558799" y="601720"/>
            <a:ext cx="3679371" cy="1228028"/>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2"/>
              </a:buClr>
              <a:buSzPts val="2800"/>
              <a:buFont typeface="Arial"/>
              <a:buNone/>
            </a:pPr>
            <a:r>
              <a:rPr lang="lt-LT" dirty="0">
                <a:solidFill>
                  <a:schemeClr val="dk1"/>
                </a:solidFill>
              </a:rPr>
              <a:t>Smegenų šturmas (angl. </a:t>
            </a:r>
            <a:r>
              <a:rPr lang="lt-LT" i="1" dirty="0" err="1">
                <a:solidFill>
                  <a:schemeClr val="dk1"/>
                </a:solidFill>
              </a:rPr>
              <a:t>Brainstorming</a:t>
            </a:r>
            <a:r>
              <a:rPr lang="lt-LT" dirty="0">
                <a:solidFill>
                  <a:schemeClr val="dk1"/>
                </a:solidFill>
              </a:rPr>
              <a:t>)</a:t>
            </a:r>
            <a:r>
              <a:rPr lang="en-US" dirty="0"/>
              <a:t> </a:t>
            </a:r>
            <a:r>
              <a:rPr lang="en-US" b="0" dirty="0"/>
              <a:t>(5’) </a:t>
            </a:r>
            <a:endParaRPr dirty="0"/>
          </a:p>
        </p:txBody>
      </p:sp>
      <p:sp>
        <p:nvSpPr>
          <p:cNvPr id="182" name="Google Shape;182;p8"/>
          <p:cNvSpPr txBox="1">
            <a:spLocks noGrp="1"/>
          </p:cNvSpPr>
          <p:nvPr>
            <p:ph type="body" idx="1"/>
          </p:nvPr>
        </p:nvSpPr>
        <p:spPr>
          <a:xfrm>
            <a:off x="3829078" y="960121"/>
            <a:ext cx="4857722" cy="43434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1"/>
              </a:buClr>
              <a:buSzPts val="1500"/>
              <a:buNone/>
            </a:pPr>
            <a:endParaRPr dirty="0"/>
          </a:p>
          <a:p>
            <a:pPr>
              <a:lnSpc>
                <a:spcPct val="107000"/>
              </a:lnSpc>
              <a:spcAft>
                <a:spcPts val="800"/>
              </a:spcAft>
            </a:pPr>
            <a:r>
              <a:rPr lang="lt-LT" sz="1800" kern="100" dirty="0">
                <a:solidFill>
                  <a:srgbClr val="0070C0"/>
                </a:solidFill>
                <a:effectLst/>
                <a:latin typeface="Corbel" panose="020B0503020204020204" pitchFamily="34" charset="0"/>
                <a:ea typeface="Calibri" panose="020F0502020204030204" pitchFamily="34" charset="0"/>
                <a:cs typeface="Arial" panose="020B0604020202020204" pitchFamily="34" charset="0"/>
              </a:rPr>
              <a:t>Mokytojas parengs mokinius susitikimui, ragindamas juos pasidalyti mintimis apie tai, kas jiems ateina į galvą, kai jie galvoja apie mokslininką ir/arba kokius darbus jie sieja su mokslu.</a:t>
            </a:r>
            <a:endParaRPr lang="en-GB" sz="1800" kern="100" dirty="0">
              <a:solidFill>
                <a:srgbClr val="0070C0"/>
              </a:solidFill>
              <a:effectLst/>
              <a:latin typeface="Corbel" panose="020B0503020204020204" pitchFamily="34" charset="0"/>
              <a:ea typeface="Calibri" panose="020F0502020204030204" pitchFamily="34" charset="0"/>
              <a:cs typeface="Arial" panose="020B0604020202020204" pitchFamily="34" charset="0"/>
            </a:endParaRPr>
          </a:p>
          <a:p>
            <a:pPr>
              <a:lnSpc>
                <a:spcPct val="107000"/>
              </a:lnSpc>
              <a:spcAft>
                <a:spcPts val="800"/>
              </a:spcAft>
            </a:pPr>
            <a:r>
              <a:rPr lang="lt-LT" sz="1800" kern="100" dirty="0">
                <a:solidFill>
                  <a:srgbClr val="0070C0"/>
                </a:solidFill>
                <a:effectLst/>
                <a:latin typeface="Corbel" panose="020B0503020204020204" pitchFamily="34" charset="0"/>
                <a:ea typeface="Calibri" panose="020F0502020204030204" pitchFamily="34" charset="0"/>
                <a:cs typeface="Arial" panose="020B0604020202020204" pitchFamily="34" charset="0"/>
              </a:rPr>
              <a:t>Mokiniai skatinami pasisakyti laisvai, todėl tikėtina, kad atsiras stereotipinių STEAM profesijų įvaizdžių: </a:t>
            </a:r>
            <a:endParaRPr lang="en-GB" sz="1800" kern="100" dirty="0">
              <a:solidFill>
                <a:srgbClr val="0070C0"/>
              </a:solidFill>
              <a:effectLst/>
              <a:latin typeface="Corbel" panose="020B0503020204020204" pitchFamily="34" charset="0"/>
              <a:ea typeface="Calibri" panose="020F0502020204030204" pitchFamily="34" charset="0"/>
              <a:cs typeface="Arial" panose="020B0604020202020204" pitchFamily="34" charset="0"/>
            </a:endParaRPr>
          </a:p>
          <a:p>
            <a:pPr>
              <a:lnSpc>
                <a:spcPct val="107000"/>
              </a:lnSpc>
              <a:spcAft>
                <a:spcPts val="800"/>
              </a:spcAft>
            </a:pPr>
            <a:r>
              <a:rPr lang="lt-LT" sz="1800" kern="100" dirty="0">
                <a:solidFill>
                  <a:srgbClr val="0070C0"/>
                </a:solidFill>
                <a:effectLst/>
                <a:latin typeface="Corbel" panose="020B0503020204020204" pitchFamily="34" charset="0"/>
                <a:ea typeface="Calibri" panose="020F0502020204030204" pitchFamily="34" charset="0"/>
                <a:cs typeface="Arial" panose="020B0604020202020204" pitchFamily="34" charset="0"/>
              </a:rPr>
              <a:t>(lyčių šališkumas): vyras, laboratorija, akiniai, baltas chalatas.</a:t>
            </a:r>
            <a:endParaRPr lang="en-GB" sz="1800" kern="100" dirty="0">
              <a:solidFill>
                <a:srgbClr val="0070C0"/>
              </a:solidFill>
              <a:effectLst/>
              <a:latin typeface="Corbel" panose="020B0503020204020204" pitchFamily="34" charset="0"/>
              <a:ea typeface="Calibri" panose="020F0502020204030204" pitchFamily="34" charset="0"/>
              <a:cs typeface="Arial" panose="020B0604020202020204" pitchFamily="34" charset="0"/>
            </a:endParaRPr>
          </a:p>
          <a:p>
            <a:pPr>
              <a:lnSpc>
                <a:spcPct val="107000"/>
              </a:lnSpc>
              <a:spcAft>
                <a:spcPts val="800"/>
              </a:spcAft>
            </a:pPr>
            <a:r>
              <a:rPr lang="lt-LT" sz="1800" kern="100" dirty="0">
                <a:solidFill>
                  <a:srgbClr val="0070C0"/>
                </a:solidFill>
                <a:effectLst/>
                <a:latin typeface="Corbel" panose="020B0503020204020204" pitchFamily="34" charset="0"/>
                <a:ea typeface="Calibri" panose="020F0502020204030204" pitchFamily="34" charset="0"/>
                <a:cs typeface="Arial" panose="020B0604020202020204" pitchFamily="34" charset="0"/>
              </a:rPr>
              <a:t>Mokytojas paprašys mokinių paruošti keletą klausimų sektinam pavyzdžiui, kurie bus užrašyti ant lipnių lapelių ir priklijuoti ant plakato.</a:t>
            </a:r>
            <a:endParaRPr lang="en-GB" sz="1800" kern="100" dirty="0">
              <a:solidFill>
                <a:srgbClr val="0070C0"/>
              </a:solidFill>
              <a:effectLst/>
              <a:latin typeface="Corbel" panose="020B0503020204020204" pitchFamily="34" charset="0"/>
              <a:ea typeface="Calibri" panose="020F0502020204030204" pitchFamily="34" charset="0"/>
              <a:cs typeface="Arial" panose="020B0604020202020204" pitchFamily="34" charset="0"/>
            </a:endParaRPr>
          </a:p>
          <a:p>
            <a:pPr marL="0" lvl="0" indent="-95250" algn="l" rtl="0">
              <a:lnSpc>
                <a:spcPct val="120000"/>
              </a:lnSpc>
              <a:spcBef>
                <a:spcPts val="1800"/>
              </a:spcBef>
              <a:spcAft>
                <a:spcPts val="0"/>
              </a:spcAft>
              <a:buClr>
                <a:schemeClr val="accent1"/>
              </a:buClr>
              <a:buSzPts val="1500"/>
              <a:buChar char="​"/>
            </a:pPr>
            <a:r>
              <a:rPr lang="en-GB" dirty="0"/>
              <a:t> </a:t>
            </a:r>
          </a:p>
          <a:p>
            <a:pPr marL="0" lvl="0" indent="0" algn="l" rtl="0">
              <a:lnSpc>
                <a:spcPct val="120000"/>
              </a:lnSpc>
              <a:spcBef>
                <a:spcPts val="1800"/>
              </a:spcBef>
              <a:spcAft>
                <a:spcPts val="0"/>
              </a:spcAft>
              <a:buClr>
                <a:schemeClr val="accent1"/>
              </a:buClr>
              <a:buSzPts val="1500"/>
              <a:buNone/>
            </a:pPr>
            <a:endParaRPr dirty="0"/>
          </a:p>
        </p:txBody>
      </p:sp>
      <p:pic>
        <p:nvPicPr>
          <p:cNvPr id="183" name="Google Shape;183;p8" descr="7 Simple Rules of Brainstorming – IDEO U"/>
          <p:cNvPicPr preferRelativeResize="0"/>
          <p:nvPr/>
        </p:nvPicPr>
        <p:blipFill rotWithShape="1">
          <a:blip r:embed="rId3">
            <a:alphaModFix/>
          </a:blip>
          <a:srcRect t="4667"/>
          <a:stretch/>
        </p:blipFill>
        <p:spPr>
          <a:xfrm>
            <a:off x="388130" y="1913827"/>
            <a:ext cx="3440948" cy="4701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457200" y="685800"/>
            <a:ext cx="3182052" cy="122802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t-LT" sz="2800" dirty="0">
                <a:solidFill>
                  <a:schemeClr val="dk1"/>
                </a:solidFill>
                <a:latin typeface="Arial"/>
                <a:ea typeface="Arial"/>
                <a:cs typeface="Arial"/>
                <a:sym typeface="Arial"/>
              </a:rPr>
              <a:t>Sektinių pavyzdžių profiliai </a:t>
            </a:r>
            <a:endParaRPr lang="lt-LT" dirty="0"/>
          </a:p>
        </p:txBody>
      </p:sp>
      <p:sp>
        <p:nvSpPr>
          <p:cNvPr id="189" name="Google Shape;189;p9"/>
          <p:cNvSpPr txBox="1">
            <a:spLocks noGrp="1"/>
          </p:cNvSpPr>
          <p:nvPr>
            <p:ph type="body" idx="1"/>
          </p:nvPr>
        </p:nvSpPr>
        <p:spPr>
          <a:xfrm>
            <a:off x="4666590" y="1539820"/>
            <a:ext cx="4290230" cy="4670261"/>
          </a:xfrm>
          <a:prstGeom prst="rect">
            <a:avLst/>
          </a:prstGeom>
          <a:noFill/>
          <a:ln>
            <a:noFill/>
          </a:ln>
        </p:spPr>
        <p:txBody>
          <a:bodyPr spcFirstLastPara="1" wrap="square" lIns="0" tIns="0" rIns="0" bIns="0" anchor="t" anchorCtr="0">
            <a:noAutofit/>
          </a:bodyPr>
          <a:lstStyle/>
          <a:p>
            <a:pPr marL="114300" indent="0">
              <a:lnSpc>
                <a:spcPct val="107000"/>
              </a:lnSpc>
              <a:spcAft>
                <a:spcPts val="800"/>
              </a:spcAft>
              <a:buNone/>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Sektinio pavyzdžio profilis turi būti parinktas taip, kad su juo susitapatinti galėtų kiekvienas, kad išvengtume atskirties: įdomu turėti jaunų sektinų pavyzdžių, tačiau ne mažiau svarbi jų</a:t>
            </a:r>
            <a:r>
              <a:rPr lang="pl-PL" sz="1600" kern="1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charakterių įvairovė ir įvairios sritys, kuriose jie dirba (ne tik sėkmingos karjeros). </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Pranešėjas (-ai) gali būti:</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sėkmingas/-a STEAM srities mokinys/-ė;</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jaunas/-a mokslininkas/-ė;</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inžinierius/-ė;</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technikas/-ė;</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lt-LT"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tinka bet koks su mokslu susijęs darbas.</a:t>
            </a:r>
            <a:endParaRPr lang="en-GB" sz="16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20000"/>
              </a:lnSpc>
              <a:spcBef>
                <a:spcPts val="1800"/>
              </a:spcBef>
              <a:spcAft>
                <a:spcPts val="0"/>
              </a:spcAft>
              <a:buClr>
                <a:schemeClr val="accent1"/>
              </a:buClr>
              <a:buSzPts val="1500"/>
              <a:buNone/>
            </a:pPr>
            <a:endParaRPr dirty="0"/>
          </a:p>
        </p:txBody>
      </p:sp>
      <p:sp>
        <p:nvSpPr>
          <p:cNvPr id="190" name="Google Shape;190;p9"/>
          <p:cNvSpPr txBox="1">
            <a:spLocks noGrp="1"/>
          </p:cNvSpPr>
          <p:nvPr>
            <p:ph type="body" idx="2"/>
          </p:nvPr>
        </p:nvSpPr>
        <p:spPr>
          <a:xfrm>
            <a:off x="457200" y="4590003"/>
            <a:ext cx="3841421" cy="1456885"/>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595959"/>
              </a:buClr>
              <a:buSzPts val="1200"/>
              <a:buNone/>
            </a:pPr>
            <a:r>
              <a:rPr lang="lt-LT" sz="1400" i="0" dirty="0">
                <a:solidFill>
                  <a:srgbClr val="595959"/>
                </a:solidFill>
              </a:rPr>
              <a:t>NB. Jei įmanoma, pasirinkite moterį, kuri nedirba srityje, kurioje dominuoja moterys (biologija, medicina). Taip pat pasistenkite pasirinkti žmones, kurie ėjo netradiciniais keliais, kad padidintumėte mokinių susidomėjimą ir padėtumėte jiems suprasti, kad yra įvairių kelių, vedančių prie STEAM karjeros.</a:t>
            </a:r>
            <a:endParaRPr lang="lt-LT" sz="1400" dirty="0"/>
          </a:p>
        </p:txBody>
      </p:sp>
      <p:pic>
        <p:nvPicPr>
          <p:cNvPr id="191" name="Google Shape;191;p9"/>
          <p:cNvPicPr preferRelativeResize="0"/>
          <p:nvPr/>
        </p:nvPicPr>
        <p:blipFill rotWithShape="1">
          <a:blip r:embed="rId3">
            <a:alphaModFix/>
          </a:blip>
          <a:srcRect/>
          <a:stretch/>
        </p:blipFill>
        <p:spPr>
          <a:xfrm>
            <a:off x="269912" y="1651254"/>
            <a:ext cx="4388177" cy="1973295"/>
          </a:xfrm>
          <a:prstGeom prst="rect">
            <a:avLst/>
          </a:prstGeom>
          <a:noFill/>
          <a:ln>
            <a:noFill/>
          </a:ln>
        </p:spPr>
      </p:pic>
    </p:spTree>
  </p:cSld>
  <p:clrMapOvr>
    <a:masterClrMapping/>
  </p:clrMapOvr>
</p:sld>
</file>

<file path=ppt/theme/theme1.xml><?xml version="1.0" encoding="utf-8"?>
<a:theme xmlns:a="http://schemas.openxmlformats.org/drawingml/2006/main" name="Modern Swiss">
  <a:themeElements>
    <a:clrScheme name="Modern Swiss">
      <a:dk1>
        <a:srgbClr val="000000"/>
      </a:dk1>
      <a:lt1>
        <a:srgbClr val="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DDDCD1"/>
        </a:solidFill>
        <a:effectLst>
          <a:glow rad="63500">
            <a:srgbClr val="DFDED3">
              <a:alpha val="40000"/>
            </a:srgbClr>
          </a:glow>
          <a:outerShdw blurRad="50800" dist="38100" dir="8100000" algn="tr" rotWithShape="0">
            <a:prstClr val="black">
              <a:alpha val="40000"/>
            </a:prstClr>
          </a:outerShdw>
        </a:effectLst>
      </a:spPr>
      <a:bodyPr wrap="square" rtlCol="0">
        <a:spAutoFit/>
      </a:bodyPr>
      <a:lstStyle>
        <a:defPPr algn="l">
          <a:defRPr sz="1600" b="1" dirty="0"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Modern Swiss">
      <a:dk1>
        <a:srgbClr val="000000"/>
      </a:dk1>
      <a:lt1>
        <a:srgbClr val="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1324</Words>
  <Application>Microsoft Macintosh PowerPoint</Application>
  <PresentationFormat>On-screen Show (4:3)</PresentationFormat>
  <Paragraphs>160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Microsoft New Tai Lue</vt:lpstr>
      <vt:lpstr>Corbel</vt:lpstr>
      <vt:lpstr>Calibri</vt:lpstr>
      <vt:lpstr>Arial</vt:lpstr>
      <vt:lpstr>Modern Swiss</vt:lpstr>
      <vt:lpstr>STEAM PAVYZDŽIAI BENDRADARBIAVIMU PAGRĮSTOJE APLINKOJE </vt:lpstr>
      <vt:lpstr>Turinys</vt:lpstr>
      <vt:lpstr>01 Įvadas</vt:lpstr>
      <vt:lpstr>Įvadas   Apžvalga</vt:lpstr>
      <vt:lpstr>Įvadas   Kaip pristatyti STEM sektinus pavyzdžius klasėje?</vt:lpstr>
      <vt:lpstr>Įvadas  Gairių tikslas</vt:lpstr>
      <vt:lpstr>02   Užsiėmimai klasėje prieš susitikimą su sektinu pavyzdžiu</vt:lpstr>
      <vt:lpstr>Smegenų šturmas (angl. Brainstorming) (5’) </vt:lpstr>
      <vt:lpstr>Sektinių pavyzdžių profiliai </vt:lpstr>
      <vt:lpstr>03   Veiklos klasėje susitikimo su sektinu pavyzdžiu metu</vt:lpstr>
      <vt:lpstr>Sektinio pavyzdžio pristatymas (5’)  Scenarijus</vt:lpstr>
      <vt:lpstr>Kas laukia po mokyklos? (15’)  </vt:lpstr>
      <vt:lpstr>Konkretesni klausimai  Prezentacija ir klausimai (10')  </vt:lpstr>
      <vt:lpstr>Konkretesni klausimai</vt:lpstr>
      <vt:lpstr>04  Veiklos klasėje po susitikimo su sektiniu pavyzdžiu </vt:lpstr>
      <vt:lpstr>Išvados (10’)</vt:lpstr>
      <vt:lpstr>Atsiliepimai (5')</vt:lpstr>
      <vt:lpstr>Atsakomybės apribojimas dėl publikacijų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ŠVIETIMO ĮGALINIMAS PASITELKIANT DIRBTINIU INTELEKTU</dc:title>
  <dc:creator>Duarte;Inc. 2014</dc:creator>
  <cp:lastModifiedBy>Microsoft Office User</cp:lastModifiedBy>
  <cp:revision>14</cp:revision>
  <dcterms:created xsi:type="dcterms:W3CDTF">2014-02-07T03:47:22Z</dcterms:created>
  <dcterms:modified xsi:type="dcterms:W3CDTF">2023-09-14T13:12:08Z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