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embeddedFontLst>
    <p:embeddedFont>
      <p:font typeface="VHQLSB+CenturyGothic"/>
      <p:regular r:id="rId13"/>
    </p:embeddedFont>
    <p:embeddedFont>
      <p:font typeface="LSMJVH+Arial-BoldItalicMT"/>
      <p:regular r:id="rId14"/>
    </p:embeddedFont>
    <p:embeddedFont>
      <p:font typeface="QOSTNB+Arial-BoldMT"/>
      <p:regular r:id="rId15"/>
    </p:embeddedFont>
    <p:embeddedFont>
      <p:font typeface="SDQEIB+Arial-Black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font" Target="fonts/font1.fntdata" /><Relationship Id="rId14" Type="http://schemas.openxmlformats.org/officeDocument/2006/relationships/font" Target="fonts/font2.fntdata" /><Relationship Id="rId15" Type="http://schemas.openxmlformats.org/officeDocument/2006/relationships/font" Target="fonts/font3.fntdata" /><Relationship Id="rId16" Type="http://schemas.openxmlformats.org/officeDocument/2006/relationships/font" Target="fonts/font4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5809" y="532776"/>
            <a:ext cx="5941254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d8e2f3"/>
                </a:solidFill>
                <a:latin typeface="Calibri"/>
                <a:cs typeface="Calibri"/>
              </a:rPr>
              <a:t>EQUALITY</a:t>
            </a:r>
            <a:r>
              <a:rPr dirty="0" sz="5400" b="1">
                <a:solidFill>
                  <a:srgbClr val="d8e2f3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d8e2f3"/>
                </a:solidFill>
                <a:latin typeface="Calibri"/>
                <a:cs typeface="Calibri"/>
              </a:rPr>
              <a:t>IN</a:t>
            </a:r>
            <a:r>
              <a:rPr dirty="0" sz="5400" b="1">
                <a:solidFill>
                  <a:srgbClr val="d8e2f3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d8e2f3"/>
                </a:solidFill>
                <a:latin typeface="Calibri"/>
                <a:cs typeface="Calibri"/>
              </a:rPr>
              <a:t>STEAM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44056" y="6574852"/>
            <a:ext cx="808218" cy="284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56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b549f"/>
                </a:solidFill>
                <a:latin typeface="VHQLSB+CenturyGothic"/>
                <a:cs typeface="VHQLSB+CenturyGothic"/>
              </a:rPr>
              <a:t>Tekhnologic-</a:t>
            </a:r>
          </a:p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2b549f"/>
                </a:solidFill>
                <a:latin typeface="VHQLSB+CenturyGothic"/>
                <a:cs typeface="VHQLSB+CenturyGothic"/>
              </a:rPr>
              <a:t>ppt</a:t>
            </a:r>
            <a:r>
              <a:rPr dirty="0" sz="800">
                <a:solidFill>
                  <a:srgbClr val="2b549f"/>
                </a:solidFill>
                <a:latin typeface="VHQLSB+CenturyGothic"/>
                <a:cs typeface="VHQLSB+CenturyGothic"/>
              </a:rPr>
              <a:t> </a:t>
            </a:r>
            <a:r>
              <a:rPr dirty="0" sz="800">
                <a:solidFill>
                  <a:srgbClr val="2b549f"/>
                </a:solidFill>
                <a:latin typeface="VHQLSB+CenturyGothic"/>
                <a:cs typeface="VHQLSB+CenturyGothic"/>
              </a:rPr>
              <a:t>template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825" y="144546"/>
            <a:ext cx="11606538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70c0"/>
                </a:solidFill>
                <a:latin typeface="LSMJVH+Arial-BoldItalicMT"/>
                <a:cs typeface="LSMJVH+Arial-BoldItalicMT"/>
              </a:rPr>
              <a:t>The</a:t>
            </a:r>
            <a:r>
              <a:rPr dirty="0" sz="1400" spc="141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70c0"/>
                </a:solidFill>
                <a:latin typeface="LSMJVH+Arial-BoldItalicMT"/>
                <a:cs typeface="LSMJVH+Arial-BoldItalicMT"/>
              </a:rPr>
              <a:t>Wheel</a:t>
            </a:r>
            <a:r>
              <a:rPr dirty="0" sz="1400" spc="146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70c0"/>
                </a:solidFill>
                <a:latin typeface="LSMJVH+Arial-BoldItalicMT"/>
                <a:cs typeface="LSMJVH+Arial-BoldItalicMT"/>
              </a:rPr>
              <a:t>–</a:t>
            </a:r>
            <a:r>
              <a:rPr dirty="0" sz="1400" spc="3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it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is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game</a:t>
            </a:r>
            <a:r>
              <a:rPr dirty="0" sz="1400" spc="1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used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review</a:t>
            </a:r>
            <a:r>
              <a:rPr dirty="0" sz="1400" spc="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knowledge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about</a:t>
            </a:r>
            <a:r>
              <a:rPr dirty="0" sz="1400" spc="1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famous</a:t>
            </a:r>
            <a:r>
              <a:rPr dirty="0" sz="1400" spc="13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women/men</a:t>
            </a:r>
            <a:r>
              <a:rPr dirty="0" sz="1400" spc="1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</a:t>
            </a:r>
            <a:r>
              <a:rPr dirty="0" sz="1400" spc="14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STEAM.</a:t>
            </a:r>
            <a:r>
              <a:rPr dirty="0" sz="1400" spc="1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It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is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fun</a:t>
            </a:r>
            <a:r>
              <a:rPr dirty="0" sz="1400" spc="13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game</a:t>
            </a:r>
            <a:r>
              <a:rPr dirty="0" sz="1400" spc="1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that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students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enjoy</a:t>
            </a:r>
            <a:r>
              <a:rPr dirty="0" sz="1400" spc="2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playing.</a:t>
            </a:r>
            <a:r>
              <a:rPr dirty="0" sz="1400" spc="2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2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topic</a:t>
            </a:r>
            <a:r>
              <a:rPr dirty="0" sz="1400" spc="2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has</a:t>
            </a:r>
            <a:r>
              <a:rPr dirty="0" sz="1400" spc="2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been</a:t>
            </a:r>
            <a:r>
              <a:rPr dirty="0" sz="1400" spc="2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already</a:t>
            </a:r>
            <a:r>
              <a:rPr dirty="0" sz="1400" spc="2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taught</a:t>
            </a:r>
            <a:r>
              <a:rPr dirty="0" sz="1400" spc="2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2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learned</a:t>
            </a:r>
            <a:r>
              <a:rPr dirty="0" sz="1400" spc="2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</a:t>
            </a:r>
            <a:r>
              <a:rPr dirty="0" sz="1400" spc="2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class</a:t>
            </a:r>
            <a:r>
              <a:rPr dirty="0" sz="1400" spc="2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(by</a:t>
            </a:r>
            <a:r>
              <a:rPr dirty="0" sz="1400" spc="2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using</a:t>
            </a:r>
            <a:r>
              <a:rPr dirty="0" sz="1400" spc="2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2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lesson</a:t>
            </a:r>
            <a:r>
              <a:rPr dirty="0" sz="1400" spc="2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plans</a:t>
            </a:r>
            <a:r>
              <a:rPr dirty="0" sz="1400" spc="2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activities</a:t>
            </a:r>
            <a:r>
              <a:rPr dirty="0" sz="1400" spc="2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from</a:t>
            </a:r>
            <a:r>
              <a:rPr dirty="0" sz="1400" spc="2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PR1</a:t>
            </a:r>
            <a:r>
              <a:rPr dirty="0" sz="1400" spc="2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25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PR2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Erasmus</a:t>
            </a:r>
            <a:r>
              <a:rPr dirty="0" sz="1400" spc="42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ESOC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project).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25" y="784627"/>
            <a:ext cx="82359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(slide</a:t>
            </a:r>
            <a:r>
              <a:rPr dirty="0" sz="1400" spc="37" b="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4)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825" y="997987"/>
            <a:ext cx="11605401" cy="130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class</a:t>
            </a:r>
            <a:r>
              <a:rPr dirty="0" sz="1400" spc="1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1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divided</a:t>
            </a:r>
            <a:r>
              <a:rPr dirty="0" sz="1400" spc="1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5</a:t>
            </a:r>
            <a:r>
              <a:rPr dirty="0" sz="1400" spc="1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groups</a:t>
            </a:r>
            <a:r>
              <a:rPr dirty="0" sz="1400" spc="15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consisted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4</a:t>
            </a:r>
            <a:r>
              <a:rPr dirty="0" sz="1400" spc="1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players</a:t>
            </a:r>
            <a:r>
              <a:rPr dirty="0" sz="1400" spc="1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each.</a:t>
            </a:r>
            <a:r>
              <a:rPr dirty="0" sz="1400" spc="1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choose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pupils</a:t>
            </a:r>
            <a:r>
              <a:rPr dirty="0" sz="1400" spc="1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use</a:t>
            </a:r>
            <a:r>
              <a:rPr dirty="0" sz="14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spinner.</a:t>
            </a:r>
            <a:r>
              <a:rPr dirty="0" sz="14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  <a:r>
              <a:rPr dirty="0" sz="1400" spc="1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named</a:t>
            </a:r>
            <a:r>
              <a:rPr dirty="0" sz="14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one</a:t>
            </a:r>
            <a:r>
              <a:rPr dirty="0" sz="14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subjects</a:t>
            </a:r>
            <a:r>
              <a:rPr dirty="0" sz="1400" spc="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</a:t>
            </a:r>
            <a:r>
              <a:rPr dirty="0" sz="1400" spc="3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STEAM</a:t>
            </a:r>
            <a:r>
              <a:rPr dirty="0" sz="14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education</a:t>
            </a:r>
            <a:r>
              <a:rPr dirty="0" sz="1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(Science,</a:t>
            </a:r>
            <a:r>
              <a:rPr dirty="0" sz="1400" spc="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Technology,Engineering,</a:t>
            </a:r>
            <a:r>
              <a:rPr dirty="0" sz="1400" spc="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Art</a:t>
            </a:r>
            <a:r>
              <a:rPr dirty="0" sz="14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Maths).</a:t>
            </a:r>
            <a:r>
              <a:rPr dirty="0" sz="1400" spc="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Then</a:t>
            </a:r>
            <a:r>
              <a:rPr dirty="0" sz="1400" spc="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  <a:r>
              <a:rPr dirty="0" sz="1400" spc="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member</a:t>
            </a:r>
            <a:r>
              <a:rPr dirty="0" sz="1400" spc="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should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also</a:t>
            </a:r>
            <a:r>
              <a:rPr dirty="0" sz="1400" spc="1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choose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one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4</a:t>
            </a:r>
            <a:r>
              <a:rPr dirty="0" sz="1400" spc="1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400" spc="1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bands</a:t>
            </a:r>
            <a:r>
              <a:rPr dirty="0" sz="1400" spc="1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(green,</a:t>
            </a:r>
            <a:r>
              <a:rPr dirty="0" sz="1400" spc="1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yellow,</a:t>
            </a:r>
            <a:r>
              <a:rPr dirty="0" sz="1400" spc="8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red,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blue)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random,</a:t>
            </a:r>
            <a:r>
              <a:rPr dirty="0" sz="1400" spc="1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prepared</a:t>
            </a:r>
            <a:r>
              <a:rPr dirty="0" sz="1400" spc="1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teacher.</a:t>
            </a:r>
            <a:r>
              <a:rPr dirty="0" sz="1400" spc="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It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is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possible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that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1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can</a:t>
            </a:r>
            <a:r>
              <a:rPr dirty="0" sz="1400" spc="1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more</a:t>
            </a:r>
            <a:r>
              <a:rPr dirty="0" sz="1400" spc="1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than</a:t>
            </a:r>
            <a:r>
              <a:rPr dirty="0" sz="14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4</a:t>
            </a:r>
            <a:r>
              <a:rPr dirty="0" sz="1400" spc="1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players</a:t>
            </a:r>
            <a:r>
              <a:rPr dirty="0" sz="1400" spc="1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like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6-8</a:t>
            </a:r>
            <a:r>
              <a:rPr dirty="0" sz="1400" spc="1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persons.</a:t>
            </a:r>
            <a:r>
              <a:rPr dirty="0" sz="1400" spc="1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</a:t>
            </a:r>
            <a:r>
              <a:rPr dirty="0" sz="1400" spc="1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that</a:t>
            </a:r>
            <a:r>
              <a:rPr dirty="0" sz="14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case</a:t>
            </a:r>
            <a:r>
              <a:rPr dirty="0" sz="1400" spc="16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pupils</a:t>
            </a:r>
            <a:r>
              <a:rPr dirty="0" sz="14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play</a:t>
            </a:r>
            <a:r>
              <a:rPr dirty="0" sz="1400" spc="1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pairs</a:t>
            </a:r>
            <a:r>
              <a:rPr dirty="0" sz="1400" spc="1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400" spc="1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same</a:t>
            </a:r>
            <a:r>
              <a:rPr dirty="0" sz="1400" spc="1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400" spc="1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band.</a:t>
            </a:r>
            <a:r>
              <a:rPr dirty="0" sz="14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level</a:t>
            </a:r>
            <a:r>
              <a:rPr dirty="0" sz="1400" spc="1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difficulty</a:t>
            </a:r>
            <a:r>
              <a:rPr dirty="0" sz="1400" spc="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1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questions</a:t>
            </a:r>
            <a:r>
              <a:rPr dirty="0" sz="1400" spc="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challenges</a:t>
            </a:r>
            <a:r>
              <a:rPr dirty="0" sz="1400" spc="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may</a:t>
            </a:r>
            <a:r>
              <a:rPr dirty="0" sz="1400" spc="10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vary</a:t>
            </a:r>
            <a:r>
              <a:rPr dirty="0" sz="1400" spc="1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it</a:t>
            </a:r>
            <a:r>
              <a:rPr dirty="0" sz="1400" spc="1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depends</a:t>
            </a:r>
            <a:r>
              <a:rPr dirty="0" sz="14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teacher's</a:t>
            </a:r>
            <a:r>
              <a:rPr dirty="0" sz="1400" spc="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purpose.</a:t>
            </a:r>
            <a:r>
              <a:rPr dirty="0" sz="1400" spc="8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time</a:t>
            </a:r>
            <a:r>
              <a:rPr dirty="0" sz="1400" spc="10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for</a:t>
            </a:r>
            <a:r>
              <a:rPr dirty="0" sz="1400" spc="1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  <a:r>
              <a:rPr dirty="0" sz="1400" spc="9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or</a:t>
            </a:r>
            <a:r>
              <a:rPr dirty="0" sz="1400" spc="10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challenge</a:t>
            </a:r>
            <a:r>
              <a:rPr dirty="0" sz="14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may</a:t>
            </a:r>
            <a:r>
              <a:rPr dirty="0" sz="1400" spc="10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vary</a:t>
            </a:r>
            <a:r>
              <a:rPr dirty="0" sz="1400" spc="1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too</a:t>
            </a:r>
            <a:r>
              <a:rPr dirty="0" sz="1400" spc="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(3</a:t>
            </a:r>
            <a:r>
              <a:rPr dirty="0" sz="1400" spc="9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–</a:t>
            </a:r>
            <a:r>
              <a:rPr dirty="0" sz="1400" spc="10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10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min.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per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pair).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0825" y="2278146"/>
            <a:ext cx="823596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(slide</a:t>
            </a:r>
            <a:r>
              <a:rPr dirty="0" sz="1400" spc="37" b="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5)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0825" y="2491506"/>
            <a:ext cx="9469617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General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presentation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rules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game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pupils.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reads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explains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rules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game.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(slide</a:t>
            </a:r>
            <a:r>
              <a:rPr dirty="0" sz="1400" spc="37" b="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6,</a:t>
            </a:r>
            <a:r>
              <a:rPr dirty="0" sz="1400" spc="37" b="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…)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0825" y="2918226"/>
            <a:ext cx="11603730" cy="2156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There</a:t>
            </a:r>
            <a:r>
              <a:rPr dirty="0" sz="1400" spc="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are</a:t>
            </a:r>
            <a:r>
              <a:rPr dirty="0" sz="1400" spc="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20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400" spc="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400" spc="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(with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number</a:t>
            </a:r>
            <a:r>
              <a:rPr dirty="0" sz="1400" spc="6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name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group)</a:t>
            </a:r>
            <a:r>
              <a:rPr dirty="0" sz="1400" spc="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spinning</a:t>
            </a:r>
            <a:r>
              <a:rPr dirty="0" sz="14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wheel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(with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4</a:t>
            </a:r>
            <a:r>
              <a:rPr dirty="0" sz="14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colours</a:t>
            </a:r>
            <a:r>
              <a:rPr dirty="0" sz="1400" spc="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name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groups).</a:t>
            </a:r>
            <a:r>
              <a:rPr dirty="0" sz="1400" spc="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400" spc="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are</a:t>
            </a:r>
            <a:r>
              <a:rPr dirty="0" sz="1400" spc="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divided</a:t>
            </a:r>
            <a:r>
              <a:rPr dirty="0" sz="14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into</a:t>
            </a:r>
            <a:r>
              <a:rPr dirty="0" sz="1400" spc="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four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categories</a:t>
            </a:r>
            <a:r>
              <a:rPr dirty="0" sz="14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represented</a:t>
            </a:r>
            <a:r>
              <a:rPr dirty="0" sz="1400" spc="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four</a:t>
            </a:r>
            <a:r>
              <a:rPr dirty="0" sz="14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colours</a:t>
            </a:r>
            <a:r>
              <a:rPr dirty="0" sz="1400" spc="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(green,</a:t>
            </a:r>
            <a:r>
              <a:rPr dirty="0" sz="1400" spc="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yellow,</a:t>
            </a:r>
            <a:r>
              <a:rPr dirty="0" sz="1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blue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red).</a:t>
            </a:r>
            <a:r>
              <a:rPr dirty="0" sz="1400" spc="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Clicking</a:t>
            </a:r>
            <a:r>
              <a:rPr dirty="0" sz="1400" spc="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one</a:t>
            </a:r>
            <a:r>
              <a:rPr dirty="0" sz="1400" spc="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4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0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take</a:t>
            </a:r>
            <a:r>
              <a:rPr dirty="0" sz="14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you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linked</a:t>
            </a:r>
            <a:r>
              <a:rPr dirty="0" sz="1400" spc="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slide.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  <a:r>
              <a:rPr dirty="0" sz="1400" spc="1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chosen</a:t>
            </a:r>
            <a:r>
              <a:rPr dirty="0" sz="1400" spc="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slide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has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0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question,</a:t>
            </a:r>
            <a:r>
              <a:rPr dirty="0" sz="14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task</a:t>
            </a:r>
            <a:r>
              <a:rPr dirty="0" sz="14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or/and</a:t>
            </a:r>
            <a:r>
              <a:rPr dirty="0" sz="1400" spc="9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challenge</a:t>
            </a:r>
            <a:r>
              <a:rPr dirty="0" sz="1400" spc="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1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done.</a:t>
            </a:r>
            <a:r>
              <a:rPr dirty="0" sz="1400" spc="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Answers</a:t>
            </a:r>
            <a:r>
              <a:rPr dirty="0" sz="1400" spc="1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not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provided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slide.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They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hidden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end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ppt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presentation.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start</a:t>
            </a:r>
            <a:r>
              <a:rPr dirty="0" sz="1400" spc="9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spinner,</a:t>
            </a:r>
            <a:r>
              <a:rPr dirty="0" sz="1400" spc="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students</a:t>
            </a:r>
            <a:r>
              <a:rPr dirty="0" sz="1400" spc="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click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spin</a:t>
            </a:r>
            <a:r>
              <a:rPr dirty="0" sz="1400" spc="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button</a:t>
            </a:r>
            <a:r>
              <a:rPr dirty="0" sz="1400" spc="8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in</a:t>
            </a:r>
            <a:r>
              <a:rPr dirty="0" sz="1400" spc="1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centre</a:t>
            </a:r>
            <a:r>
              <a:rPr dirty="0" sz="14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arrow</a:t>
            </a:r>
            <a:r>
              <a:rPr dirty="0" sz="1400" spc="1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0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rotate</a:t>
            </a:r>
            <a:r>
              <a:rPr dirty="0" sz="14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quickly.</a:t>
            </a:r>
            <a:r>
              <a:rPr dirty="0" sz="1400" spc="-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Click</a:t>
            </a:r>
            <a:r>
              <a:rPr dirty="0" sz="1400" spc="10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again</a:t>
            </a:r>
            <a:r>
              <a:rPr dirty="0" sz="1400" spc="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arrow</a:t>
            </a:r>
            <a:r>
              <a:rPr dirty="0" sz="1400" spc="1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stop.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</a:t>
            </a:r>
            <a:r>
              <a:rPr dirty="0" sz="1400" b="1">
                <a:solidFill>
                  <a:srgbClr val="00b0f0"/>
                </a:solidFill>
                <a:latin typeface="QOSTNB+Arial-BoldMT"/>
                <a:cs typeface="QOSTNB+Arial-BoldMT"/>
              </a:rPr>
              <a:t>Ex.</a:t>
            </a:r>
            <a:r>
              <a:rPr dirty="0" sz="1400" spc="140" b="1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spinner</a:t>
            </a:r>
            <a:r>
              <a:rPr dirty="0" sz="1400" spc="12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stops</a:t>
            </a:r>
            <a:r>
              <a:rPr dirty="0" sz="1400" spc="1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1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QOSTNB+Arial-BoldMT"/>
                <a:cs typeface="QOSTNB+Arial-BoldMT"/>
              </a:rPr>
              <a:t>RED</a:t>
            </a:r>
            <a:r>
              <a:rPr dirty="0" sz="1400" spc="149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-</a:t>
            </a:r>
            <a:r>
              <a:rPr dirty="0" sz="1400" spc="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ART.</a:t>
            </a:r>
            <a:r>
              <a:rPr dirty="0" sz="1400" spc="-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member</a:t>
            </a:r>
            <a:r>
              <a:rPr dirty="0" sz="1400" spc="1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QOSTNB+Arial-BoldMT"/>
                <a:cs typeface="QOSTNB+Arial-BoldMT"/>
              </a:rPr>
              <a:t>red</a:t>
            </a:r>
            <a:r>
              <a:rPr dirty="0" sz="1400" spc="137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band</a:t>
            </a:r>
            <a:r>
              <a:rPr dirty="0" sz="1400" spc="1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from</a:t>
            </a:r>
            <a:r>
              <a:rPr dirty="0" sz="1400" spc="1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ART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11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related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exactly</a:t>
            </a:r>
            <a:r>
              <a:rPr dirty="0" sz="1400" spc="11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same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circle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name).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</a:t>
            </a:r>
            <a:r>
              <a:rPr dirty="0" sz="1400" spc="1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can</a:t>
            </a:r>
            <a:r>
              <a:rPr dirty="0" sz="1400" spc="1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have</a:t>
            </a:r>
            <a:r>
              <a:rPr dirty="0" sz="1400" spc="1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all</a:t>
            </a:r>
            <a:r>
              <a:rPr dirty="0" sz="1400" spc="1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answers</a:t>
            </a:r>
            <a:r>
              <a:rPr dirty="0" sz="1400" spc="1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400" spc="1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him/herself.</a:t>
            </a:r>
            <a:r>
              <a:rPr dirty="0" sz="1400" spc="11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Feedback</a:t>
            </a:r>
            <a:r>
              <a:rPr dirty="0" sz="1400" spc="1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must</a:t>
            </a:r>
            <a:r>
              <a:rPr dirty="0" sz="1400" spc="12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given</a:t>
            </a:r>
            <a:r>
              <a:rPr dirty="0" sz="1400" spc="11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by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teacher.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</a:t>
            </a:r>
            <a:r>
              <a:rPr dirty="0" sz="1400" spc="1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has</a:t>
            </a:r>
            <a:r>
              <a:rPr dirty="0" sz="1400" spc="1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possibility</a:t>
            </a:r>
            <a:r>
              <a:rPr dirty="0" sz="1400" spc="10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1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prepare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questions,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tasks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or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challenges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students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his/her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own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wish.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0825" y="5265184"/>
            <a:ext cx="11604797" cy="66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2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correct,</a:t>
            </a:r>
            <a:r>
              <a:rPr dirty="0" sz="1400" spc="2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full</a:t>
            </a:r>
            <a:r>
              <a:rPr dirty="0" sz="1400" spc="2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2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3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2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3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bring</a:t>
            </a:r>
            <a:r>
              <a:rPr dirty="0" sz="1400" spc="29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400" spc="2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2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2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3</a:t>
            </a:r>
            <a:r>
              <a:rPr dirty="0" sz="1400" spc="3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points</a:t>
            </a:r>
            <a:r>
              <a:rPr dirty="0" sz="1400" spc="28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–</a:t>
            </a:r>
            <a:r>
              <a:rPr dirty="0" sz="1400" spc="3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max.</a:t>
            </a:r>
            <a:r>
              <a:rPr dirty="0" sz="1400" spc="3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12</a:t>
            </a:r>
            <a:r>
              <a:rPr dirty="0" sz="1400" spc="29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point</a:t>
            </a:r>
            <a:r>
              <a:rPr dirty="0" sz="1400" spc="2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per</a:t>
            </a:r>
            <a:r>
              <a:rPr dirty="0" sz="1400" spc="3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group.</a:t>
            </a:r>
            <a:r>
              <a:rPr dirty="0" sz="1400" spc="2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For</a:t>
            </a:r>
            <a:r>
              <a:rPr dirty="0" sz="1400" spc="3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answering</a:t>
            </a:r>
            <a:r>
              <a:rPr dirty="0" sz="1400" spc="28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3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400" spc="2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participant</a:t>
            </a:r>
            <a:r>
              <a:rPr dirty="0" sz="1400" spc="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have</a:t>
            </a:r>
            <a:r>
              <a:rPr dirty="0" sz="1400" spc="1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max.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3</a:t>
            </a:r>
            <a:r>
              <a:rPr dirty="0" sz="1400" spc="1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min.</a:t>
            </a:r>
            <a:r>
              <a:rPr dirty="0" sz="1400" spc="1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time</a:t>
            </a:r>
            <a:r>
              <a:rPr dirty="0" sz="1400" spc="12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(depends</a:t>
            </a:r>
            <a:r>
              <a:rPr dirty="0" sz="1400" spc="10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1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question).</a:t>
            </a:r>
            <a:r>
              <a:rPr dirty="0" sz="14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If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there</a:t>
            </a:r>
            <a:r>
              <a:rPr dirty="0" sz="1400" spc="1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is</a:t>
            </a:r>
            <a:r>
              <a:rPr dirty="0" sz="1400" spc="1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1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challenge</a:t>
            </a:r>
            <a:r>
              <a:rPr dirty="0" sz="1400" spc="10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time</a:t>
            </a:r>
            <a:r>
              <a:rPr dirty="0" sz="1400" spc="12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can</a:t>
            </a:r>
            <a:r>
              <a:rPr dirty="0" sz="1400" spc="1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more</a:t>
            </a:r>
            <a:r>
              <a:rPr dirty="0" sz="1400" spc="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like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10</a:t>
            </a:r>
            <a:r>
              <a:rPr dirty="0" sz="1400" spc="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min.</a:t>
            </a:r>
            <a:r>
              <a:rPr dirty="0" sz="1400" spc="1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writes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result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board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for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each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0825" y="6118624"/>
            <a:ext cx="10563262" cy="45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group,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which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all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participants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answer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correctly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finish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first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all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questions,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rewarded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first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place.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of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players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that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wins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can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be</a:t>
            </a:r>
            <a:r>
              <a:rPr dirty="0" sz="1400" spc="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given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reward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at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teacher’s</a:t>
            </a:r>
            <a:r>
              <a:rPr dirty="0" sz="1400" spc="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QOSTNB+Arial-BoldMT"/>
                <a:cs typeface="QOSTNB+Arial-BoldMT"/>
              </a:rPr>
              <a:t>discretion.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18333" y="879685"/>
            <a:ext cx="5484303" cy="18943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8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8800" b="1">
                <a:solidFill>
                  <a:srgbClr val="000000"/>
                </a:solidFill>
                <a:latin typeface="Calibri"/>
                <a:cs typeface="Calibri"/>
              </a:rPr>
              <a:t>WHEEL</a:t>
            </a:r>
          </a:p>
          <a:p>
            <a:pPr marL="1873249" marR="0">
              <a:lnSpc>
                <a:spcPts val="4800"/>
              </a:lnSpc>
              <a:spcBef>
                <a:spcPts val="1015"/>
              </a:spcBef>
              <a:spcAft>
                <a:spcPts val="0"/>
              </a:spcAft>
            </a:pPr>
            <a:r>
              <a:rPr dirty="0" sz="4800" b="1">
                <a:solidFill>
                  <a:srgbClr val="00b050"/>
                </a:solidFill>
                <a:latin typeface="Calibri"/>
                <a:cs typeface="Calibri"/>
              </a:rPr>
              <a:t>G</a:t>
            </a:r>
            <a:r>
              <a:rPr dirty="0" sz="4800" b="1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dirty="0" sz="4800" b="1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dirty="0" sz="48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2654" y="3234938"/>
            <a:ext cx="843830" cy="39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DQEIB+Arial-Black"/>
                <a:cs typeface="SDQEIB+Arial-Black"/>
              </a:rPr>
              <a:t>Spin!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0165" y="335800"/>
            <a:ext cx="4944786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CHOOSE</a:t>
            </a: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2654" y="3234938"/>
            <a:ext cx="843830" cy="39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DQEIB+Arial-Black"/>
                <a:cs typeface="SDQEIB+Arial-Black"/>
              </a:rPr>
              <a:t>Spin!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8758" y="6231974"/>
            <a:ext cx="575669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Select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colour's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band.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12887" y="102841"/>
            <a:ext cx="6722967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RULES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000000"/>
                </a:solidFill>
                <a:latin typeface="Calibri"/>
                <a:cs typeface="Calibri"/>
              </a:rPr>
              <a:t>GAME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3464" y="990407"/>
            <a:ext cx="6005817" cy="1484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1.</a:t>
            </a:r>
            <a:r>
              <a:rPr dirty="0" sz="1600" spc="96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There</a:t>
            </a:r>
            <a:r>
              <a:rPr dirty="0" sz="1600" spc="4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is</a:t>
            </a:r>
            <a:r>
              <a:rPr dirty="0" sz="1600" spc="41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4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spinning</a:t>
            </a:r>
            <a:r>
              <a:rPr dirty="0" sz="1600" spc="41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wheel</a:t>
            </a:r>
            <a:r>
              <a:rPr dirty="0" sz="1600" spc="41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with</a:t>
            </a:r>
            <a:r>
              <a:rPr dirty="0" sz="1600" spc="42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409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4</a:t>
            </a:r>
            <a:r>
              <a:rPr dirty="0" sz="1600" spc="4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colours</a:t>
            </a:r>
            <a:r>
              <a:rPr dirty="0" sz="1600" spc="411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and</a:t>
            </a:r>
            <a:r>
              <a:rPr dirty="0" sz="1600" spc="40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names</a:t>
            </a:r>
            <a:r>
              <a:rPr dirty="0" sz="1600" spc="17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of</a:t>
            </a:r>
            <a:r>
              <a:rPr dirty="0" sz="1600" spc="18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groups.</a:t>
            </a:r>
            <a:r>
              <a:rPr dirty="0" sz="1600" spc="18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To</a:t>
            </a:r>
            <a:r>
              <a:rPr dirty="0" sz="1600" spc="58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start</a:t>
            </a:r>
            <a:r>
              <a:rPr dirty="0" sz="1600" spc="18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182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spinner,</a:t>
            </a:r>
            <a:r>
              <a:rPr dirty="0" sz="1600" spc="10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click</a:t>
            </a:r>
            <a:r>
              <a:rPr dirty="0" sz="1600" spc="18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on</a:t>
            </a:r>
            <a:r>
              <a:rPr dirty="0" sz="1600" spc="17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182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spin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button</a:t>
            </a:r>
            <a:r>
              <a:rPr dirty="0" sz="1600" spc="40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in</a:t>
            </a:r>
            <a:r>
              <a:rPr dirty="0" sz="1600" spc="40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401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centre</a:t>
            </a:r>
            <a:r>
              <a:rPr dirty="0" sz="1600" spc="399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and</a:t>
            </a:r>
            <a:r>
              <a:rPr dirty="0" sz="1600" spc="39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401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arrow</a:t>
            </a:r>
            <a:r>
              <a:rPr dirty="0" sz="1600" spc="40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426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rotate</a:t>
            </a:r>
            <a:r>
              <a:rPr dirty="0" sz="1600" spc="4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quickly.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Click</a:t>
            </a:r>
            <a:r>
              <a:rPr dirty="0" sz="1600" spc="311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again</a:t>
            </a:r>
            <a:r>
              <a:rPr dirty="0" sz="1600" spc="30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and</a:t>
            </a:r>
            <a:r>
              <a:rPr dirty="0" sz="1600" spc="302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309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arrow</a:t>
            </a:r>
            <a:r>
              <a:rPr dirty="0" sz="1600" spc="316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33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stop.</a:t>
            </a:r>
            <a:r>
              <a:rPr dirty="0" sz="1600" spc="31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30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teacher</a:t>
            </a:r>
            <a:r>
              <a:rPr dirty="0" sz="1600" spc="30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starts</a:t>
            </a:r>
          </a:p>
          <a:p>
            <a:pPr marL="34290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spinning</a:t>
            </a:r>
            <a:r>
              <a:rPr dirty="0" sz="1600" spc="198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19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wheel.</a:t>
            </a:r>
            <a:r>
              <a:rPr dirty="0" sz="1600" spc="206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After</a:t>
            </a:r>
            <a:r>
              <a:rPr dirty="0" sz="1600" spc="197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that</a:t>
            </a:r>
            <a:r>
              <a:rPr dirty="0" sz="1600" spc="199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each</a:t>
            </a:r>
            <a:r>
              <a:rPr dirty="0" sz="1600" spc="184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participant,</a:t>
            </a:r>
            <a:r>
              <a:rPr dirty="0" sz="1600" spc="215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replying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to</a:t>
            </a:r>
            <a:r>
              <a:rPr dirty="0" sz="1600" spc="41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4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question,</a:t>
            </a:r>
            <a:r>
              <a:rPr dirty="0" sz="1600" spc="4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spins</a:t>
            </a:r>
            <a:r>
              <a:rPr dirty="0" sz="1600" spc="4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43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b050"/>
                </a:solidFill>
                <a:latin typeface="QOSTNB+Arial-BoldMT"/>
                <a:cs typeface="QOSTNB+Arial-BoldMT"/>
              </a:rPr>
              <a:t>wheel.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3464" y="2697288"/>
            <a:ext cx="5992795" cy="1240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1.</a:t>
            </a:r>
            <a:r>
              <a:rPr dirty="0" sz="1600" spc="9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There</a:t>
            </a:r>
            <a:r>
              <a:rPr dirty="0" sz="1600" spc="58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are</a:t>
            </a:r>
            <a:r>
              <a:rPr dirty="0" sz="1600" spc="58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20</a:t>
            </a:r>
            <a:r>
              <a:rPr dirty="0" sz="1600" spc="5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600" spc="59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with</a:t>
            </a:r>
            <a:r>
              <a:rPr dirty="0" sz="1600" spc="60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58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number</a:t>
            </a:r>
            <a:r>
              <a:rPr dirty="0" sz="1600" spc="586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and</a:t>
            </a:r>
            <a:r>
              <a:rPr dirty="0" sz="1600" spc="5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58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name</a:t>
            </a:r>
            <a:r>
              <a:rPr dirty="0" sz="1600" spc="58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of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group.</a:t>
            </a:r>
            <a:r>
              <a:rPr dirty="0" sz="1600" spc="796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78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600" spc="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are</a:t>
            </a:r>
            <a:r>
              <a:rPr dirty="0" sz="1600" spc="79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divided</a:t>
            </a:r>
            <a:r>
              <a:rPr dirty="0" sz="1600" spc="79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into</a:t>
            </a:r>
            <a:r>
              <a:rPr dirty="0" sz="1600" spc="80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four</a:t>
            </a:r>
            <a:r>
              <a:rPr dirty="0" sz="1600" spc="79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categories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represented</a:t>
            </a:r>
            <a:r>
              <a:rPr dirty="0" sz="1600" spc="54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by</a:t>
            </a:r>
            <a:r>
              <a:rPr dirty="0" sz="1600" spc="54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four</a:t>
            </a:r>
            <a:r>
              <a:rPr dirty="0" sz="1600" spc="55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colours</a:t>
            </a:r>
            <a:r>
              <a:rPr dirty="0" sz="1600" spc="5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(green,</a:t>
            </a:r>
            <a:r>
              <a:rPr dirty="0" sz="1600" spc="55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yellow,</a:t>
            </a:r>
            <a:r>
              <a:rPr dirty="0" sz="1600" spc="50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blue</a:t>
            </a:r>
            <a:r>
              <a:rPr dirty="0" sz="1600" spc="55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and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red).</a:t>
            </a:r>
            <a:r>
              <a:rPr dirty="0" sz="1600" spc="2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Clicking</a:t>
            </a:r>
            <a:r>
              <a:rPr dirty="0" sz="1600" spc="26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on</a:t>
            </a:r>
            <a:r>
              <a:rPr dirty="0" sz="1600" spc="25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one</a:t>
            </a:r>
            <a:r>
              <a:rPr dirty="0" sz="1600" spc="256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of</a:t>
            </a:r>
            <a:r>
              <a:rPr dirty="0" sz="1600" spc="2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26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circles</a:t>
            </a:r>
            <a:r>
              <a:rPr dirty="0" sz="1600" spc="268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286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take</a:t>
            </a:r>
            <a:r>
              <a:rPr dirty="0" sz="1600" spc="25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you</a:t>
            </a:r>
            <a:r>
              <a:rPr dirty="0" sz="1600" spc="25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to</a:t>
            </a:r>
            <a:r>
              <a:rPr dirty="0" sz="1600" spc="261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the</a:t>
            </a:r>
          </a:p>
          <a:p>
            <a:pPr marL="34290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linked</a:t>
            </a:r>
            <a:r>
              <a:rPr dirty="0" sz="1600" spc="52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slide</a:t>
            </a:r>
            <a:r>
              <a:rPr dirty="0" sz="1600" spc="5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with</a:t>
            </a:r>
            <a:r>
              <a:rPr dirty="0" sz="1600" spc="532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51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question,</a:t>
            </a:r>
            <a:r>
              <a:rPr dirty="0" sz="1600" spc="526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task</a:t>
            </a:r>
            <a:r>
              <a:rPr dirty="0" sz="1600" spc="513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or</a:t>
            </a:r>
            <a:r>
              <a:rPr dirty="0" sz="1600" spc="51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challenge</a:t>
            </a:r>
            <a:r>
              <a:rPr dirty="0" sz="1600" spc="519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to</a:t>
            </a:r>
            <a:r>
              <a:rPr dirty="0" sz="1600" spc="517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be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02654" y="3234938"/>
            <a:ext cx="843830" cy="39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DQEIB+Arial-Black"/>
                <a:cs typeface="SDQEIB+Arial-Black"/>
              </a:rPr>
              <a:t>Spin!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6364" y="3916487"/>
            <a:ext cx="69423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QOSTNB+Arial-BoldMT"/>
                <a:cs typeface="QOSTNB+Arial-BoldMT"/>
              </a:rPr>
              <a:t>done.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3464" y="4156918"/>
            <a:ext cx="5991431" cy="57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(Ex.</a:t>
            </a:r>
            <a:r>
              <a:rPr dirty="0" sz="1200" spc="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200" spc="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spinner</a:t>
            </a:r>
            <a:r>
              <a:rPr dirty="0" sz="1200" spc="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stops</a:t>
            </a:r>
            <a:r>
              <a:rPr dirty="0" sz="1200" spc="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on</a:t>
            </a:r>
            <a:r>
              <a:rPr dirty="0" sz="1200" spc="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c00000"/>
                </a:solidFill>
                <a:latin typeface="QOSTNB+Arial-BoldMT"/>
                <a:cs typeface="QOSTNB+Arial-BoldMT"/>
              </a:rPr>
              <a:t>red</a:t>
            </a:r>
            <a:r>
              <a:rPr dirty="0" sz="1200" spc="61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-</a:t>
            </a:r>
            <a:r>
              <a:rPr dirty="0" sz="1200" spc="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ART.</a:t>
            </a:r>
            <a:r>
              <a:rPr dirty="0" sz="12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200" spc="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member</a:t>
            </a:r>
            <a:r>
              <a:rPr dirty="0" sz="12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2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</a:t>
            </a:r>
            <a:r>
              <a:rPr dirty="0" sz="1200" spc="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c00000"/>
                </a:solidFill>
                <a:latin typeface="QOSTNB+Arial-BoldMT"/>
                <a:cs typeface="QOSTNB+Arial-BoldMT"/>
              </a:rPr>
              <a:t>red</a:t>
            </a:r>
            <a:r>
              <a:rPr dirty="0" sz="1200" spc="61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band</a:t>
            </a:r>
            <a:r>
              <a:rPr dirty="0" sz="1200" spc="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from</a:t>
            </a:r>
            <a:r>
              <a:rPr dirty="0" sz="1200" spc="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group</a:t>
            </a:r>
            <a:r>
              <a:rPr dirty="0" sz="1200" spc="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ART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will</a:t>
            </a:r>
            <a:r>
              <a:rPr dirty="0" sz="1200" spc="3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answer</a:t>
            </a:r>
            <a:r>
              <a:rPr dirty="0" sz="1200" spc="3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to</a:t>
            </a:r>
            <a:r>
              <a:rPr dirty="0" sz="1200" spc="3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200" spc="3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question</a:t>
            </a:r>
            <a:r>
              <a:rPr dirty="0" sz="1200" spc="3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related</a:t>
            </a:r>
            <a:r>
              <a:rPr dirty="0" sz="1200" spc="3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with</a:t>
            </a:r>
            <a:r>
              <a:rPr dirty="0" sz="1200" spc="3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exactly</a:t>
            </a:r>
            <a:r>
              <a:rPr dirty="0" sz="1200" spc="3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the</a:t>
            </a:r>
            <a:r>
              <a:rPr dirty="0" sz="1200" spc="3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same</a:t>
            </a:r>
            <a:r>
              <a:rPr dirty="0" sz="1200" spc="32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circle</a:t>
            </a:r>
            <a:r>
              <a:rPr dirty="0" sz="1200" spc="3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colour</a:t>
            </a:r>
            <a:r>
              <a:rPr dirty="0" sz="1200" spc="3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and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QOSTNB+Arial-BoldMT"/>
                <a:cs typeface="QOSTNB+Arial-BoldMT"/>
              </a:rPr>
              <a:t>name).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13464" y="4952807"/>
            <a:ext cx="5992401" cy="996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1.</a:t>
            </a:r>
            <a:r>
              <a:rPr dirty="0" sz="1600" spc="965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30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correct</a:t>
            </a:r>
            <a:r>
              <a:rPr dirty="0" sz="1600" spc="31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and</a:t>
            </a:r>
            <a:r>
              <a:rPr dirty="0" sz="1600" spc="303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full</a:t>
            </a:r>
            <a:r>
              <a:rPr dirty="0" sz="1600" spc="325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answer</a:t>
            </a:r>
            <a:r>
              <a:rPr dirty="0" sz="1600" spc="31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of</a:t>
            </a:r>
            <a:r>
              <a:rPr dirty="0" sz="1600" spc="313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305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question</a:t>
            </a:r>
            <a:r>
              <a:rPr dirty="0" sz="1600" spc="31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33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bring</a:t>
            </a:r>
            <a:r>
              <a:rPr dirty="0" sz="1600" spc="31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to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553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group</a:t>
            </a:r>
            <a:r>
              <a:rPr dirty="0" sz="1600" spc="55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3</a:t>
            </a:r>
            <a:r>
              <a:rPr dirty="0" sz="1600" spc="55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points</a:t>
            </a:r>
            <a:r>
              <a:rPr dirty="0" sz="1600" spc="559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–</a:t>
            </a:r>
            <a:r>
              <a:rPr dirty="0" sz="1600" spc="55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max.</a:t>
            </a:r>
            <a:r>
              <a:rPr dirty="0" sz="1600" spc="555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12</a:t>
            </a:r>
            <a:r>
              <a:rPr dirty="0" sz="1600" spc="548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points</a:t>
            </a:r>
            <a:r>
              <a:rPr dirty="0" sz="1600" spc="559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per</a:t>
            </a:r>
            <a:r>
              <a:rPr dirty="0" sz="1600" spc="551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group.</a:t>
            </a:r>
            <a:r>
              <a:rPr dirty="0" sz="1600" spc="557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For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answering</a:t>
            </a:r>
            <a:r>
              <a:rPr dirty="0" sz="1600" spc="258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a</a:t>
            </a:r>
            <a:r>
              <a:rPr dirty="0" sz="1600" spc="250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question</a:t>
            </a:r>
            <a:r>
              <a:rPr dirty="0" sz="1600" spc="25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each</a:t>
            </a:r>
            <a:r>
              <a:rPr dirty="0" sz="1600" spc="244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participant</a:t>
            </a:r>
            <a:r>
              <a:rPr dirty="0" sz="1600" spc="269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279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have</a:t>
            </a:r>
            <a:r>
              <a:rPr dirty="0" sz="1600" spc="245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max.</a:t>
            </a:r>
            <a:r>
              <a:rPr dirty="0" sz="1600" spc="256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3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min.</a:t>
            </a:r>
            <a:r>
              <a:rPr dirty="0" sz="1600" spc="43" b="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70c0"/>
                </a:solidFill>
                <a:latin typeface="QOSTNB+Arial-BoldMT"/>
                <a:cs typeface="QOSTNB+Arial-BoldMT"/>
              </a:rPr>
              <a:t>time.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13464" y="6172008"/>
            <a:ext cx="599279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1.</a:t>
            </a:r>
            <a:r>
              <a:rPr dirty="0" sz="1600" spc="965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The</a:t>
            </a:r>
            <a:r>
              <a:rPr dirty="0" sz="1600" spc="369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group</a:t>
            </a:r>
            <a:r>
              <a:rPr dirty="0" sz="1600" spc="371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which</a:t>
            </a:r>
            <a:r>
              <a:rPr dirty="0" sz="1600" spc="381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all</a:t>
            </a:r>
            <a:r>
              <a:rPr dirty="0" sz="1600" spc="382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participants</a:t>
            </a:r>
            <a:r>
              <a:rPr dirty="0" sz="1600" spc="386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answer</a:t>
            </a:r>
            <a:r>
              <a:rPr dirty="0" sz="1600" spc="375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correctly</a:t>
            </a:r>
            <a:r>
              <a:rPr dirty="0" sz="1600" spc="379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and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finish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first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all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colour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group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questions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will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be</a:t>
            </a:r>
            <a:r>
              <a:rPr dirty="0" sz="1600" spc="43" b="1">
                <a:solidFill>
                  <a:srgbClr val="f8bb0b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8bb0b"/>
                </a:solidFill>
                <a:latin typeface="QOSTNB+Arial-BoldMT"/>
                <a:cs typeface="QOSTNB+Arial-BoldMT"/>
              </a:rPr>
              <a:t>rewarded.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51483" y="339206"/>
            <a:ext cx="702617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3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1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ENGIN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058" y="339206"/>
            <a:ext cx="618008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1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TECH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82525" y="384436"/>
            <a:ext cx="651792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516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1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MATH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08656" y="384436"/>
            <a:ext cx="499541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92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1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ART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5910" y="1637027"/>
            <a:ext cx="651792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516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2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MATH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2868" y="1621133"/>
            <a:ext cx="905916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9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2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SCIENCE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20797" y="1652994"/>
            <a:ext cx="702617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3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2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ENGIN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21274" y="1631446"/>
            <a:ext cx="618008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2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TECH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55930" y="2991175"/>
            <a:ext cx="618008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3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TECH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79589" y="2975874"/>
            <a:ext cx="499541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92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3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ART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40764" y="2975874"/>
            <a:ext cx="905916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9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3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SCIENCE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004576" y="2991175"/>
            <a:ext cx="651792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516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3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MATH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02654" y="3234938"/>
            <a:ext cx="843830" cy="39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DQEIB+Arial-Black"/>
                <a:cs typeface="SDQEIB+Arial-Black"/>
              </a:rPr>
              <a:t>Spin!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14320" y="4291402"/>
            <a:ext cx="651792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516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4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MATH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584432" y="4303941"/>
            <a:ext cx="618008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4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TECH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15337" y="4335482"/>
            <a:ext cx="499541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92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4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ART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007179" y="4338364"/>
            <a:ext cx="702617" cy="713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3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4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ENGIN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12261" y="5662779"/>
            <a:ext cx="905916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9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5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SCIENCE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05989" y="5662779"/>
            <a:ext cx="702617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3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5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ENGIN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698332" y="5662779"/>
            <a:ext cx="499541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92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5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ART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873124" y="5662779"/>
            <a:ext cx="905916" cy="7130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968" marR="0">
              <a:lnSpc>
                <a:spcPts val="3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DQEIB+Arial-Black"/>
                <a:cs typeface="SDQEIB+Arial-Black"/>
              </a:rPr>
              <a:t>5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SDQEIB+Arial-Black"/>
                <a:cs typeface="SDQEIB+Arial-Black"/>
              </a:rPr>
              <a:t>SCIENCE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02654" y="3234938"/>
            <a:ext cx="843830" cy="39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SDQEIB+Arial-Black"/>
                <a:cs typeface="SDQEIB+Arial-Black"/>
              </a:rPr>
              <a:t>Spin!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4999" y="5405543"/>
            <a:ext cx="6147792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c000"/>
                </a:solidFill>
                <a:latin typeface="Calibri"/>
                <a:cs typeface="Calibri"/>
              </a:rPr>
              <a:t>CONGRATULATIONS!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952" y="6469087"/>
            <a:ext cx="1098868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Aneliya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Nankova</a:t>
            </a:r>
          </a:p>
          <a:p>
            <a:pPr marL="484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EEB4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Belgium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2023-07-11T03:03:59-05:00</dcterms:modified>
</cp:coreProperties>
</file>