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2" y="160677"/>
            <a:ext cx="854026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Prejudice and discrimination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223" y="3646747"/>
            <a:ext cx="743960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What</a:t>
            </a:r>
            <a:r>
              <a:rPr lang="fr-FR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’</a:t>
            </a: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s the difference?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223" y="1757803"/>
            <a:ext cx="44348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Draw a stereotypical girl: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67" y="1367171"/>
            <a:ext cx="2965958" cy="227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345" y="2480457"/>
            <a:ext cx="5340275" cy="954107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omic Sans MS"/>
                <a:cs typeface="Comic Sans MS"/>
              </a:rPr>
              <a:t>A </a:t>
            </a:r>
            <a:r>
              <a:rPr lang="en-US" sz="2800" b="1" i="1" dirty="0">
                <a:latin typeface="Comic Sans MS"/>
                <a:cs typeface="Comic Sans MS"/>
              </a:rPr>
              <a:t>stereotype</a:t>
            </a:r>
            <a:r>
              <a:rPr lang="en-US" sz="2800" i="1" dirty="0">
                <a:latin typeface="Comic Sans MS"/>
                <a:cs typeface="Comic Sans MS"/>
              </a:rPr>
              <a:t> is a general belief about a person or thing</a:t>
            </a:r>
            <a:endParaRPr lang="en-US" sz="2800" i="1" dirty="0"/>
          </a:p>
        </p:txBody>
      </p:sp>
      <p:sp>
        <p:nvSpPr>
          <p:cNvPr id="9" name="Oval Callout 8"/>
          <p:cNvSpPr/>
          <p:nvPr/>
        </p:nvSpPr>
        <p:spPr>
          <a:xfrm>
            <a:off x="592667" y="4673600"/>
            <a:ext cx="2272591" cy="1507067"/>
          </a:xfrm>
          <a:prstGeom prst="wedgeEllipseCallout">
            <a:avLst>
              <a:gd name="adj1" fmla="val -33431"/>
              <a:gd name="adj2" fmla="val 816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Prejudice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74268" y="4673600"/>
            <a:ext cx="2430558" cy="1507067"/>
          </a:xfrm>
          <a:prstGeom prst="wedgeEllipseCallout">
            <a:avLst>
              <a:gd name="adj1" fmla="val 57908"/>
              <a:gd name="adj2" fmla="val 70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Discrimination</a:t>
            </a:r>
            <a:r>
              <a:rPr lang="en-US" dirty="0"/>
              <a:t>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236910" y="4624093"/>
            <a:ext cx="348372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Pre-judge or thoughts about a person or group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774268" y="4673599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The act of treating someone differently</a:t>
            </a:r>
          </a:p>
        </p:txBody>
      </p:sp>
    </p:spTree>
    <p:extLst>
      <p:ext uri="{BB962C8B-B14F-4D97-AF65-F5344CB8AC3E}">
        <p14:creationId xmlns:p14="http://schemas.microsoft.com/office/powerpoint/2010/main" val="177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Prejudice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914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Write down three examples of prejudice – you can use the images if you want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9" t="3616" r="7628" b="6455"/>
          <a:stretch/>
        </p:blipFill>
        <p:spPr>
          <a:xfrm>
            <a:off x="608029" y="3669473"/>
            <a:ext cx="1693333" cy="26705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60279" y="554037"/>
            <a:ext cx="348372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Pre-judge or thoughts about a person or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8"/>
          <a:stretch/>
        </p:blipFill>
        <p:spPr>
          <a:xfrm>
            <a:off x="2691556" y="4312419"/>
            <a:ext cx="2870200" cy="19522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164" t="38854" r="55522" b="24153"/>
          <a:stretch/>
        </p:blipFill>
        <p:spPr bwMode="auto">
          <a:xfrm>
            <a:off x="6021518" y="3754314"/>
            <a:ext cx="2066680" cy="231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8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399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Discrimination</a:t>
            </a:r>
            <a:r>
              <a:rPr lang="en-US" dirty="0"/>
              <a:t>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6485468" y="0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The act of treating someone differently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68438"/>
            <a:ext cx="8246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/>
                <a:cs typeface="Comic Sans MS"/>
              </a:rPr>
              <a:t>Write down three examples of discrimination – you can use the images if you want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6451599" y="3091878"/>
            <a:ext cx="2777066" cy="357985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Categories:</a:t>
            </a: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Racism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3238498"/>
            <a:ext cx="2788356" cy="20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99" y="3500963"/>
            <a:ext cx="3048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000" r="40145"/>
          <a:stretch/>
        </p:blipFill>
        <p:spPr>
          <a:xfrm>
            <a:off x="2370664" y="4416537"/>
            <a:ext cx="1032935" cy="2309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6934" y="5571067"/>
            <a:ext cx="29125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How many categories of discrimination can you list?</a:t>
            </a:r>
          </a:p>
        </p:txBody>
      </p:sp>
    </p:spTree>
    <p:extLst>
      <p:ext uri="{BB962C8B-B14F-4D97-AF65-F5344CB8AC3E}">
        <p14:creationId xmlns:p14="http://schemas.microsoft.com/office/powerpoint/2010/main" val="2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06" y="104524"/>
            <a:ext cx="3031066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Why?</a:t>
            </a:r>
          </a:p>
        </p:txBody>
      </p:sp>
      <p:sp>
        <p:nvSpPr>
          <p:cNvPr id="5" name="Hexagon 4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Religion</a:t>
            </a:r>
          </a:p>
        </p:txBody>
      </p:sp>
      <p:sp>
        <p:nvSpPr>
          <p:cNvPr id="6" name="Hexagon 5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Experience</a:t>
            </a:r>
          </a:p>
        </p:txBody>
      </p:sp>
      <p:sp>
        <p:nvSpPr>
          <p:cNvPr id="7" name="Hexagon 6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Time period</a:t>
            </a:r>
          </a:p>
        </p:txBody>
      </p:sp>
      <p:sp>
        <p:nvSpPr>
          <p:cNvPr id="8" name="Hexagon 7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Parents</a:t>
            </a:r>
          </a:p>
        </p:txBody>
      </p:sp>
      <p:sp>
        <p:nvSpPr>
          <p:cNvPr id="9" name="Hexagon 8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Local area</a:t>
            </a:r>
          </a:p>
        </p:txBody>
      </p:sp>
      <p:sp>
        <p:nvSpPr>
          <p:cNvPr id="10" name="Hexagon 9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Media </a:t>
            </a:r>
          </a:p>
        </p:txBody>
      </p:sp>
      <p:sp>
        <p:nvSpPr>
          <p:cNvPr id="11" name="Hexagon 10"/>
          <p:cNvSpPr/>
          <p:nvPr/>
        </p:nvSpPr>
        <p:spPr>
          <a:xfrm>
            <a:off x="304799" y="139171"/>
            <a:ext cx="1727201" cy="169809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>
                <a:latin typeface="Comic Sans MS"/>
                <a:cs typeface="Comic Sans MS"/>
              </a:rPr>
              <a:t>Fear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5" name="Hexagon 14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7" name="Hexagon 16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8" name="Hexagon 17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0" name="Cloud 19"/>
          <p:cNvSpPr/>
          <p:nvPr/>
        </p:nvSpPr>
        <p:spPr>
          <a:xfrm>
            <a:off x="2032000" y="2025124"/>
            <a:ext cx="5063066" cy="23029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Why do you think people have prejudices and discriminate others?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2754" t="5556" r="37480" b="11125"/>
          <a:stretch/>
        </p:blipFill>
        <p:spPr>
          <a:xfrm>
            <a:off x="5081267" y="36485"/>
            <a:ext cx="1624822" cy="1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691987" cy="32502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“Prejudice is a natural part of being a human being”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To what extent do you agree with this statement? Explain your answer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298" y="5177591"/>
            <a:ext cx="6762529" cy="17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3579596">
            <a:off x="1046047" y="504819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3579596">
            <a:off x="2623231" y="5048195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579596">
            <a:off x="4131187" y="5048196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3579596">
            <a:off x="5708371" y="507608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3579596">
            <a:off x="7245985" y="5048194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9690" y="4748563"/>
            <a:ext cx="2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5/5 Totally agree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470" y="4776453"/>
            <a:ext cx="351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1/5 Totally disagree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96" y="0"/>
            <a:ext cx="1730693" cy="16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167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Prejudice and discrimination</vt:lpstr>
      <vt:lpstr>Prejudice</vt:lpstr>
      <vt:lpstr>Discrimination </vt:lpstr>
      <vt:lpstr>Why?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look at the following and share your thoughts with your table</dc:title>
  <dc:creator>Alexandra Goddard</dc:creator>
  <cp:lastModifiedBy>NANKOVA-NEYKOVA Aneliya (LAE-Teacher)</cp:lastModifiedBy>
  <cp:revision>18</cp:revision>
  <dcterms:created xsi:type="dcterms:W3CDTF">2013-08-21T13:53:59Z</dcterms:created>
  <dcterms:modified xsi:type="dcterms:W3CDTF">2023-02-23T17:11:28Z</dcterms:modified>
</cp:coreProperties>
</file>