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5-->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80" r:id="rId2"/>
    <p:sldId id="282" r:id="rId3"/>
    <p:sldId id="281" r:id="rId4"/>
    <p:sldId id="278" r:id="rId5"/>
    <p:sldId id="277" r:id="rId6"/>
    <p:sldId id="256" r:id="rId7"/>
    <p:sldId id="257" r:id="rId8"/>
    <p:sldId id="258" r:id="rId9"/>
    <p:sldId id="259" r:id="rId10"/>
    <p:sldId id="260" r:id="rId11"/>
    <p:sldId id="273" r:id="rId12"/>
    <p:sldId id="261" r:id="rId13"/>
    <p:sldId id="262" r:id="rId14"/>
    <p:sldId id="263" r:id="rId15"/>
    <p:sldId id="264" r:id="rId16"/>
    <p:sldId id="274" r:id="rId17"/>
    <p:sldId id="265" r:id="rId18"/>
    <p:sldId id="266" r:id="rId19"/>
    <p:sldId id="267" r:id="rId20"/>
    <p:sldId id="268" r:id="rId21"/>
    <p:sldId id="275" r:id="rId22"/>
    <p:sldId id="269" r:id="rId23"/>
    <p:sldId id="270" r:id="rId24"/>
    <p:sldId id="271" r:id="rId25"/>
    <p:sldId id="272" r:id="rId26"/>
    <p:sldId id="276" r:id="rId27"/>
    <p:sldId id="279"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7654" autoAdjust="0"/>
    <p:restoredTop sz="94660"/>
  </p:normalViewPr>
  <p:slideViewPr>
    <p:cSldViewPr snapToGrid="0">
      <p:cViewPr varScale="1">
        <p:scale>
          <a:sx n="69" d="100"/>
          <a:sy n="69" d="100"/>
        </p:scale>
        <p:origin x="216" y="1440"/>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 Type="http://schemas.openxmlformats.org/officeDocument/2006/relationships/slide" Target="slides/slide3.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tags" Target="tags/tag1.xml" /><Relationship Id="rId46" Type="http://schemas.openxmlformats.org/officeDocument/2006/relationships/presProps" Target="presProps.xml" /><Relationship Id="rId47" Type="http://schemas.openxmlformats.org/officeDocument/2006/relationships/viewProps" Target="viewProps.xml" /><Relationship Id="rId48" Type="http://schemas.openxmlformats.org/officeDocument/2006/relationships/theme" Target="theme/theme1.xml" /><Relationship Id="rId49" Type="http://schemas.openxmlformats.org/officeDocument/2006/relationships/tableStyles" Target="tableStyles.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7A8E9EE-2A5E-43A8-B705-EF4426F38660}" type="datetimeFigureOut">
              <a:rPr lang="en-GB" smtClean="0"/>
              <a:t>04/07/2023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6813B-EA83-4EAB-B13C-C856C1489177}" type="slidenum">
              <a:rPr lang="en-GB" smtClean="0"/>
              <a:t>‹N›</a:t>
            </a:fld>
            <a:endParaRPr lang="en-GB"/>
          </a:p>
        </p:txBody>
      </p:sp>
    </p:spTree>
    <p:extLst>
      <p:ext uri="{BB962C8B-B14F-4D97-AF65-F5344CB8AC3E}">
        <p14:creationId xmlns:p14="http://schemas.microsoft.com/office/powerpoint/2010/main" val="2688544830"/>
      </p:ext>
    </p:extLst>
  </p:cSld>
  <p:clrMapOvr>
    <a:masterClrMapping/>
  </p:clrMapOvr>
  <p:transition>
    <p:circle/>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A8E9EE-2A5E-43A8-B705-EF4426F38660}" type="datetimeFigureOut">
              <a:rPr lang="en-GB" smtClean="0"/>
              <a:t>04/07/2023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6813B-EA83-4EAB-B13C-C856C1489177}" type="slidenum">
              <a:rPr lang="en-GB" smtClean="0"/>
              <a:t>‹N›</a:t>
            </a:fld>
            <a:endParaRPr lang="en-GB"/>
          </a:p>
        </p:txBody>
      </p:sp>
    </p:spTree>
    <p:extLst>
      <p:ext uri="{BB962C8B-B14F-4D97-AF65-F5344CB8AC3E}">
        <p14:creationId xmlns:p14="http://schemas.microsoft.com/office/powerpoint/2010/main" val="3610157437"/>
      </p:ext>
    </p:extLst>
  </p:cSld>
  <p:clrMapOvr>
    <a:masterClrMapping/>
  </p:clrMapOvr>
  <p:transition>
    <p:circle/>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A8E9EE-2A5E-43A8-B705-EF4426F38660}" type="datetimeFigureOut">
              <a:rPr lang="en-GB" smtClean="0"/>
              <a:t>04/07/2023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6813B-EA83-4EAB-B13C-C856C1489177}" type="slidenum">
              <a:rPr lang="en-GB" smtClean="0"/>
              <a:t>‹N›</a:t>
            </a:fld>
            <a:endParaRPr lang="en-GB"/>
          </a:p>
        </p:txBody>
      </p:sp>
    </p:spTree>
    <p:extLst>
      <p:ext uri="{BB962C8B-B14F-4D97-AF65-F5344CB8AC3E}">
        <p14:creationId xmlns:p14="http://schemas.microsoft.com/office/powerpoint/2010/main" val="1048513192"/>
      </p:ext>
    </p:extLst>
  </p:cSld>
  <p:clrMapOvr>
    <a:masterClrMapping/>
  </p:clrMapOvr>
  <p:transition>
    <p:circle/>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A8E9EE-2A5E-43A8-B705-EF4426F38660}" type="datetimeFigureOut">
              <a:rPr lang="en-GB" smtClean="0"/>
              <a:t>04/07/2023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6813B-EA83-4EAB-B13C-C856C1489177}" type="slidenum">
              <a:rPr lang="en-GB" smtClean="0"/>
              <a:t>‹N›</a:t>
            </a:fld>
            <a:endParaRPr lang="en-GB"/>
          </a:p>
        </p:txBody>
      </p:sp>
    </p:spTree>
    <p:extLst>
      <p:ext uri="{BB962C8B-B14F-4D97-AF65-F5344CB8AC3E}">
        <p14:creationId xmlns:p14="http://schemas.microsoft.com/office/powerpoint/2010/main" val="3233771072"/>
      </p:ext>
    </p:extLst>
  </p:cSld>
  <p:clrMapOvr>
    <a:masterClrMapping/>
  </p:clrMapOvr>
  <p:transition>
    <p:circle/>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A8E9EE-2A5E-43A8-B705-EF4426F38660}" type="datetimeFigureOut">
              <a:rPr lang="en-GB" smtClean="0"/>
              <a:t>04/07/2023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6813B-EA83-4EAB-B13C-C856C1489177}" type="slidenum">
              <a:rPr lang="en-GB" smtClean="0"/>
              <a:t>‹N›</a:t>
            </a:fld>
            <a:endParaRPr lang="en-GB"/>
          </a:p>
        </p:txBody>
      </p:sp>
    </p:spTree>
    <p:extLst>
      <p:ext uri="{BB962C8B-B14F-4D97-AF65-F5344CB8AC3E}">
        <p14:creationId xmlns:p14="http://schemas.microsoft.com/office/powerpoint/2010/main" val="2675765379"/>
      </p:ext>
    </p:extLst>
  </p:cSld>
  <p:clrMapOvr>
    <a:masterClrMapping/>
  </p:clrMapOvr>
  <p:transition>
    <p:circle/>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7A8E9EE-2A5E-43A8-B705-EF4426F38660}" type="datetimeFigureOut">
              <a:rPr lang="en-GB" smtClean="0"/>
              <a:t>04/07/2023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26813B-EA83-4EAB-B13C-C856C1489177}" type="slidenum">
              <a:rPr lang="en-GB" smtClean="0"/>
              <a:t>‹N›</a:t>
            </a:fld>
            <a:endParaRPr lang="en-GB"/>
          </a:p>
        </p:txBody>
      </p:sp>
    </p:spTree>
    <p:extLst>
      <p:ext uri="{BB962C8B-B14F-4D97-AF65-F5344CB8AC3E}">
        <p14:creationId xmlns:p14="http://schemas.microsoft.com/office/powerpoint/2010/main" val="1720917745"/>
      </p:ext>
    </p:extLst>
  </p:cSld>
  <p:clrMapOvr>
    <a:masterClrMapping/>
  </p:clrMapOvr>
  <p:transition>
    <p:circle/>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7A8E9EE-2A5E-43A8-B705-EF4426F38660}" type="datetimeFigureOut">
              <a:rPr lang="en-GB" smtClean="0"/>
              <a:t>04/07/2023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26813B-EA83-4EAB-B13C-C856C1489177}" type="slidenum">
              <a:rPr lang="en-GB" smtClean="0"/>
              <a:t>‹N›</a:t>
            </a:fld>
            <a:endParaRPr lang="en-GB"/>
          </a:p>
        </p:txBody>
      </p:sp>
    </p:spTree>
    <p:extLst>
      <p:ext uri="{BB962C8B-B14F-4D97-AF65-F5344CB8AC3E}">
        <p14:creationId xmlns:p14="http://schemas.microsoft.com/office/powerpoint/2010/main" val="2789150822"/>
      </p:ext>
    </p:extLst>
  </p:cSld>
  <p:clrMapOvr>
    <a:masterClrMapping/>
  </p:clrMapOvr>
  <p:transition>
    <p:circle/>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7A8E9EE-2A5E-43A8-B705-EF4426F38660}" type="datetimeFigureOut">
              <a:rPr lang="en-GB" smtClean="0"/>
              <a:t>04/07/2023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26813B-EA83-4EAB-B13C-C856C1489177}" type="slidenum">
              <a:rPr lang="en-GB" smtClean="0"/>
              <a:t>‹N›</a:t>
            </a:fld>
            <a:endParaRPr lang="en-GB"/>
          </a:p>
        </p:txBody>
      </p:sp>
    </p:spTree>
    <p:extLst>
      <p:ext uri="{BB962C8B-B14F-4D97-AF65-F5344CB8AC3E}">
        <p14:creationId xmlns:p14="http://schemas.microsoft.com/office/powerpoint/2010/main" val="3357843387"/>
      </p:ext>
    </p:extLst>
  </p:cSld>
  <p:clrMapOvr>
    <a:masterClrMapping/>
  </p:clrMapOvr>
  <p:transition>
    <p:circle/>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D7A8E9EE-2A5E-43A8-B705-EF4426F38660}" type="datetimeFigureOut">
              <a:rPr lang="en-GB" smtClean="0"/>
              <a:t>04/07/2023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26813B-EA83-4EAB-B13C-C856C1489177}" type="slidenum">
              <a:rPr lang="en-GB" smtClean="0"/>
              <a:t>‹N›</a:t>
            </a:fld>
            <a:endParaRPr lang="en-GB"/>
          </a:p>
        </p:txBody>
      </p:sp>
    </p:spTree>
    <p:extLst>
      <p:ext uri="{BB962C8B-B14F-4D97-AF65-F5344CB8AC3E}">
        <p14:creationId xmlns:p14="http://schemas.microsoft.com/office/powerpoint/2010/main" val="2332508185"/>
      </p:ext>
    </p:extLst>
  </p:cSld>
  <p:clrMapOvr>
    <a:masterClrMapping/>
  </p:clrMapOvr>
  <p:transition>
    <p:circle/>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A8E9EE-2A5E-43A8-B705-EF4426F38660}" type="datetimeFigureOut">
              <a:rPr lang="en-GB" smtClean="0"/>
              <a:t>04/07/2023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26813B-EA83-4EAB-B13C-C856C1489177}" type="slidenum">
              <a:rPr lang="en-GB" smtClean="0"/>
              <a:t>‹N›</a:t>
            </a:fld>
            <a:endParaRPr lang="en-GB"/>
          </a:p>
        </p:txBody>
      </p:sp>
    </p:spTree>
    <p:extLst>
      <p:ext uri="{BB962C8B-B14F-4D97-AF65-F5344CB8AC3E}">
        <p14:creationId xmlns:p14="http://schemas.microsoft.com/office/powerpoint/2010/main" val="200533335"/>
      </p:ext>
    </p:extLst>
  </p:cSld>
  <p:clrMapOvr>
    <a:masterClrMapping/>
  </p:clrMapOvr>
  <p:transition>
    <p:circle/>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A8E9EE-2A5E-43A8-B705-EF4426F38660}" type="datetimeFigureOut">
              <a:rPr lang="en-GB" smtClean="0"/>
              <a:t>04/07/2023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26813B-EA83-4EAB-B13C-C856C1489177}" type="slidenum">
              <a:rPr lang="en-GB" smtClean="0"/>
              <a:t>‹N›</a:t>
            </a:fld>
            <a:endParaRPr lang="en-GB"/>
          </a:p>
        </p:txBody>
      </p:sp>
    </p:spTree>
    <p:extLst>
      <p:ext uri="{BB962C8B-B14F-4D97-AF65-F5344CB8AC3E}">
        <p14:creationId xmlns:p14="http://schemas.microsoft.com/office/powerpoint/2010/main" val="3275908344"/>
      </p:ext>
    </p:extLst>
  </p:cSld>
  <p:clrMapOvr>
    <a:masterClrMapping/>
  </p:clrMapOvr>
  <p:transition>
    <p:circle/>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8E9EE-2A5E-43A8-B705-EF4426F38660}" type="datetimeFigureOut">
              <a:rPr lang="en-GB" smtClean="0"/>
              <a:t>04/07/2023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6813B-EA83-4EAB-B13C-C856C1489177}" type="slidenum">
              <a:rPr lang="en-GB" smtClean="0"/>
              <a:t>‹N›</a:t>
            </a:fld>
            <a:endParaRPr lang="en-GB"/>
          </a:p>
        </p:txBody>
      </p:sp>
    </p:spTree>
    <p:extLst>
      <p:ext uri="{BB962C8B-B14F-4D97-AF65-F5344CB8AC3E}">
        <p14:creationId xmlns:p14="http://schemas.microsoft.com/office/powerpoint/2010/main" val="3775055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3.png" /><Relationship Id="rId4" Type="http://schemas.openxmlformats.org/officeDocument/2006/relationships/image" Target="../media/image4.jpeg" /><Relationship Id="rId5" Type="http://schemas.openxmlformats.org/officeDocument/2006/relationships/image" Target="../media/image5.png" /><Relationship Id="rId6" Type="http://schemas.openxmlformats.org/officeDocument/2006/relationships/image" Target="../media/image6.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6.xml" TargetMode="Internal" /><Relationship Id="rId3" Type="http://schemas.openxmlformats.org/officeDocument/2006/relationships/image" Target="../media/image14.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6.xml" TargetMode="Internal" /><Relationship Id="rId3" Type="http://schemas.openxmlformats.org/officeDocument/2006/relationships/image" Target="../media/image15.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6.xml" TargetMode="Internal" /><Relationship Id="rId3" Type="http://schemas.openxmlformats.org/officeDocument/2006/relationships/image" Target="../media/image16.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6.xml" TargetMode="Internal" /><Relationship Id="rId3" Type="http://schemas.openxmlformats.org/officeDocument/2006/relationships/image" Target="../media/image17.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6.xml" TargetMode="Internal" /><Relationship Id="rId3" Type="http://schemas.openxmlformats.org/officeDocument/2006/relationships/image" Target="../media/image18.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6.xml" TargetMode="Internal" /><Relationship Id="rId3" Type="http://schemas.openxmlformats.org/officeDocument/2006/relationships/image" Target="../media/image19.jpeg" /><Relationship Id="rId4" Type="http://schemas.openxmlformats.org/officeDocument/2006/relationships/image" Target="../media/image20.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6.xml" TargetMode="Internal" /><Relationship Id="rId3" Type="http://schemas.openxmlformats.org/officeDocument/2006/relationships/image" Target="../media/image21.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6.xml" TargetMode="Internal" /><Relationship Id="rId3" Type="http://schemas.openxmlformats.org/officeDocument/2006/relationships/image" Target="../media/image22.png" /><Relationship Id="rId4" Type="http://schemas.openxmlformats.org/officeDocument/2006/relationships/image" Target="../media/image23.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6.xml" TargetMode="Internal" /><Relationship Id="rId3" Type="http://schemas.openxmlformats.org/officeDocument/2006/relationships/image" Target="../media/image24.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6.xml" TargetMode="Internal" /><Relationship Id="rId3" Type="http://schemas.openxmlformats.org/officeDocument/2006/relationships/image" Target="../media/image25.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6.xml" TargetMode="Internal" /><Relationship Id="rId3" Type="http://schemas.openxmlformats.org/officeDocument/2006/relationships/image" Target="../media/image26.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6.xml" TargetMode="Internal" /><Relationship Id="rId3" Type="http://schemas.openxmlformats.org/officeDocument/2006/relationships/image" Target="../media/image27.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6.xml" TargetMode="Internal" /><Relationship Id="rId3" Type="http://schemas.openxmlformats.org/officeDocument/2006/relationships/image" Target="../media/image28.png" /><Relationship Id="rId4" Type="http://schemas.openxmlformats.org/officeDocument/2006/relationships/image" Target="../media/image29.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6.xml" TargetMode="Internal" /><Relationship Id="rId3" Type="http://schemas.openxmlformats.org/officeDocument/2006/relationships/image" Target="../media/image30.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6.xml" TargetMode="Internal" /><Relationship Id="rId3" Type="http://schemas.openxmlformats.org/officeDocument/2006/relationships/image" Target="../media/image31.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6.xml" TargetMode="Internal" /><Relationship Id="rId3" Type="http://schemas.openxmlformats.org/officeDocument/2006/relationships/image" Target="../media/image32.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6.xml" TargetMode="Internal" /><Relationship Id="rId3" Type="http://schemas.openxmlformats.org/officeDocument/2006/relationships/image" Target="../media/image33.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png" /><Relationship Id="rId3" Type="http://schemas.openxmlformats.org/officeDocument/2006/relationships/image" Target="../media/image34.png" /><Relationship Id="rId4" Type="http://schemas.microsoft.com/office/2007/relationships/hdphoto" Target="../media/image35.wdp"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6.png" /><Relationship Id="rId3" Type="http://schemas.openxmlformats.org/officeDocument/2006/relationships/image" Target="../media/image15.png" /><Relationship Id="rId4" Type="http://schemas.openxmlformats.org/officeDocument/2006/relationships/image" Target="../media/image37.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3.png" /><Relationship Id="rId3" Type="http://schemas.openxmlformats.org/officeDocument/2006/relationships/image" Target="../media/image38.png" /><Relationship Id="rId4" Type="http://schemas.openxmlformats.org/officeDocument/2006/relationships/image" Target="../media/image39.png" /><Relationship Id="rId5" Type="http://schemas.openxmlformats.org/officeDocument/2006/relationships/image" Target="../media/image40.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png" /><Relationship Id="rId3" Type="http://schemas.openxmlformats.org/officeDocument/2006/relationships/image" Target="../media/image8.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7.png" /><Relationship Id="rId3" Type="http://schemas.openxmlformats.org/officeDocument/2006/relationships/image" Target="../media/image41.png" /><Relationship Id="rId4" Type="http://schemas.openxmlformats.org/officeDocument/2006/relationships/image" Target="../media/image42.png" /><Relationship Id="rId5" Type="http://schemas.openxmlformats.org/officeDocument/2006/relationships/image" Target="../media/image43.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2.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6.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4.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5.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6.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7.pn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8.pn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9.pn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0.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9.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1.png" /><Relationship Id="rId3" Type="http://schemas.openxmlformats.org/officeDocument/2006/relationships/image" Target="../media/image52.pn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3.pn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4.png" /><Relationship Id="rId3" Type="http://schemas.openxmlformats.org/officeDocument/2006/relationships/image" Target="../media/image55.png" /><Relationship Id="rId4" Type="http://schemas.openxmlformats.org/officeDocument/2006/relationships/image" Target="../media/image18.pn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6.png" /><Relationship Id="rId3" Type="http://schemas.openxmlformats.org/officeDocument/2006/relationships/image" Target="../media/image57.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 Target="slide12.xml" TargetMode="Internal" /><Relationship Id="rId11" Type="http://schemas.openxmlformats.org/officeDocument/2006/relationships/slide" Target="slide20.xml" TargetMode="Internal" /><Relationship Id="rId12" Type="http://schemas.openxmlformats.org/officeDocument/2006/relationships/slide" Target="slide19.xml" TargetMode="Internal" /><Relationship Id="rId13" Type="http://schemas.openxmlformats.org/officeDocument/2006/relationships/slide" Target="slide18.xml" TargetMode="Internal" /><Relationship Id="rId14" Type="http://schemas.openxmlformats.org/officeDocument/2006/relationships/slide" Target="slide17.xml" TargetMode="Internal" /><Relationship Id="rId15" Type="http://schemas.openxmlformats.org/officeDocument/2006/relationships/slide" Target="slide25.xml" TargetMode="Internal" /><Relationship Id="rId16" Type="http://schemas.openxmlformats.org/officeDocument/2006/relationships/slide" Target="slide24.xml" TargetMode="Internal" /><Relationship Id="rId17" Type="http://schemas.openxmlformats.org/officeDocument/2006/relationships/slide" Target="slide23.xml" TargetMode="Internal" /><Relationship Id="rId18" Type="http://schemas.openxmlformats.org/officeDocument/2006/relationships/slide" Target="slide22.xml" TargetMode="Internal" /><Relationship Id="rId19" Type="http://schemas.openxmlformats.org/officeDocument/2006/relationships/slide" Target="slide11.xml" TargetMode="Internal" /><Relationship Id="rId2" Type="http://schemas.openxmlformats.org/officeDocument/2006/relationships/image" Target="../media/image7.png" /><Relationship Id="rId20" Type="http://schemas.openxmlformats.org/officeDocument/2006/relationships/slide" Target="slide16.xml" TargetMode="Internal" /><Relationship Id="rId21" Type="http://schemas.openxmlformats.org/officeDocument/2006/relationships/slide" Target="slide21.xml" TargetMode="Internal" /><Relationship Id="rId22" Type="http://schemas.openxmlformats.org/officeDocument/2006/relationships/slide" Target="slide26.xml" TargetMode="Internal" /><Relationship Id="rId3" Type="http://schemas.openxmlformats.org/officeDocument/2006/relationships/slide" Target="slide10.xml" TargetMode="Internal" /><Relationship Id="rId4" Type="http://schemas.openxmlformats.org/officeDocument/2006/relationships/slide" Target="slide9.xml" TargetMode="Internal" /><Relationship Id="rId5" Type="http://schemas.openxmlformats.org/officeDocument/2006/relationships/slide" Target="slide8.xml" TargetMode="Internal" /><Relationship Id="rId6" Type="http://schemas.openxmlformats.org/officeDocument/2006/relationships/slide" Target="slide7.xml" TargetMode="Internal" /><Relationship Id="rId7" Type="http://schemas.openxmlformats.org/officeDocument/2006/relationships/slide" Target="slide15.xml" TargetMode="Internal" /><Relationship Id="rId8" Type="http://schemas.openxmlformats.org/officeDocument/2006/relationships/slide" Target="slide14.xml" TargetMode="Internal" /><Relationship Id="rId9" Type="http://schemas.openxmlformats.org/officeDocument/2006/relationships/slide" Target="slide13.xml" TargetMode="Interna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6.xml" TargetMode="Internal" /><Relationship Id="rId3" Type="http://schemas.openxmlformats.org/officeDocument/2006/relationships/image" Target="../media/image10.png" /><Relationship Id="rId4" Type="http://schemas.openxmlformats.org/officeDocument/2006/relationships/image" Target="../media/image11.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6.xml" TargetMode="Internal" /><Relationship Id="rId3" Type="http://schemas.openxmlformats.org/officeDocument/2006/relationships/image" Target="../media/image12.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6.xml" TargetMode="Internal" /><Relationship Id="rId3" Type="http://schemas.openxmlformats.org/officeDocument/2006/relationships/image" Target="../media/image13.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2" name="Anchor"/>
          <p:cNvSpPr/>
          <p:nvPr/>
        </p:nvSpPr>
        <p:spPr>
          <a:xfrm>
            <a:off x="2248730" y="2529000"/>
            <a:ext cx="1800000" cy="180000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a:extLst>
              <a:ext uri="{FF2B5EF4-FFF2-40B4-BE49-F238E27FC236}">
                <a16:creationId xmlns:a16="http://schemas.microsoft.com/office/drawing/2014/main" id="{C811681B-A3D7-C6DE-DBDE-3D4CB985041F}"/>
              </a:ext>
            </a:extLst>
          </p:cNvPr>
          <p:cNvSpPr/>
          <p:nvPr/>
        </p:nvSpPr>
        <p:spPr>
          <a:xfrm rot="2071155">
            <a:off x="518448" y="2476009"/>
            <a:ext cx="1105539" cy="4908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7" name="Rounded Rectangle 26">
            <a:extLst>
              <a:ext uri="{FF2B5EF4-FFF2-40B4-BE49-F238E27FC236}">
                <a16:creationId xmlns:a16="http://schemas.microsoft.com/office/drawing/2014/main" id="{33641601-284C-B6D5-D0C0-FCAF75513954}"/>
              </a:ext>
            </a:extLst>
          </p:cNvPr>
          <p:cNvSpPr/>
          <p:nvPr/>
        </p:nvSpPr>
        <p:spPr>
          <a:xfrm rot="20874678">
            <a:off x="3584465" y="6013762"/>
            <a:ext cx="1538783" cy="4233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8" name="Rectangle 27">
            <a:extLst>
              <a:ext uri="{FF2B5EF4-FFF2-40B4-BE49-F238E27FC236}">
                <a16:creationId xmlns:a16="http://schemas.microsoft.com/office/drawing/2014/main" id="{C26CDAD3-93E5-3852-432D-E756C5220BAF}"/>
              </a:ext>
            </a:extLst>
          </p:cNvPr>
          <p:cNvSpPr/>
          <p:nvPr/>
        </p:nvSpPr>
        <p:spPr>
          <a:xfrm rot="2182937">
            <a:off x="27916" y="2444426"/>
            <a:ext cx="1914811" cy="461665"/>
          </a:xfrm>
          <a:prstGeom prst="rect">
            <a:avLst/>
          </a:prstGeom>
          <a:noFill/>
        </p:spPr>
        <p:txBody>
          <a:bodyPr wrap="square" lIns="91440" tIns="45720" rIns="91440" bIns="45720">
            <a:spAutoFit/>
          </a:bodyPr>
          <a:lstStyle/>
          <a:p>
            <a:pPr algn="ctr"/>
            <a:r>
              <a:rPr lang="en-GB" sz="2400" b="1">
                <a:ln w="22225">
                  <a:solidFill>
                    <a:sysClr val="windowText" lastClr="000000"/>
                  </a:solidFill>
                  <a:prstDash val="solid"/>
                </a:ln>
                <a:solidFill>
                  <a:sysClr val="windowText" lastClr="000000"/>
                </a:solidFill>
              </a:rPr>
              <a:t>ART</a:t>
            </a:r>
            <a:endParaRPr lang="en-GB" sz="2400" b="1">
              <a:ln w="22225">
                <a:solidFill>
                  <a:sysClr val="windowText" lastClr="000000"/>
                </a:solidFill>
                <a:prstDash val="solid"/>
              </a:ln>
              <a:solidFill>
                <a:sysClr val="windowText" lastClr="000000"/>
              </a:solidFill>
              <a:effectLst>
                <a:outerShdw blurRad="12700" dist="38100" dir="2700000" algn="tl" rotWithShape="0">
                  <a:schemeClr val="bg1">
                    <a:lumMod val="50000"/>
                  </a:schemeClr>
                </a:outerShdw>
              </a:effectLst>
            </a:endParaRPr>
          </a:p>
        </p:txBody>
      </p:sp>
      <p:sp>
        <p:nvSpPr>
          <p:cNvPr id="29" name="Rounded Rectangle 28">
            <a:extLst>
              <a:ext uri="{FF2B5EF4-FFF2-40B4-BE49-F238E27FC236}">
                <a16:creationId xmlns:a16="http://schemas.microsoft.com/office/drawing/2014/main" id="{54F5FAB4-9DBC-1AB5-5EDE-3340FADEC919}"/>
              </a:ext>
            </a:extLst>
          </p:cNvPr>
          <p:cNvSpPr/>
          <p:nvPr/>
        </p:nvSpPr>
        <p:spPr>
          <a:xfrm rot="6630335">
            <a:off x="9962197" y="3670874"/>
            <a:ext cx="2214283" cy="55119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0" name="Rounded Rectangle 29">
            <a:extLst>
              <a:ext uri="{FF2B5EF4-FFF2-40B4-BE49-F238E27FC236}">
                <a16:creationId xmlns:a16="http://schemas.microsoft.com/office/drawing/2014/main" id="{D480821A-6B98-9302-C8DB-592CBE79ECDD}"/>
              </a:ext>
            </a:extLst>
          </p:cNvPr>
          <p:cNvSpPr/>
          <p:nvPr/>
        </p:nvSpPr>
        <p:spPr>
          <a:xfrm>
            <a:off x="7464165" y="5857325"/>
            <a:ext cx="1520577" cy="5097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1" name="Rounded Rectangle 30">
            <a:extLst>
              <a:ext uri="{FF2B5EF4-FFF2-40B4-BE49-F238E27FC236}">
                <a16:creationId xmlns:a16="http://schemas.microsoft.com/office/drawing/2014/main" id="{BFBDE439-34D7-F1F9-1FAD-103EA796AE2B}"/>
              </a:ext>
            </a:extLst>
          </p:cNvPr>
          <p:cNvSpPr/>
          <p:nvPr/>
        </p:nvSpPr>
        <p:spPr>
          <a:xfrm rot="4114100">
            <a:off x="-80866" y="4495613"/>
            <a:ext cx="1860897" cy="6457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2" name="Rectangle 31">
            <a:extLst>
              <a:ext uri="{FF2B5EF4-FFF2-40B4-BE49-F238E27FC236}">
                <a16:creationId xmlns:a16="http://schemas.microsoft.com/office/drawing/2014/main" id="{9EF08C6F-B469-3F1A-3285-AC724F2656CC}"/>
              </a:ext>
            </a:extLst>
          </p:cNvPr>
          <p:cNvSpPr/>
          <p:nvPr/>
        </p:nvSpPr>
        <p:spPr>
          <a:xfrm rot="6381977">
            <a:off x="10139543" y="3621587"/>
            <a:ext cx="1935209" cy="461665"/>
          </a:xfrm>
          <a:prstGeom prst="rect">
            <a:avLst/>
          </a:prstGeom>
          <a:noFill/>
        </p:spPr>
        <p:txBody>
          <a:bodyPr wrap="none" lIns="91440" tIns="45720" rIns="91440" bIns="45720">
            <a:spAutoFit/>
          </a:bodyPr>
          <a:lstStyle/>
          <a:p>
            <a:pPr algn="ctr"/>
            <a:r>
              <a:rPr lang="en-GB" sz="2400" b="1">
                <a:ln w="22225">
                  <a:solidFill>
                    <a:sysClr val="windowText" lastClr="000000"/>
                  </a:solidFill>
                  <a:prstDash val="solid"/>
                </a:ln>
                <a:solidFill>
                  <a:sysClr val="windowText" lastClr="000000"/>
                </a:solidFill>
              </a:rPr>
              <a:t>TECHNOLOGY</a:t>
            </a:r>
            <a:endParaRPr lang="en-GB" sz="2400" b="1">
              <a:ln w="22225">
                <a:solidFill>
                  <a:sysClr val="windowText" lastClr="000000"/>
                </a:solidFill>
                <a:prstDash val="solid"/>
              </a:ln>
              <a:solidFill>
                <a:sysClr val="windowText" lastClr="000000"/>
              </a:solidFill>
              <a:effectLst>
                <a:outerShdw blurRad="12700" dist="38100" dir="2700000" algn="tl" rotWithShape="0">
                  <a:schemeClr val="bg1">
                    <a:lumMod val="50000"/>
                  </a:schemeClr>
                </a:outerShdw>
              </a:effectLst>
            </a:endParaRPr>
          </a:p>
        </p:txBody>
      </p:sp>
      <p:sp>
        <p:nvSpPr>
          <p:cNvPr id="33" name="Rectangle 32">
            <a:extLst>
              <a:ext uri="{FF2B5EF4-FFF2-40B4-BE49-F238E27FC236}">
                <a16:creationId xmlns:a16="http://schemas.microsoft.com/office/drawing/2014/main" id="{31336C60-D39D-8EB2-AC9D-B04B90E2DBB4}"/>
              </a:ext>
            </a:extLst>
          </p:cNvPr>
          <p:cNvSpPr/>
          <p:nvPr/>
        </p:nvSpPr>
        <p:spPr>
          <a:xfrm rot="211863">
            <a:off x="7673491" y="5863813"/>
            <a:ext cx="1107997" cy="461665"/>
          </a:xfrm>
          <a:prstGeom prst="rect">
            <a:avLst/>
          </a:prstGeom>
          <a:noFill/>
        </p:spPr>
        <p:txBody>
          <a:bodyPr wrap="none" lIns="91440" tIns="45720" rIns="91440" bIns="45720">
            <a:spAutoFit/>
          </a:bodyPr>
          <a:lstStyle/>
          <a:p>
            <a:pPr algn="ctr"/>
            <a:r>
              <a:rPr lang="en-GB" sz="2400" b="1">
                <a:ln w="22225">
                  <a:solidFill>
                    <a:sysClr val="windowText" lastClr="000000"/>
                  </a:solidFill>
                  <a:prstDash val="solid"/>
                </a:ln>
                <a:solidFill>
                  <a:sysClr val="windowText" lastClr="000000"/>
                </a:solidFill>
              </a:rPr>
              <a:t>MATHS</a:t>
            </a:r>
            <a:endParaRPr lang="en-GB" sz="2400" b="1">
              <a:ln w="22225">
                <a:solidFill>
                  <a:sysClr val="windowText" lastClr="000000"/>
                </a:solidFill>
                <a:prstDash val="solid"/>
              </a:ln>
              <a:solidFill>
                <a:sysClr val="windowText" lastClr="000000"/>
              </a:solidFill>
              <a:effectLst>
                <a:outerShdw blurRad="12700" dist="38100" dir="2700000" algn="tl" rotWithShape="0">
                  <a:schemeClr val="bg1">
                    <a:lumMod val="50000"/>
                  </a:schemeClr>
                </a:outerShdw>
              </a:effectLst>
            </a:endParaRPr>
          </a:p>
        </p:txBody>
      </p:sp>
      <p:sp>
        <p:nvSpPr>
          <p:cNvPr id="34" name="Rectangle 33">
            <a:extLst>
              <a:ext uri="{FF2B5EF4-FFF2-40B4-BE49-F238E27FC236}">
                <a16:creationId xmlns:a16="http://schemas.microsoft.com/office/drawing/2014/main" id="{47AF547D-4D0D-A5BE-6387-3A23BF320097}"/>
              </a:ext>
            </a:extLst>
          </p:cNvPr>
          <p:cNvSpPr/>
          <p:nvPr/>
        </p:nvSpPr>
        <p:spPr>
          <a:xfrm rot="15308016">
            <a:off x="-127962" y="4560307"/>
            <a:ext cx="1970411" cy="461665"/>
          </a:xfrm>
          <a:prstGeom prst="rect">
            <a:avLst/>
          </a:prstGeom>
          <a:noFill/>
        </p:spPr>
        <p:txBody>
          <a:bodyPr wrap="none" lIns="91440" tIns="45720" rIns="91440" bIns="45720">
            <a:spAutoFit/>
          </a:bodyPr>
          <a:lstStyle/>
          <a:p>
            <a:pPr algn="ctr"/>
            <a:r>
              <a:rPr lang="en-GB" sz="2400" b="1">
                <a:ln w="22225">
                  <a:solidFill>
                    <a:sysClr val="windowText" lastClr="000000"/>
                  </a:solidFill>
                  <a:prstDash val="solid"/>
                </a:ln>
                <a:solidFill>
                  <a:sysClr val="windowText" lastClr="000000"/>
                </a:solidFill>
              </a:rPr>
              <a:t>ENGINEERING</a:t>
            </a:r>
            <a:endParaRPr lang="en-GB" sz="2400" b="1">
              <a:ln w="22225">
                <a:solidFill>
                  <a:sysClr val="windowText" lastClr="000000"/>
                </a:solidFill>
                <a:prstDash val="solid"/>
              </a:ln>
              <a:solidFill>
                <a:sysClr val="windowText" lastClr="000000"/>
              </a:solidFill>
              <a:effectLst>
                <a:outerShdw blurRad="12700" dist="38100" dir="2700000" algn="tl" rotWithShape="0">
                  <a:schemeClr val="bg1">
                    <a:lumMod val="50000"/>
                  </a:schemeClr>
                </a:outerShdw>
              </a:effectLst>
            </a:endParaRPr>
          </a:p>
        </p:txBody>
      </p:sp>
      <p:sp>
        <p:nvSpPr>
          <p:cNvPr id="35" name="Rectangle 34">
            <a:extLst>
              <a:ext uri="{FF2B5EF4-FFF2-40B4-BE49-F238E27FC236}">
                <a16:creationId xmlns:a16="http://schemas.microsoft.com/office/drawing/2014/main" id="{6953640C-AB10-C6AC-457E-446E310605E5}"/>
              </a:ext>
            </a:extLst>
          </p:cNvPr>
          <p:cNvSpPr/>
          <p:nvPr/>
        </p:nvSpPr>
        <p:spPr>
          <a:xfrm rot="20676884">
            <a:off x="3732532" y="5975311"/>
            <a:ext cx="1242648" cy="461665"/>
          </a:xfrm>
          <a:prstGeom prst="rect">
            <a:avLst/>
          </a:prstGeom>
          <a:noFill/>
        </p:spPr>
        <p:txBody>
          <a:bodyPr wrap="none" lIns="91440" tIns="45720" rIns="91440" bIns="45720">
            <a:spAutoFit/>
          </a:bodyPr>
          <a:lstStyle/>
          <a:p>
            <a:pPr algn="ctr"/>
            <a:r>
              <a:rPr lang="en-GB" sz="2400" b="1">
                <a:ln w="22225">
                  <a:solidFill>
                    <a:sysClr val="windowText" lastClr="000000"/>
                  </a:solidFill>
                  <a:prstDash val="solid"/>
                </a:ln>
                <a:solidFill>
                  <a:sysClr val="windowText" lastClr="000000"/>
                </a:solidFill>
              </a:rPr>
              <a:t>SCIENCE</a:t>
            </a:r>
            <a:endParaRPr lang="en-GB" sz="2400" b="1">
              <a:ln w="22225">
                <a:solidFill>
                  <a:sysClr val="windowText" lastClr="000000"/>
                </a:solidFill>
                <a:prstDash val="solid"/>
              </a:ln>
              <a:solidFill>
                <a:sysClr val="windowText" lastClr="000000"/>
              </a:solidFill>
              <a:effectLst>
                <a:outerShdw blurRad="12700" dist="38100" dir="2700000" algn="tl" rotWithShape="0">
                  <a:schemeClr val="bg1">
                    <a:lumMod val="50000"/>
                  </a:schemeClr>
                </a:outerShdw>
              </a:effectLst>
            </a:endParaRPr>
          </a:p>
        </p:txBody>
      </p:sp>
      <p:sp>
        <p:nvSpPr>
          <p:cNvPr id="6" name="Rectangle 5">
            <a:extLst>
              <a:ext uri="{FF2B5EF4-FFF2-40B4-BE49-F238E27FC236}">
                <a16:creationId xmlns:a16="http://schemas.microsoft.com/office/drawing/2014/main" id="{80D5C6F7-74B5-2CC5-D5F3-97FAB48D7BB7}"/>
              </a:ext>
            </a:extLst>
          </p:cNvPr>
          <p:cNvSpPr/>
          <p:nvPr/>
        </p:nvSpPr>
        <p:spPr>
          <a:xfrm>
            <a:off x="1241680" y="359517"/>
            <a:ext cx="9880600" cy="923330"/>
          </a:xfrm>
          <a:prstGeom prst="rect">
            <a:avLst/>
          </a:prstGeom>
          <a:noFill/>
        </p:spPr>
        <p:txBody>
          <a:bodyPr wrap="square" lIns="91440" tIns="45720" rIns="91440" bIns="45720">
            <a:spAutoFit/>
          </a:bodyPr>
          <a:lstStyle/>
          <a:p>
            <a:pPr algn="ctr"/>
            <a:r>
              <a:rPr lang="en-GB"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UGUAGLIANZA NELLE STEAM </a:t>
            </a:r>
          </a:p>
        </p:txBody>
      </p:sp>
      <p:pic>
        <p:nvPicPr>
          <p:cNvPr id="3" name="Picture 2" descr="Diagram&#10;&#10;Description automatically generated">
            <a:extLst>
              <a:ext uri="{FF2B5EF4-FFF2-40B4-BE49-F238E27FC236}">
                <a16:creationId xmlns:a16="http://schemas.microsoft.com/office/drawing/2014/main" id="{94702964-DDD9-643D-8A24-8D6974FF0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674" y="1763132"/>
            <a:ext cx="8032111" cy="3749364"/>
          </a:xfrm>
          <a:prstGeom prst="rect">
            <a:avLst/>
          </a:prstGeom>
        </p:spPr>
      </p:pic>
      <p:pic>
        <p:nvPicPr>
          <p:cNvPr id="7" name="Picture 6" descr="Graphical user interface, text&#10;&#10;Description automatically generated">
            <a:extLst>
              <a:ext uri="{FF2B5EF4-FFF2-40B4-BE49-F238E27FC236}">
                <a16:creationId xmlns:a16="http://schemas.microsoft.com/office/drawing/2014/main" id="{2167FC9A-A4FD-6B92-D236-7C462787A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53" y="6340628"/>
            <a:ext cx="1803961" cy="377079"/>
          </a:xfrm>
          <a:prstGeom prst="rect">
            <a:avLst/>
          </a:prstGeom>
        </p:spPr>
      </p:pic>
      <p:sp>
        <p:nvSpPr>
          <p:cNvPr id="10" name="Text">
            <a:extLst>
              <a:ext uri="{FF2B5EF4-FFF2-40B4-BE49-F238E27FC236}">
                <a16:creationId xmlns:a16="http://schemas.microsoft.com/office/drawing/2014/main" id="{9639B2A0-FBFC-BFF4-4661-F9212863084F}"/>
              </a:ext>
            </a:extLst>
          </p:cNvPr>
          <p:cNvSpPr/>
          <p:nvPr/>
        </p:nvSpPr>
        <p:spPr>
          <a:xfrm>
            <a:off x="11440823" y="6577664"/>
            <a:ext cx="668453" cy="246221"/>
          </a:xfrm>
          <a:prstGeom prst="rect">
            <a:avLst/>
          </a:prstGeom>
          <a:noFill/>
        </p:spPr>
        <p:txBody>
          <a:bodyPr wrap="none" lIns="0" tIns="0" rIns="0" bIns="0">
            <a:spAutoFit/>
          </a:bodyPr>
          <a:lstStyle/>
          <a:p>
            <a:pPr algn="ctr"/>
            <a:r>
              <a:rPr lang="en-US" sz="800" b="0" cap="none" spc="0" err="1">
                <a:ln w="0"/>
                <a:solidFill>
                  <a:srgbClr val="2B549F"/>
                </a:solidFill>
                <a:effectLst>
                  <a:outerShdw blurRad="38100" dist="19050" dir="2700000" algn="tl" rotWithShape="0">
                    <a:schemeClr val="dk1">
                      <a:alpha val="40000"/>
                    </a:schemeClr>
                  </a:outerShdw>
                </a:effectLst>
                <a:latin typeface="Century Gothic" panose="020b0502020202020204" pitchFamily="34" charset="0"/>
              </a:rPr>
              <a:t>Tekhnologic- </a:t>
            </a:r>
          </a:p>
          <a:p>
            <a:pPr algn="ctr"/>
            <a:r>
              <a:rPr lang="en-US" sz="800" b="0" cap="none" spc="0">
                <a:ln w="0"/>
                <a:solidFill>
                  <a:srgbClr val="2B549F"/>
                </a:solidFill>
                <a:effectLst>
                  <a:outerShdw blurRad="38100" dist="19050" dir="2700000" algn="tl" rotWithShape="0">
                    <a:schemeClr val="dk1">
                      <a:alpha val="40000"/>
                    </a:schemeClr>
                  </a:outerShdw>
                </a:effectLst>
                <a:latin typeface="Century Gothic" panose="020b0502020202020204" pitchFamily="34" charset="0"/>
              </a:rPr>
              <a:t>ppt template</a:t>
            </a:r>
          </a:p>
        </p:txBody>
      </p:sp>
      <p:pic>
        <p:nvPicPr>
          <p:cNvPr id="1026" name="Picture 2">
            <a:extLst>
              <a:ext uri="{FF2B5EF4-FFF2-40B4-BE49-F238E27FC236}">
                <a16:creationId xmlns:a16="http://schemas.microsoft.com/office/drawing/2014/main" id="{07029FAD-4AB2-1318-9A2B-E8557D47A91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1185" y="257783"/>
            <a:ext cx="1143000" cy="1155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9BA52EF-972D-F3C9-3B55-9E72A21A335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18135" y="6339522"/>
            <a:ext cx="1864539" cy="3781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1E0EB37-00C4-B344-B6FC-0AAFA02C7D6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332447" y="359517"/>
            <a:ext cx="1549400" cy="53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622761"/>
      </p:ext>
    </p:ext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250"/>
                                        <p:tgtEl>
                                          <p:spTgt spid="52"/>
                                        </p:tgtEl>
                                      </p:cBhvr>
                                    </p:animEffect>
                                  </p:childTnLst>
                                </p:cTn>
                              </p:par>
                              <p:par>
                                <p:cTn id="8" presetID="10" presetClass="exit" presetSubtype="0" fill="hold" grpId="1" nodeType="withEffect">
                                  <p:stCondLst>
                                    <p:cond delay="0"/>
                                  </p:stCondLst>
                                  <p:childTnLst>
                                    <p:animEffect transition="out" filter="fade">
                                      <p:cBhvr>
                                        <p:cTn id="9" dur="250"/>
                                        <p:tgtEl>
                                          <p:spTgt spid="52"/>
                                        </p:tgtEl>
                                      </p:cBhvr>
                                    </p:animEffect>
                                    <p:set>
                                      <p:cBhvr>
                                        <p:cTn id="10" dur="1" fill="hold">
                                          <p:stCondLst>
                                            <p:cond delay="24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2" grpId="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14" name="Question Box">
            <a:hlinkClick r:id="rId2" action="ppaction://hlinksldjump"/>
          </p:cNvPr>
          <p:cNvSpPr/>
          <p:nvPr/>
        </p:nvSpPr>
        <p:spPr>
          <a:xfrm>
            <a:off x="696000" y="0"/>
            <a:ext cx="10800000" cy="6858000"/>
          </a:xfrm>
          <a:custGeom>
            <a:gdLst>
              <a:gd name="connsiteX0" fmla="*/ 1228459 w 10800000"/>
              <a:gd name="connsiteY0" fmla="*/ 0 h 6858000"/>
              <a:gd name="connsiteX1" fmla="*/ 9571541 w 10800000"/>
              <a:gd name="connsiteY1" fmla="*/ 0 h 6858000"/>
              <a:gd name="connsiteX2" fmla="*/ 9727211 w 10800000"/>
              <a:gd name="connsiteY2" fmla="*/ 198094 h 6858000"/>
              <a:gd name="connsiteX3" fmla="*/ 10800000 w 10800000"/>
              <a:gd name="connsiteY3" fmla="*/ 3429000 h 6858000"/>
              <a:gd name="connsiteX4" fmla="*/ 9727211 w 10800000"/>
              <a:gd name="connsiteY4" fmla="*/ 6659906 h 6858000"/>
              <a:gd name="connsiteX5" fmla="*/ 9571541 w 10800000"/>
              <a:gd name="connsiteY5" fmla="*/ 6858000 h 6858000"/>
              <a:gd name="connsiteX6" fmla="*/ 1228459 w 10800000"/>
              <a:gd name="connsiteY6" fmla="*/ 6858000 h 6858000"/>
              <a:gd name="connsiteX7" fmla="*/ 1072789 w 10800000"/>
              <a:gd name="connsiteY7" fmla="*/ 6659906 h 6858000"/>
              <a:gd name="connsiteX8" fmla="*/ 0 w 10800000"/>
              <a:gd name="connsiteY8" fmla="*/ 3429000 h 6858000"/>
              <a:gd name="connsiteX9" fmla="*/ 1072789 w 10800000"/>
              <a:gd name="connsiteY9" fmla="*/ 198094 h 6858000"/>
              <a:gd name="connsiteX10" fmla="*/ 1228459 w 10800000"/>
              <a:gd name="connsiteY10" fmla="*/ 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0000" h="685800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B050"/>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a:solidFill>
                  <a:schemeClr val="tx1"/>
                </a:solidFill>
                <a:latin typeface="Arial" panose="020b0604020202020204" pitchFamily="34" charset="0"/>
                <a:cs typeface="Arial" panose="020b0604020202020204" pitchFamily="34" charset="0"/>
              </a:rPr>
              <a:t>Chi è questa donna e </a:t>
            </a:r>
          </a:p>
          <a:p>
            <a:pPr algn="ctr"/>
            <a:r>
              <a:rPr lang="en-GB" sz="4000">
                <a:solidFill>
                  <a:schemeClr val="tx1"/>
                </a:solidFill>
                <a:latin typeface="Arial" panose="020b0604020202020204" pitchFamily="34" charset="0"/>
                <a:cs typeface="Arial" panose="020b0604020202020204" pitchFamily="34" charset="0"/>
              </a:rPr>
              <a:t>per cosa è famosa?</a:t>
            </a: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p:txBody>
      </p:sp>
      <p:sp>
        <p:nvSpPr>
          <p:cNvPr id="18" name="Question Number"/>
          <p:cNvSpPr/>
          <p:nvPr/>
        </p:nvSpPr>
        <p:spPr>
          <a:xfrm>
            <a:off x="5623500" y="122535"/>
            <a:ext cx="945002" cy="861774"/>
          </a:xfrm>
          <a:prstGeom prst="rect">
            <a:avLst/>
          </a:prstGeom>
          <a:noFill/>
        </p:spPr>
        <p:txBody>
          <a:bodyPr wrap="none" lIns="91440" tIns="45720" rIns="91440" bIns="45720">
            <a:spAutoFit/>
          </a:bodyPr>
          <a:lstStyle/>
          <a:p>
            <a:pPr algn="ctr"/>
            <a:r>
              <a:rPr lang="en-GB" sz="3200">
                <a:latin typeface="Arial Black" panose="020b0a04020102020204" pitchFamily="34" charset="0"/>
              </a:rPr>
              <a:t>4</a:t>
            </a:r>
          </a:p>
          <a:p>
            <a:pPr algn="ctr"/>
            <a:r>
              <a:rPr lang="en-GB">
                <a:latin typeface="Arial Black" panose="020b0a04020102020204" pitchFamily="34" charset="0"/>
              </a:rPr>
              <a:t>Green</a:t>
            </a:r>
            <a:endParaRPr lang="en-GB" sz="1200">
              <a:latin typeface="Arial Black" panose="020b0a04020102020204" pitchFamily="34" charset="0"/>
            </a:endParaRPr>
          </a:p>
        </p:txBody>
      </p:sp>
      <p:sp>
        <p:nvSpPr>
          <p:cNvPr id="22" name="Back Button">
            <a:hlinkClick r:id="rId2" action="ppaction://hlinksldjump" highlightClick="1"/>
          </p:cNvPr>
          <p:cNvSpPr/>
          <p:nvPr/>
        </p:nvSpPr>
        <p:spPr>
          <a:xfrm>
            <a:off x="5376000" y="6058376"/>
            <a:ext cx="1440000" cy="540000"/>
          </a:xfrm>
          <a:prstGeom prst="roundRect">
            <a:avLst>
              <a:gd name="adj" fmla="val 50000"/>
            </a:avLst>
          </a:prstGeom>
          <a:solidFill>
            <a:schemeClr val="accent6">
              <a:lumMod val="5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latin typeface="Arial Black" panose="020b0a04020102020204" pitchFamily="34" charset="0"/>
              </a:rPr>
              <a:t>BACK</a:t>
            </a:r>
          </a:p>
        </p:txBody>
      </p:sp>
      <p:pic>
        <p:nvPicPr>
          <p:cNvPr id="5122" name="Picture 2">
            <a:extLst>
              <a:ext uri="{FF2B5EF4-FFF2-40B4-BE49-F238E27FC236}">
                <a16:creationId xmlns:a16="http://schemas.microsoft.com/office/drawing/2014/main" id="{9B6EFCBD-902A-6428-613D-C91A94A5DA5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72884" y="3220720"/>
            <a:ext cx="3225525" cy="2232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355240"/>
      </p:ext>
    </p:extLst>
  </p:cSld>
  <p:clrMapOvr>
    <a:masterClrMapping/>
  </p:clrMapOvr>
  <p:transition>
    <p:circle/>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14" name="Question Box">
            <a:hlinkClick r:id="rId2" action="ppaction://hlinksldjump"/>
          </p:cNvPr>
          <p:cNvSpPr/>
          <p:nvPr/>
        </p:nvSpPr>
        <p:spPr>
          <a:xfrm>
            <a:off x="696000" y="0"/>
            <a:ext cx="10800000" cy="6858000"/>
          </a:xfrm>
          <a:custGeom>
            <a:gdLst>
              <a:gd name="connsiteX0" fmla="*/ 1228459 w 10800000"/>
              <a:gd name="connsiteY0" fmla="*/ 0 h 6858000"/>
              <a:gd name="connsiteX1" fmla="*/ 9571541 w 10800000"/>
              <a:gd name="connsiteY1" fmla="*/ 0 h 6858000"/>
              <a:gd name="connsiteX2" fmla="*/ 9727211 w 10800000"/>
              <a:gd name="connsiteY2" fmla="*/ 198094 h 6858000"/>
              <a:gd name="connsiteX3" fmla="*/ 10800000 w 10800000"/>
              <a:gd name="connsiteY3" fmla="*/ 3429000 h 6858000"/>
              <a:gd name="connsiteX4" fmla="*/ 9727211 w 10800000"/>
              <a:gd name="connsiteY4" fmla="*/ 6659906 h 6858000"/>
              <a:gd name="connsiteX5" fmla="*/ 9571541 w 10800000"/>
              <a:gd name="connsiteY5" fmla="*/ 6858000 h 6858000"/>
              <a:gd name="connsiteX6" fmla="*/ 1228459 w 10800000"/>
              <a:gd name="connsiteY6" fmla="*/ 6858000 h 6858000"/>
              <a:gd name="connsiteX7" fmla="*/ 1072789 w 10800000"/>
              <a:gd name="connsiteY7" fmla="*/ 6659906 h 6858000"/>
              <a:gd name="connsiteX8" fmla="*/ 0 w 10800000"/>
              <a:gd name="connsiteY8" fmla="*/ 3429000 h 6858000"/>
              <a:gd name="connsiteX9" fmla="*/ 1072789 w 10800000"/>
              <a:gd name="connsiteY9" fmla="*/ 198094 h 6858000"/>
              <a:gd name="connsiteX10" fmla="*/ 1228459 w 10800000"/>
              <a:gd name="connsiteY10" fmla="*/ 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0000" h="685800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B050"/>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a:solidFill>
                  <a:schemeClr val="tx1"/>
                </a:solidFill>
                <a:latin typeface="Arial" panose="020b0604020202020204" pitchFamily="34" charset="0"/>
                <a:cs typeface="Arial" panose="020b0604020202020204" pitchFamily="34" charset="0"/>
              </a:rPr>
              <a:t>Chi è questa donna e </a:t>
            </a:r>
          </a:p>
          <a:p>
            <a:pPr algn="ctr"/>
            <a:r>
              <a:rPr lang="en-GB" sz="4000">
                <a:solidFill>
                  <a:schemeClr val="tx1"/>
                </a:solidFill>
                <a:latin typeface="Arial" panose="020b0604020202020204" pitchFamily="34" charset="0"/>
                <a:cs typeface="Arial" panose="020b0604020202020204" pitchFamily="34" charset="0"/>
              </a:rPr>
              <a:t>per cosa è famosa?</a:t>
            </a: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p:txBody>
      </p:sp>
      <p:sp>
        <p:nvSpPr>
          <p:cNvPr id="18" name="Question Number"/>
          <p:cNvSpPr/>
          <p:nvPr/>
        </p:nvSpPr>
        <p:spPr>
          <a:xfrm>
            <a:off x="5623500" y="122535"/>
            <a:ext cx="945002" cy="861774"/>
          </a:xfrm>
          <a:prstGeom prst="rect">
            <a:avLst/>
          </a:prstGeom>
          <a:noFill/>
        </p:spPr>
        <p:txBody>
          <a:bodyPr wrap="none" lIns="91440" tIns="45720" rIns="91440" bIns="45720">
            <a:spAutoFit/>
          </a:bodyPr>
          <a:lstStyle/>
          <a:p>
            <a:pPr algn="ctr"/>
            <a:r>
              <a:rPr lang="en-GB" sz="3200">
                <a:latin typeface="Arial Black" panose="020b0a04020102020204" pitchFamily="34" charset="0"/>
              </a:rPr>
              <a:t>5</a:t>
            </a:r>
          </a:p>
          <a:p>
            <a:pPr algn="ctr"/>
            <a:r>
              <a:rPr lang="en-GB">
                <a:latin typeface="Arial Black" panose="020b0a04020102020204" pitchFamily="34" charset="0"/>
              </a:rPr>
              <a:t>Green</a:t>
            </a:r>
            <a:endParaRPr lang="en-GB" sz="1200">
              <a:latin typeface="Arial Black" panose="020b0a04020102020204" pitchFamily="34" charset="0"/>
            </a:endParaRPr>
          </a:p>
        </p:txBody>
      </p:sp>
      <p:sp>
        <p:nvSpPr>
          <p:cNvPr id="22" name="Back Button">
            <a:hlinkClick r:id="rId2" action="ppaction://hlinksldjump" highlightClick="1"/>
          </p:cNvPr>
          <p:cNvSpPr/>
          <p:nvPr/>
        </p:nvSpPr>
        <p:spPr>
          <a:xfrm>
            <a:off x="5376000" y="6058376"/>
            <a:ext cx="1440000" cy="540000"/>
          </a:xfrm>
          <a:prstGeom prst="roundRect">
            <a:avLst>
              <a:gd name="adj" fmla="val 50000"/>
            </a:avLst>
          </a:prstGeom>
          <a:solidFill>
            <a:schemeClr val="accent6">
              <a:lumMod val="5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latin typeface="Arial Black" panose="020b0a04020102020204" pitchFamily="34" charset="0"/>
              </a:rPr>
              <a:t>BACK</a:t>
            </a:r>
          </a:p>
        </p:txBody>
      </p:sp>
      <p:pic>
        <p:nvPicPr>
          <p:cNvPr id="14338" name="Picture 2" descr="A person smiling for the camera&#10;&#10;Description automatically generated with medium confidence">
            <a:extLst>
              <a:ext uri="{FF2B5EF4-FFF2-40B4-BE49-F238E27FC236}">
                <a16:creationId xmlns:a16="http://schemas.microsoft.com/office/drawing/2014/main" id="{20F4F22E-D1EE-6AA2-8846-CF4339A2288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320" y="2637940"/>
            <a:ext cx="2750820" cy="2866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035036"/>
      </p:ext>
    </p:extLst>
  </p:cSld>
  <p:clrMapOvr>
    <a:masterClrMapping/>
  </p:clrMapOvr>
  <p:transition>
    <p:circle/>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14" name="Question Box">
            <a:hlinkClick r:id="rId2" action="ppaction://hlinksldjump"/>
          </p:cNvPr>
          <p:cNvSpPr/>
          <p:nvPr/>
        </p:nvSpPr>
        <p:spPr>
          <a:xfrm>
            <a:off x="696000" y="0"/>
            <a:ext cx="10800000" cy="6858000"/>
          </a:xfrm>
          <a:custGeom>
            <a:gdLst>
              <a:gd name="connsiteX0" fmla="*/ 1228459 w 10800000"/>
              <a:gd name="connsiteY0" fmla="*/ 0 h 6858000"/>
              <a:gd name="connsiteX1" fmla="*/ 9571541 w 10800000"/>
              <a:gd name="connsiteY1" fmla="*/ 0 h 6858000"/>
              <a:gd name="connsiteX2" fmla="*/ 9727211 w 10800000"/>
              <a:gd name="connsiteY2" fmla="*/ 198094 h 6858000"/>
              <a:gd name="connsiteX3" fmla="*/ 10800000 w 10800000"/>
              <a:gd name="connsiteY3" fmla="*/ 3429000 h 6858000"/>
              <a:gd name="connsiteX4" fmla="*/ 9727211 w 10800000"/>
              <a:gd name="connsiteY4" fmla="*/ 6659906 h 6858000"/>
              <a:gd name="connsiteX5" fmla="*/ 9571541 w 10800000"/>
              <a:gd name="connsiteY5" fmla="*/ 6858000 h 6858000"/>
              <a:gd name="connsiteX6" fmla="*/ 1228459 w 10800000"/>
              <a:gd name="connsiteY6" fmla="*/ 6858000 h 6858000"/>
              <a:gd name="connsiteX7" fmla="*/ 1072789 w 10800000"/>
              <a:gd name="connsiteY7" fmla="*/ 6659906 h 6858000"/>
              <a:gd name="connsiteX8" fmla="*/ 0 w 10800000"/>
              <a:gd name="connsiteY8" fmla="*/ 3429000 h 6858000"/>
              <a:gd name="connsiteX9" fmla="*/ 1072789 w 10800000"/>
              <a:gd name="connsiteY9" fmla="*/ 198094 h 6858000"/>
              <a:gd name="connsiteX10" fmla="*/ 1228459 w 10800000"/>
              <a:gd name="connsiteY10" fmla="*/ 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0000" h="685800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r>
              <a:rPr lang="en-GB" sz="4000">
                <a:solidFill>
                  <a:schemeClr val="tx1"/>
                </a:solidFill>
                <a:latin typeface="Arial" panose="020b0604020202020204" pitchFamily="34" charset="0"/>
                <a:cs typeface="Arial" panose="020b0604020202020204" pitchFamily="34" charset="0"/>
              </a:rPr>
              <a:t>Chi è questa donna e </a:t>
            </a:r>
          </a:p>
          <a:p>
            <a:pPr algn="ctr"/>
            <a:r>
              <a:rPr lang="en-GB" sz="4000">
                <a:solidFill>
                  <a:schemeClr val="tx1"/>
                </a:solidFill>
                <a:latin typeface="Arial" panose="020b0604020202020204" pitchFamily="34" charset="0"/>
                <a:cs typeface="Arial" panose="020b0604020202020204" pitchFamily="34" charset="0"/>
              </a:rPr>
              <a:t>per cosa è famosa?</a:t>
            </a: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r>
              <a:rPr lang="en-GB" sz="4000" err="1">
                <a:solidFill>
                  <a:schemeClr val="tx1"/>
                </a:solidFill>
                <a:latin typeface="Arial" panose="020b0604020202020204" pitchFamily="34" charset="0"/>
                <a:cs typeface="Arial" panose="020b0604020202020204" pitchFamily="34" charset="0"/>
              </a:rPr>
              <a:t>Costruite un ponte con la carta.</a:t>
            </a: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p:txBody>
      </p:sp>
      <p:sp>
        <p:nvSpPr>
          <p:cNvPr id="18" name="Question Number"/>
          <p:cNvSpPr/>
          <p:nvPr/>
        </p:nvSpPr>
        <p:spPr>
          <a:xfrm>
            <a:off x="5587016" y="122535"/>
            <a:ext cx="1017971" cy="861774"/>
          </a:xfrm>
          <a:prstGeom prst="rect">
            <a:avLst/>
          </a:prstGeom>
          <a:noFill/>
        </p:spPr>
        <p:txBody>
          <a:bodyPr wrap="none" lIns="91440" tIns="45720" rIns="91440" bIns="45720">
            <a:spAutoFit/>
          </a:bodyPr>
          <a:lstStyle/>
          <a:p>
            <a:pPr algn="ctr"/>
            <a:r>
              <a:rPr lang="en-GB" sz="3200">
                <a:latin typeface="Arial Black" panose="020b0a04020102020204" pitchFamily="34" charset="0"/>
              </a:rPr>
              <a:t>1</a:t>
            </a:r>
          </a:p>
          <a:p>
            <a:pPr algn="ctr"/>
            <a:r>
              <a:rPr lang="en-GB">
                <a:latin typeface="Arial Black" panose="020b0a04020102020204" pitchFamily="34" charset="0"/>
              </a:rPr>
              <a:t>Yellow</a:t>
            </a:r>
            <a:endParaRPr lang="en-GB" sz="1200">
              <a:latin typeface="Arial Black" panose="020b0a04020102020204" pitchFamily="34" charset="0"/>
            </a:endParaRPr>
          </a:p>
        </p:txBody>
      </p:sp>
      <p:sp>
        <p:nvSpPr>
          <p:cNvPr id="22" name="Back Button">
            <a:hlinkClick r:id="rId2" action="ppaction://hlinksldjump" highlightClick="1"/>
          </p:cNvPr>
          <p:cNvSpPr/>
          <p:nvPr/>
        </p:nvSpPr>
        <p:spPr>
          <a:xfrm>
            <a:off x="5376000" y="6141504"/>
            <a:ext cx="1440000" cy="540000"/>
          </a:xfrm>
          <a:prstGeom prst="roundRect">
            <a:avLst>
              <a:gd name="adj" fmla="val 50000"/>
            </a:avLst>
          </a:prstGeom>
          <a:solidFill>
            <a:schemeClr val="accent4">
              <a:lumMod val="5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latin typeface="Arial Black" panose="020b0a04020102020204" pitchFamily="34" charset="0"/>
              </a:rPr>
              <a:t>BACK</a:t>
            </a:r>
          </a:p>
        </p:txBody>
      </p:sp>
      <p:pic>
        <p:nvPicPr>
          <p:cNvPr id="8194" name="Picture 2">
            <a:extLst>
              <a:ext uri="{FF2B5EF4-FFF2-40B4-BE49-F238E27FC236}">
                <a16:creationId xmlns:a16="http://schemas.microsoft.com/office/drawing/2014/main" id="{14A36938-4BBD-D5A4-D218-5A68C78FE80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49135" y="3112118"/>
            <a:ext cx="2093730" cy="250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72807"/>
      </p:ext>
    </p:extLst>
  </p:cSld>
  <p:clrMapOvr>
    <a:masterClrMapping/>
  </p:clrMapOvr>
  <p:transition>
    <p:circle/>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14" name="Question Box">
            <a:hlinkClick r:id="rId2" action="ppaction://hlinksldjump"/>
          </p:cNvPr>
          <p:cNvSpPr/>
          <p:nvPr/>
        </p:nvSpPr>
        <p:spPr>
          <a:xfrm>
            <a:off x="696000" y="0"/>
            <a:ext cx="10800000" cy="6858000"/>
          </a:xfrm>
          <a:custGeom>
            <a:gdLst>
              <a:gd name="connsiteX0" fmla="*/ 1228459 w 10800000"/>
              <a:gd name="connsiteY0" fmla="*/ 0 h 6858000"/>
              <a:gd name="connsiteX1" fmla="*/ 9571541 w 10800000"/>
              <a:gd name="connsiteY1" fmla="*/ 0 h 6858000"/>
              <a:gd name="connsiteX2" fmla="*/ 9727211 w 10800000"/>
              <a:gd name="connsiteY2" fmla="*/ 198094 h 6858000"/>
              <a:gd name="connsiteX3" fmla="*/ 10800000 w 10800000"/>
              <a:gd name="connsiteY3" fmla="*/ 3429000 h 6858000"/>
              <a:gd name="connsiteX4" fmla="*/ 9727211 w 10800000"/>
              <a:gd name="connsiteY4" fmla="*/ 6659906 h 6858000"/>
              <a:gd name="connsiteX5" fmla="*/ 9571541 w 10800000"/>
              <a:gd name="connsiteY5" fmla="*/ 6858000 h 6858000"/>
              <a:gd name="connsiteX6" fmla="*/ 1228459 w 10800000"/>
              <a:gd name="connsiteY6" fmla="*/ 6858000 h 6858000"/>
              <a:gd name="connsiteX7" fmla="*/ 1072789 w 10800000"/>
              <a:gd name="connsiteY7" fmla="*/ 6659906 h 6858000"/>
              <a:gd name="connsiteX8" fmla="*/ 0 w 10800000"/>
              <a:gd name="connsiteY8" fmla="*/ 3429000 h 6858000"/>
              <a:gd name="connsiteX9" fmla="*/ 1072789 w 10800000"/>
              <a:gd name="connsiteY9" fmla="*/ 198094 h 6858000"/>
              <a:gd name="connsiteX10" fmla="*/ 1228459 w 10800000"/>
              <a:gd name="connsiteY10" fmla="*/ 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0000" h="685800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r>
              <a:rPr lang="en-GB" sz="4000">
                <a:solidFill>
                  <a:schemeClr val="tx1"/>
                </a:solidFill>
                <a:latin typeface="Arial" panose="020b0604020202020204" pitchFamily="34" charset="0"/>
                <a:cs typeface="Arial" panose="020b0604020202020204" pitchFamily="34" charset="0"/>
              </a:rPr>
              <a:t>Chi è questa donna e </a:t>
            </a:r>
          </a:p>
          <a:p>
            <a:pPr algn="ctr"/>
            <a:r>
              <a:rPr lang="en-GB" sz="4000">
                <a:solidFill>
                  <a:schemeClr val="tx1"/>
                </a:solidFill>
                <a:latin typeface="Arial" panose="020b0604020202020204" pitchFamily="34" charset="0"/>
                <a:cs typeface="Arial" panose="020b0604020202020204" pitchFamily="34" charset="0"/>
              </a:rPr>
              <a:t>per cosa è famosa?</a:t>
            </a: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r>
              <a:rPr lang="en-GB" sz="4000">
                <a:solidFill>
                  <a:schemeClr val="tx1"/>
                </a:solidFill>
                <a:latin typeface="Arial" panose="020b0604020202020204" pitchFamily="34" charset="0"/>
                <a:cs typeface="Arial" panose="020b0604020202020204" pitchFamily="34" charset="0"/>
              </a:rPr>
              <a:t>Create un annuncio (pubblicità) per un'applicazione.</a:t>
            </a: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p:txBody>
      </p:sp>
      <p:sp>
        <p:nvSpPr>
          <p:cNvPr id="18" name="Question Number"/>
          <p:cNvSpPr/>
          <p:nvPr/>
        </p:nvSpPr>
        <p:spPr>
          <a:xfrm>
            <a:off x="5587016" y="122535"/>
            <a:ext cx="1017971" cy="861774"/>
          </a:xfrm>
          <a:prstGeom prst="rect">
            <a:avLst/>
          </a:prstGeom>
          <a:noFill/>
        </p:spPr>
        <p:txBody>
          <a:bodyPr wrap="none" lIns="91440" tIns="45720" rIns="91440" bIns="45720">
            <a:spAutoFit/>
          </a:bodyPr>
          <a:lstStyle/>
          <a:p>
            <a:pPr algn="ctr"/>
            <a:r>
              <a:rPr lang="en-GB" sz="3200">
                <a:latin typeface="Arial Black" panose="020b0a04020102020204" pitchFamily="34" charset="0"/>
              </a:rPr>
              <a:t>2</a:t>
            </a:r>
          </a:p>
          <a:p>
            <a:pPr algn="ctr"/>
            <a:r>
              <a:rPr lang="en-GB">
                <a:latin typeface="Arial Black" panose="020b0a04020102020204" pitchFamily="34" charset="0"/>
              </a:rPr>
              <a:t>Yellow</a:t>
            </a:r>
            <a:endParaRPr lang="en-GB" sz="1200">
              <a:latin typeface="Arial Black" panose="020b0a04020102020204" pitchFamily="34" charset="0"/>
            </a:endParaRPr>
          </a:p>
        </p:txBody>
      </p:sp>
      <p:sp>
        <p:nvSpPr>
          <p:cNvPr id="22" name="Back Button">
            <a:hlinkClick r:id="rId2" action="ppaction://hlinksldjump" highlightClick="1"/>
          </p:cNvPr>
          <p:cNvSpPr/>
          <p:nvPr/>
        </p:nvSpPr>
        <p:spPr>
          <a:xfrm>
            <a:off x="5376000" y="6141504"/>
            <a:ext cx="1440000" cy="540000"/>
          </a:xfrm>
          <a:prstGeom prst="roundRect">
            <a:avLst>
              <a:gd name="adj" fmla="val 50000"/>
            </a:avLst>
          </a:prstGeom>
          <a:solidFill>
            <a:schemeClr val="accent4">
              <a:lumMod val="5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latin typeface="Arial Black" panose="020b0a04020102020204" pitchFamily="34" charset="0"/>
              </a:rPr>
              <a:t>BACK</a:t>
            </a:r>
          </a:p>
        </p:txBody>
      </p:sp>
      <p:pic>
        <p:nvPicPr>
          <p:cNvPr id="9218" name="Picture 2">
            <a:extLst>
              <a:ext uri="{FF2B5EF4-FFF2-40B4-BE49-F238E27FC236}">
                <a16:creationId xmlns:a16="http://schemas.microsoft.com/office/drawing/2014/main" id="{9A3060EC-4F4E-828D-A473-28341EADD80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26759" y="2624694"/>
            <a:ext cx="2344602" cy="2368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744759"/>
      </p:ext>
    </p:extLst>
  </p:cSld>
  <p:clrMapOvr>
    <a:masterClrMapping/>
  </p:clrMapOvr>
  <p:transition>
    <p:circle/>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14" name="Question Box">
            <a:hlinkClick r:id="rId2" action="ppaction://hlinksldjump"/>
          </p:cNvPr>
          <p:cNvSpPr/>
          <p:nvPr/>
        </p:nvSpPr>
        <p:spPr>
          <a:xfrm>
            <a:off x="696000" y="0"/>
            <a:ext cx="10800000" cy="6858000"/>
          </a:xfrm>
          <a:custGeom>
            <a:gdLst>
              <a:gd name="connsiteX0" fmla="*/ 1228459 w 10800000"/>
              <a:gd name="connsiteY0" fmla="*/ 0 h 6858000"/>
              <a:gd name="connsiteX1" fmla="*/ 9571541 w 10800000"/>
              <a:gd name="connsiteY1" fmla="*/ 0 h 6858000"/>
              <a:gd name="connsiteX2" fmla="*/ 9727211 w 10800000"/>
              <a:gd name="connsiteY2" fmla="*/ 198094 h 6858000"/>
              <a:gd name="connsiteX3" fmla="*/ 10800000 w 10800000"/>
              <a:gd name="connsiteY3" fmla="*/ 3429000 h 6858000"/>
              <a:gd name="connsiteX4" fmla="*/ 9727211 w 10800000"/>
              <a:gd name="connsiteY4" fmla="*/ 6659906 h 6858000"/>
              <a:gd name="connsiteX5" fmla="*/ 9571541 w 10800000"/>
              <a:gd name="connsiteY5" fmla="*/ 6858000 h 6858000"/>
              <a:gd name="connsiteX6" fmla="*/ 1228459 w 10800000"/>
              <a:gd name="connsiteY6" fmla="*/ 6858000 h 6858000"/>
              <a:gd name="connsiteX7" fmla="*/ 1072789 w 10800000"/>
              <a:gd name="connsiteY7" fmla="*/ 6659906 h 6858000"/>
              <a:gd name="connsiteX8" fmla="*/ 0 w 10800000"/>
              <a:gd name="connsiteY8" fmla="*/ 3429000 h 6858000"/>
              <a:gd name="connsiteX9" fmla="*/ 1072789 w 10800000"/>
              <a:gd name="connsiteY9" fmla="*/ 198094 h 6858000"/>
              <a:gd name="connsiteX10" fmla="*/ 1228459 w 10800000"/>
              <a:gd name="connsiteY10" fmla="*/ 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0000" h="685800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r>
              <a:rPr lang="en-GB" sz="4000">
                <a:solidFill>
                  <a:schemeClr val="tx1"/>
                </a:solidFill>
                <a:latin typeface="Arial" panose="020b0604020202020204" pitchFamily="34" charset="0"/>
                <a:cs typeface="Arial" panose="020b0604020202020204" pitchFamily="34" charset="0"/>
              </a:rPr>
              <a:t>Chi è quest'uomo e per cosa è famoso?</a:t>
            </a: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r>
              <a:rPr lang="en-GB" sz="4000" err="1">
                <a:solidFill>
                  <a:schemeClr val="tx1"/>
                </a:solidFill>
                <a:latin typeface="Arial" panose="020b0604020202020204" pitchFamily="34" charset="0"/>
                <a:cs typeface="Arial" panose="020b0604020202020204" pitchFamily="34" charset="0"/>
              </a:rPr>
              <a:t>Costruisci una torre alta usando delle carte</a:t>
            </a: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p:txBody>
      </p:sp>
      <p:sp>
        <p:nvSpPr>
          <p:cNvPr id="18" name="Question Number"/>
          <p:cNvSpPr/>
          <p:nvPr/>
        </p:nvSpPr>
        <p:spPr>
          <a:xfrm>
            <a:off x="5587016" y="122535"/>
            <a:ext cx="1017971" cy="861774"/>
          </a:xfrm>
          <a:prstGeom prst="rect">
            <a:avLst/>
          </a:prstGeom>
          <a:noFill/>
        </p:spPr>
        <p:txBody>
          <a:bodyPr wrap="none" lIns="91440" tIns="45720" rIns="91440" bIns="45720">
            <a:spAutoFit/>
          </a:bodyPr>
          <a:lstStyle/>
          <a:p>
            <a:pPr algn="ctr"/>
            <a:r>
              <a:rPr lang="en-GB" sz="3200">
                <a:latin typeface="Arial Black" panose="020b0a04020102020204" pitchFamily="34" charset="0"/>
              </a:rPr>
              <a:t>3</a:t>
            </a:r>
          </a:p>
          <a:p>
            <a:pPr algn="ctr"/>
            <a:r>
              <a:rPr lang="en-GB">
                <a:latin typeface="Arial Black" panose="020b0a04020102020204" pitchFamily="34" charset="0"/>
              </a:rPr>
              <a:t>Yellow</a:t>
            </a:r>
            <a:endParaRPr lang="en-GB" sz="1200">
              <a:latin typeface="Arial Black" panose="020b0a04020102020204" pitchFamily="34" charset="0"/>
            </a:endParaRPr>
          </a:p>
        </p:txBody>
      </p:sp>
      <p:sp>
        <p:nvSpPr>
          <p:cNvPr id="22" name="Back Button">
            <a:hlinkClick r:id="rId2" action="ppaction://hlinksldjump" highlightClick="1"/>
          </p:cNvPr>
          <p:cNvSpPr/>
          <p:nvPr/>
        </p:nvSpPr>
        <p:spPr>
          <a:xfrm>
            <a:off x="5376000" y="6162286"/>
            <a:ext cx="1440000" cy="540000"/>
          </a:xfrm>
          <a:prstGeom prst="roundRect">
            <a:avLst>
              <a:gd name="adj" fmla="val 50000"/>
            </a:avLst>
          </a:prstGeom>
          <a:solidFill>
            <a:schemeClr val="accent4">
              <a:lumMod val="5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latin typeface="Arial Black" panose="020b0a04020102020204" pitchFamily="34" charset="0"/>
              </a:rPr>
              <a:t>BACK</a:t>
            </a:r>
          </a:p>
        </p:txBody>
      </p:sp>
      <p:pic>
        <p:nvPicPr>
          <p:cNvPr id="2" name="Picture 1" descr="A person with a beard&#10;&#10;Description automatically generated with medium confidence">
            <a:extLst>
              <a:ext uri="{FF2B5EF4-FFF2-40B4-BE49-F238E27FC236}">
                <a16:creationId xmlns:a16="http://schemas.microsoft.com/office/drawing/2014/main" id="{4E012ECB-160A-C57E-C9F1-27B80DC69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3954" y="2663594"/>
            <a:ext cx="2144091" cy="2882812"/>
          </a:xfrm>
          <a:prstGeom prst="rect">
            <a:avLst/>
          </a:prstGeom>
        </p:spPr>
      </p:pic>
    </p:spTree>
    <p:extLst>
      <p:ext uri="{BB962C8B-B14F-4D97-AF65-F5344CB8AC3E}">
        <p14:creationId xmlns:p14="http://schemas.microsoft.com/office/powerpoint/2010/main" val="998203690"/>
      </p:ext>
    </p:extLst>
  </p:cSld>
  <p:clrMapOvr>
    <a:masterClrMapping/>
  </p:clrMapOvr>
  <p:transition>
    <p:circle/>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14" name="Question Box">
            <a:hlinkClick r:id="rId2" action="ppaction://hlinksldjump"/>
          </p:cNvPr>
          <p:cNvSpPr/>
          <p:nvPr/>
        </p:nvSpPr>
        <p:spPr>
          <a:xfrm>
            <a:off x="696000" y="0"/>
            <a:ext cx="10800000" cy="6858000"/>
          </a:xfrm>
          <a:custGeom>
            <a:gdLst>
              <a:gd name="connsiteX0" fmla="*/ 1228459 w 10800000"/>
              <a:gd name="connsiteY0" fmla="*/ 0 h 6858000"/>
              <a:gd name="connsiteX1" fmla="*/ 9571541 w 10800000"/>
              <a:gd name="connsiteY1" fmla="*/ 0 h 6858000"/>
              <a:gd name="connsiteX2" fmla="*/ 9727211 w 10800000"/>
              <a:gd name="connsiteY2" fmla="*/ 198094 h 6858000"/>
              <a:gd name="connsiteX3" fmla="*/ 10800000 w 10800000"/>
              <a:gd name="connsiteY3" fmla="*/ 3429000 h 6858000"/>
              <a:gd name="connsiteX4" fmla="*/ 9727211 w 10800000"/>
              <a:gd name="connsiteY4" fmla="*/ 6659906 h 6858000"/>
              <a:gd name="connsiteX5" fmla="*/ 9571541 w 10800000"/>
              <a:gd name="connsiteY5" fmla="*/ 6858000 h 6858000"/>
              <a:gd name="connsiteX6" fmla="*/ 1228459 w 10800000"/>
              <a:gd name="connsiteY6" fmla="*/ 6858000 h 6858000"/>
              <a:gd name="connsiteX7" fmla="*/ 1072789 w 10800000"/>
              <a:gd name="connsiteY7" fmla="*/ 6659906 h 6858000"/>
              <a:gd name="connsiteX8" fmla="*/ 0 w 10800000"/>
              <a:gd name="connsiteY8" fmla="*/ 3429000 h 6858000"/>
              <a:gd name="connsiteX9" fmla="*/ 1072789 w 10800000"/>
              <a:gd name="connsiteY9" fmla="*/ 198094 h 6858000"/>
              <a:gd name="connsiteX10" fmla="*/ 1228459 w 10800000"/>
              <a:gd name="connsiteY10" fmla="*/ 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0000" h="685800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r>
              <a:rPr lang="en-GB" sz="4000">
                <a:solidFill>
                  <a:schemeClr val="tx1"/>
                </a:solidFill>
                <a:latin typeface="Arial" panose="020b0604020202020204" pitchFamily="34" charset="0"/>
                <a:cs typeface="Arial" panose="020b0604020202020204" pitchFamily="34" charset="0"/>
              </a:rPr>
              <a:t>Chi è quest'uomo e per cosa è famoso?</a:t>
            </a: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r>
              <a:rPr lang="en-GB" sz="4000" err="1">
                <a:solidFill>
                  <a:schemeClr val="tx1"/>
                </a:solidFill>
                <a:latin typeface="Arial" panose="020b0604020202020204" pitchFamily="34" charset="0"/>
                <a:cs typeface="Arial" panose="020b0604020202020204" pitchFamily="34" charset="0"/>
              </a:rPr>
              <a:t>Costruite un elicottero Lego.</a:t>
            </a: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p:txBody>
      </p:sp>
      <p:sp>
        <p:nvSpPr>
          <p:cNvPr id="18" name="Question Number"/>
          <p:cNvSpPr/>
          <p:nvPr/>
        </p:nvSpPr>
        <p:spPr>
          <a:xfrm>
            <a:off x="5587016" y="122535"/>
            <a:ext cx="1017971" cy="861774"/>
          </a:xfrm>
          <a:prstGeom prst="rect">
            <a:avLst/>
          </a:prstGeom>
          <a:noFill/>
        </p:spPr>
        <p:txBody>
          <a:bodyPr wrap="none" lIns="91440" tIns="45720" rIns="91440" bIns="45720">
            <a:spAutoFit/>
          </a:bodyPr>
          <a:lstStyle/>
          <a:p>
            <a:pPr algn="ctr"/>
            <a:r>
              <a:rPr lang="en-GB" sz="3200">
                <a:latin typeface="Arial Black" panose="020b0a04020102020204" pitchFamily="34" charset="0"/>
              </a:rPr>
              <a:t>4</a:t>
            </a:r>
          </a:p>
          <a:p>
            <a:pPr algn="ctr"/>
            <a:r>
              <a:rPr lang="en-GB">
                <a:latin typeface="Arial Black" panose="020b0a04020102020204" pitchFamily="34" charset="0"/>
              </a:rPr>
              <a:t>Yellow</a:t>
            </a:r>
            <a:endParaRPr lang="en-GB" sz="1200">
              <a:latin typeface="Arial Black" panose="020b0a04020102020204" pitchFamily="34" charset="0"/>
            </a:endParaRPr>
          </a:p>
        </p:txBody>
      </p:sp>
      <p:sp>
        <p:nvSpPr>
          <p:cNvPr id="22" name="Back Button">
            <a:hlinkClick r:id="rId2" action="ppaction://hlinksldjump" highlightClick="1"/>
          </p:cNvPr>
          <p:cNvSpPr/>
          <p:nvPr/>
        </p:nvSpPr>
        <p:spPr>
          <a:xfrm>
            <a:off x="5376000" y="6058376"/>
            <a:ext cx="1440000" cy="540000"/>
          </a:xfrm>
          <a:prstGeom prst="roundRect">
            <a:avLst>
              <a:gd name="adj" fmla="val 50000"/>
            </a:avLst>
          </a:prstGeom>
          <a:solidFill>
            <a:schemeClr val="accent4">
              <a:lumMod val="5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latin typeface="Arial Black" panose="020b0a04020102020204" pitchFamily="34" charset="0"/>
              </a:rPr>
              <a:t>BACK</a:t>
            </a:r>
          </a:p>
        </p:txBody>
      </p:sp>
      <p:pic>
        <p:nvPicPr>
          <p:cNvPr id="21506" name="Picture 2" descr="9 Incredible Leonardo da Vinci Inventions - History Lists">
            <a:extLst>
              <a:ext uri="{FF2B5EF4-FFF2-40B4-BE49-F238E27FC236}">
                <a16:creationId xmlns:a16="http://schemas.microsoft.com/office/drawing/2014/main" id="{683AC04A-974E-5094-C8BB-6F4CCECA8B9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04987" y="2956903"/>
            <a:ext cx="2498076" cy="165608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Exhibition to honour Leonardo da Vinci – the inventor and engineer |  Leonardo da Vinci | The Guardian">
            <a:extLst>
              <a:ext uri="{FF2B5EF4-FFF2-40B4-BE49-F238E27FC236}">
                <a16:creationId xmlns:a16="http://schemas.microsoft.com/office/drawing/2014/main" id="{8A17E85D-84B2-B204-F601-853CDED2F44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92827" y="2660656"/>
            <a:ext cx="1952327" cy="195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562707"/>
      </p:ext>
    </p:extLst>
  </p:cSld>
  <p:clrMapOvr>
    <a:masterClrMapping/>
  </p:clrMapOvr>
  <p:transition>
    <p:circle/>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14" name="Question Box">
            <a:hlinkClick r:id="rId2" action="ppaction://hlinksldjump"/>
          </p:cNvPr>
          <p:cNvSpPr/>
          <p:nvPr/>
        </p:nvSpPr>
        <p:spPr>
          <a:xfrm>
            <a:off x="696000" y="0"/>
            <a:ext cx="10800000" cy="6858000"/>
          </a:xfrm>
          <a:custGeom>
            <a:gdLst>
              <a:gd name="connsiteX0" fmla="*/ 1228459 w 10800000"/>
              <a:gd name="connsiteY0" fmla="*/ 0 h 6858000"/>
              <a:gd name="connsiteX1" fmla="*/ 9571541 w 10800000"/>
              <a:gd name="connsiteY1" fmla="*/ 0 h 6858000"/>
              <a:gd name="connsiteX2" fmla="*/ 9727211 w 10800000"/>
              <a:gd name="connsiteY2" fmla="*/ 198094 h 6858000"/>
              <a:gd name="connsiteX3" fmla="*/ 10800000 w 10800000"/>
              <a:gd name="connsiteY3" fmla="*/ 3429000 h 6858000"/>
              <a:gd name="connsiteX4" fmla="*/ 9727211 w 10800000"/>
              <a:gd name="connsiteY4" fmla="*/ 6659906 h 6858000"/>
              <a:gd name="connsiteX5" fmla="*/ 9571541 w 10800000"/>
              <a:gd name="connsiteY5" fmla="*/ 6858000 h 6858000"/>
              <a:gd name="connsiteX6" fmla="*/ 1228459 w 10800000"/>
              <a:gd name="connsiteY6" fmla="*/ 6858000 h 6858000"/>
              <a:gd name="connsiteX7" fmla="*/ 1072789 w 10800000"/>
              <a:gd name="connsiteY7" fmla="*/ 6659906 h 6858000"/>
              <a:gd name="connsiteX8" fmla="*/ 0 w 10800000"/>
              <a:gd name="connsiteY8" fmla="*/ 3429000 h 6858000"/>
              <a:gd name="connsiteX9" fmla="*/ 1072789 w 10800000"/>
              <a:gd name="connsiteY9" fmla="*/ 198094 h 6858000"/>
              <a:gd name="connsiteX10" fmla="*/ 1228459 w 10800000"/>
              <a:gd name="connsiteY10" fmla="*/ 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0000" h="685800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a:solidFill>
                <a:schemeClr val="tx1"/>
              </a:solidFill>
              <a:latin typeface="Arial" panose="020b0604020202020204" pitchFamily="34" charset="0"/>
              <a:cs typeface="Arial" panose="020b0604020202020204" pitchFamily="34" charset="0"/>
            </a:endParaRPr>
          </a:p>
          <a:p>
            <a:pPr algn="ctr"/>
            <a:r>
              <a:rPr lang="en-GB" sz="4000">
                <a:solidFill>
                  <a:schemeClr val="tx1"/>
                </a:solidFill>
                <a:latin typeface="Arial" panose="020b0604020202020204" pitchFamily="34" charset="0"/>
                <a:cs typeface="Arial" panose="020b0604020202020204" pitchFamily="34" charset="0"/>
              </a:rPr>
              <a:t>Chi l'ha inventata?</a:t>
            </a: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r>
              <a:rPr lang="en-GB" sz="4000" err="1">
                <a:solidFill>
                  <a:schemeClr val="tx1"/>
                </a:solidFill>
                <a:latin typeface="Arial" panose="020b0604020202020204" pitchFamily="34" charset="0"/>
                <a:cs typeface="Arial" panose="020b0604020202020204" pitchFamily="34" charset="0"/>
              </a:rPr>
              <a:t>Disegnate un'auto ecologica moderna </a:t>
            </a:r>
          </a:p>
          <a:p>
            <a:pPr algn="ctr"/>
            <a:endParaRPr lang="en-GB" sz="4000">
              <a:solidFill>
                <a:schemeClr val="tx1"/>
              </a:solidFill>
              <a:latin typeface="Arial" panose="020b0604020202020204" pitchFamily="34" charset="0"/>
              <a:cs typeface="Arial" panose="020b0604020202020204" pitchFamily="34" charset="0"/>
            </a:endParaRPr>
          </a:p>
        </p:txBody>
      </p:sp>
      <p:sp>
        <p:nvSpPr>
          <p:cNvPr id="18" name="Question Number"/>
          <p:cNvSpPr/>
          <p:nvPr/>
        </p:nvSpPr>
        <p:spPr>
          <a:xfrm>
            <a:off x="5587016" y="122535"/>
            <a:ext cx="1017971" cy="861774"/>
          </a:xfrm>
          <a:prstGeom prst="rect">
            <a:avLst/>
          </a:prstGeom>
          <a:noFill/>
        </p:spPr>
        <p:txBody>
          <a:bodyPr wrap="none" lIns="91440" tIns="45720" rIns="91440" bIns="45720">
            <a:spAutoFit/>
          </a:bodyPr>
          <a:lstStyle/>
          <a:p>
            <a:pPr algn="ctr"/>
            <a:r>
              <a:rPr lang="en-GB" sz="3200">
                <a:latin typeface="Arial Black" panose="020b0a04020102020204" pitchFamily="34" charset="0"/>
              </a:rPr>
              <a:t>5</a:t>
            </a:r>
          </a:p>
          <a:p>
            <a:pPr algn="ctr"/>
            <a:r>
              <a:rPr lang="en-GB">
                <a:latin typeface="Arial Black" panose="020b0a04020102020204" pitchFamily="34" charset="0"/>
              </a:rPr>
              <a:t>Yellow</a:t>
            </a:r>
            <a:endParaRPr lang="en-GB" sz="1200">
              <a:latin typeface="Arial Black" panose="020b0a04020102020204" pitchFamily="34" charset="0"/>
            </a:endParaRPr>
          </a:p>
        </p:txBody>
      </p:sp>
      <p:sp>
        <p:nvSpPr>
          <p:cNvPr id="22" name="Back Button">
            <a:hlinkClick r:id="rId2" action="ppaction://hlinksldjump" highlightClick="1"/>
          </p:cNvPr>
          <p:cNvSpPr/>
          <p:nvPr/>
        </p:nvSpPr>
        <p:spPr>
          <a:xfrm>
            <a:off x="5376000" y="6058376"/>
            <a:ext cx="1440000" cy="540000"/>
          </a:xfrm>
          <a:prstGeom prst="roundRect">
            <a:avLst>
              <a:gd name="adj" fmla="val 50000"/>
            </a:avLst>
          </a:prstGeom>
          <a:solidFill>
            <a:schemeClr val="accent4">
              <a:lumMod val="5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latin typeface="Arial Black" panose="020b0a04020102020204" pitchFamily="34" charset="0"/>
              </a:rPr>
              <a:t>BACK</a:t>
            </a:r>
          </a:p>
        </p:txBody>
      </p:sp>
      <p:pic>
        <p:nvPicPr>
          <p:cNvPr id="20482" name="Picture 2">
            <a:extLst>
              <a:ext uri="{FF2B5EF4-FFF2-40B4-BE49-F238E27FC236}">
                <a16:creationId xmlns:a16="http://schemas.microsoft.com/office/drawing/2014/main" id="{AF623D28-4F69-940D-BD1F-83952F432CE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58935" y="2210872"/>
            <a:ext cx="3474129" cy="2620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174471"/>
      </p:ext>
    </p:extLst>
  </p:cSld>
  <p:clrMapOvr>
    <a:masterClrMapping/>
  </p:clrMapOvr>
  <p:transition>
    <p:circle/>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14" name="Question Box">
            <a:hlinkClick r:id="rId2" action="ppaction://hlinksldjump"/>
          </p:cNvPr>
          <p:cNvSpPr/>
          <p:nvPr/>
        </p:nvSpPr>
        <p:spPr>
          <a:xfrm>
            <a:off x="696000" y="0"/>
            <a:ext cx="10800000" cy="6858000"/>
          </a:xfrm>
          <a:custGeom>
            <a:gdLst>
              <a:gd name="connsiteX0" fmla="*/ 1228459 w 10800000"/>
              <a:gd name="connsiteY0" fmla="*/ 0 h 6858000"/>
              <a:gd name="connsiteX1" fmla="*/ 9571541 w 10800000"/>
              <a:gd name="connsiteY1" fmla="*/ 0 h 6858000"/>
              <a:gd name="connsiteX2" fmla="*/ 9727211 w 10800000"/>
              <a:gd name="connsiteY2" fmla="*/ 198094 h 6858000"/>
              <a:gd name="connsiteX3" fmla="*/ 10800000 w 10800000"/>
              <a:gd name="connsiteY3" fmla="*/ 3429000 h 6858000"/>
              <a:gd name="connsiteX4" fmla="*/ 9727211 w 10800000"/>
              <a:gd name="connsiteY4" fmla="*/ 6659906 h 6858000"/>
              <a:gd name="connsiteX5" fmla="*/ 9571541 w 10800000"/>
              <a:gd name="connsiteY5" fmla="*/ 6858000 h 6858000"/>
              <a:gd name="connsiteX6" fmla="*/ 1228459 w 10800000"/>
              <a:gd name="connsiteY6" fmla="*/ 6858000 h 6858000"/>
              <a:gd name="connsiteX7" fmla="*/ 1072789 w 10800000"/>
              <a:gd name="connsiteY7" fmla="*/ 6659906 h 6858000"/>
              <a:gd name="connsiteX8" fmla="*/ 0 w 10800000"/>
              <a:gd name="connsiteY8" fmla="*/ 3429000 h 6858000"/>
              <a:gd name="connsiteX9" fmla="*/ 1072789 w 10800000"/>
              <a:gd name="connsiteY9" fmla="*/ 198094 h 6858000"/>
              <a:gd name="connsiteX10" fmla="*/ 1228459 w 10800000"/>
              <a:gd name="connsiteY10" fmla="*/ 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0000" h="685800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70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a:solidFill>
                  <a:schemeClr val="tx1"/>
                </a:solidFill>
                <a:latin typeface="Arial" panose="020b0604020202020204" pitchFamily="34" charset="0"/>
                <a:cs typeface="Arial" panose="020b0604020202020204" pitchFamily="34" charset="0"/>
              </a:rPr>
              <a:t>Chi sono queste persone e </a:t>
            </a:r>
          </a:p>
          <a:p>
            <a:pPr algn="ctr"/>
            <a:r>
              <a:rPr lang="en-GB" sz="4000">
                <a:solidFill>
                  <a:schemeClr val="tx1"/>
                </a:solidFill>
                <a:latin typeface="Arial" panose="020b0604020202020204" pitchFamily="34" charset="0"/>
                <a:cs typeface="Arial" panose="020b0604020202020204" pitchFamily="34" charset="0"/>
              </a:rPr>
              <a:t>per cosa sono famose?</a:t>
            </a: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p:txBody>
      </p:sp>
      <p:sp>
        <p:nvSpPr>
          <p:cNvPr id="18" name="Question Number"/>
          <p:cNvSpPr/>
          <p:nvPr/>
        </p:nvSpPr>
        <p:spPr>
          <a:xfrm>
            <a:off x="5721540" y="122535"/>
            <a:ext cx="748923" cy="861774"/>
          </a:xfrm>
          <a:prstGeom prst="rect">
            <a:avLst/>
          </a:prstGeom>
          <a:noFill/>
        </p:spPr>
        <p:txBody>
          <a:bodyPr wrap="none" lIns="91440" tIns="45720" rIns="91440" bIns="45720">
            <a:spAutoFit/>
          </a:bodyPr>
          <a:lstStyle/>
          <a:p>
            <a:pPr algn="ctr"/>
            <a:r>
              <a:rPr lang="en-GB" sz="3200">
                <a:latin typeface="Arial Black" panose="020b0a04020102020204" pitchFamily="34" charset="0"/>
              </a:rPr>
              <a:t>1</a:t>
            </a:r>
          </a:p>
          <a:p>
            <a:pPr algn="ctr"/>
            <a:r>
              <a:rPr lang="en-GB">
                <a:latin typeface="Arial Black" panose="020b0a04020102020204" pitchFamily="34" charset="0"/>
              </a:rPr>
              <a:t>Blue</a:t>
            </a:r>
            <a:endParaRPr lang="en-GB" sz="1200">
              <a:latin typeface="Arial Black" panose="020b0a04020102020204" pitchFamily="34" charset="0"/>
            </a:endParaRPr>
          </a:p>
        </p:txBody>
      </p:sp>
      <p:sp>
        <p:nvSpPr>
          <p:cNvPr id="22" name="Back Button">
            <a:hlinkClick r:id="rId2" action="ppaction://hlinksldjump" highlightClick="1"/>
          </p:cNvPr>
          <p:cNvSpPr/>
          <p:nvPr/>
        </p:nvSpPr>
        <p:spPr>
          <a:xfrm>
            <a:off x="5376000" y="6058376"/>
            <a:ext cx="1440000" cy="540000"/>
          </a:xfrm>
          <a:prstGeom prst="roundRect">
            <a:avLst>
              <a:gd name="adj" fmla="val 50000"/>
            </a:avLst>
          </a:prstGeom>
          <a:solidFill>
            <a:schemeClr val="accent1">
              <a:lumMod val="5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latin typeface="Arial Black" panose="020b0a04020102020204" pitchFamily="34" charset="0"/>
              </a:rPr>
              <a:t>BACK</a:t>
            </a:r>
          </a:p>
        </p:txBody>
      </p:sp>
      <p:pic>
        <p:nvPicPr>
          <p:cNvPr id="9" name="Picture 8" descr="A picture containing close&#10;&#10;Description automatically generated">
            <a:extLst>
              <a:ext uri="{FF2B5EF4-FFF2-40B4-BE49-F238E27FC236}">
                <a16:creationId xmlns:a16="http://schemas.microsoft.com/office/drawing/2014/main" id="{3B0A3E6E-7E89-4D4F-0F14-E240D77F9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2246" y="3234117"/>
            <a:ext cx="1780933" cy="2529882"/>
          </a:xfrm>
          <a:prstGeom prst="rect">
            <a:avLst/>
          </a:prstGeom>
        </p:spPr>
      </p:pic>
      <p:pic>
        <p:nvPicPr>
          <p:cNvPr id="10" name="Picture 9" descr="A portrait of a person&#10;&#10;Description automatically generated with medium confidence">
            <a:extLst>
              <a:ext uri="{FF2B5EF4-FFF2-40B4-BE49-F238E27FC236}">
                <a16:creationId xmlns:a16="http://schemas.microsoft.com/office/drawing/2014/main" id="{5C76C882-405E-2B7F-0471-E6CE522BD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2024" y="3234117"/>
            <a:ext cx="1836538" cy="2529882"/>
          </a:xfrm>
          <a:prstGeom prst="rect">
            <a:avLst/>
          </a:prstGeom>
        </p:spPr>
      </p:pic>
    </p:spTree>
    <p:extLst>
      <p:ext uri="{BB962C8B-B14F-4D97-AF65-F5344CB8AC3E}">
        <p14:creationId xmlns:p14="http://schemas.microsoft.com/office/powerpoint/2010/main" val="83366515"/>
      </p:ext>
    </p:extLst>
  </p:cSld>
  <p:clrMapOvr>
    <a:masterClrMapping/>
  </p:clrMapOvr>
  <p:transition>
    <p:circle/>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14" name="Question Box">
            <a:hlinkClick r:id="rId2" action="ppaction://hlinksldjump"/>
          </p:cNvPr>
          <p:cNvSpPr/>
          <p:nvPr/>
        </p:nvSpPr>
        <p:spPr>
          <a:xfrm>
            <a:off x="696000" y="0"/>
            <a:ext cx="10800000" cy="6858000"/>
          </a:xfrm>
          <a:custGeom>
            <a:gdLst>
              <a:gd name="connsiteX0" fmla="*/ 1228459 w 10800000"/>
              <a:gd name="connsiteY0" fmla="*/ 0 h 6858000"/>
              <a:gd name="connsiteX1" fmla="*/ 9571541 w 10800000"/>
              <a:gd name="connsiteY1" fmla="*/ 0 h 6858000"/>
              <a:gd name="connsiteX2" fmla="*/ 9727211 w 10800000"/>
              <a:gd name="connsiteY2" fmla="*/ 198094 h 6858000"/>
              <a:gd name="connsiteX3" fmla="*/ 10800000 w 10800000"/>
              <a:gd name="connsiteY3" fmla="*/ 3429000 h 6858000"/>
              <a:gd name="connsiteX4" fmla="*/ 9727211 w 10800000"/>
              <a:gd name="connsiteY4" fmla="*/ 6659906 h 6858000"/>
              <a:gd name="connsiteX5" fmla="*/ 9571541 w 10800000"/>
              <a:gd name="connsiteY5" fmla="*/ 6858000 h 6858000"/>
              <a:gd name="connsiteX6" fmla="*/ 1228459 w 10800000"/>
              <a:gd name="connsiteY6" fmla="*/ 6858000 h 6858000"/>
              <a:gd name="connsiteX7" fmla="*/ 1072789 w 10800000"/>
              <a:gd name="connsiteY7" fmla="*/ 6659906 h 6858000"/>
              <a:gd name="connsiteX8" fmla="*/ 0 w 10800000"/>
              <a:gd name="connsiteY8" fmla="*/ 3429000 h 6858000"/>
              <a:gd name="connsiteX9" fmla="*/ 1072789 w 10800000"/>
              <a:gd name="connsiteY9" fmla="*/ 198094 h 6858000"/>
              <a:gd name="connsiteX10" fmla="*/ 1228459 w 10800000"/>
              <a:gd name="connsiteY10" fmla="*/ 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0000" h="685800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70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a:solidFill>
                  <a:schemeClr val="tx1"/>
                </a:solidFill>
                <a:latin typeface="Arial" panose="020b0604020202020204" pitchFamily="34" charset="0"/>
                <a:cs typeface="Arial" panose="020b0604020202020204" pitchFamily="34" charset="0"/>
              </a:rPr>
              <a:t>Chi è questa donna e </a:t>
            </a:r>
          </a:p>
          <a:p>
            <a:pPr algn="ctr"/>
            <a:r>
              <a:rPr lang="en-GB" sz="4000">
                <a:solidFill>
                  <a:schemeClr val="tx1"/>
                </a:solidFill>
                <a:latin typeface="Arial" panose="020b0604020202020204" pitchFamily="34" charset="0"/>
                <a:cs typeface="Arial" panose="020b0604020202020204" pitchFamily="34" charset="0"/>
              </a:rPr>
              <a:t>per cosa è famosa?</a:t>
            </a: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p:txBody>
      </p:sp>
      <p:sp>
        <p:nvSpPr>
          <p:cNvPr id="18" name="Question Number"/>
          <p:cNvSpPr/>
          <p:nvPr/>
        </p:nvSpPr>
        <p:spPr>
          <a:xfrm>
            <a:off x="5721539" y="122535"/>
            <a:ext cx="748923" cy="861774"/>
          </a:xfrm>
          <a:prstGeom prst="rect">
            <a:avLst/>
          </a:prstGeom>
          <a:noFill/>
        </p:spPr>
        <p:txBody>
          <a:bodyPr wrap="none" lIns="91440" tIns="45720" rIns="91440" bIns="45720">
            <a:spAutoFit/>
          </a:bodyPr>
          <a:lstStyle/>
          <a:p>
            <a:pPr algn="ctr"/>
            <a:r>
              <a:rPr lang="en-GB" sz="3200">
                <a:latin typeface="Arial Black" panose="020b0a04020102020204" pitchFamily="34" charset="0"/>
              </a:rPr>
              <a:t>2</a:t>
            </a:r>
          </a:p>
          <a:p>
            <a:pPr algn="ctr"/>
            <a:r>
              <a:rPr lang="en-GB">
                <a:latin typeface="Arial Black" panose="020b0a04020102020204" pitchFamily="34" charset="0"/>
              </a:rPr>
              <a:t>Blue</a:t>
            </a:r>
            <a:endParaRPr lang="en-GB" sz="1200">
              <a:latin typeface="Arial Black" panose="020b0a04020102020204" pitchFamily="34" charset="0"/>
            </a:endParaRPr>
          </a:p>
        </p:txBody>
      </p:sp>
      <p:sp>
        <p:nvSpPr>
          <p:cNvPr id="22" name="Back Button">
            <a:hlinkClick r:id="rId2" action="ppaction://hlinksldjump" highlightClick="1"/>
          </p:cNvPr>
          <p:cNvSpPr/>
          <p:nvPr/>
        </p:nvSpPr>
        <p:spPr>
          <a:xfrm>
            <a:off x="5376000" y="6058376"/>
            <a:ext cx="1440000" cy="540000"/>
          </a:xfrm>
          <a:prstGeom prst="roundRect">
            <a:avLst>
              <a:gd name="adj" fmla="val 50000"/>
            </a:avLst>
          </a:prstGeom>
          <a:solidFill>
            <a:schemeClr val="accent1">
              <a:lumMod val="5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latin typeface="Arial Black" panose="020b0a04020102020204" pitchFamily="34" charset="0"/>
              </a:rPr>
              <a:t>BACK</a:t>
            </a:r>
          </a:p>
        </p:txBody>
      </p:sp>
      <p:pic>
        <p:nvPicPr>
          <p:cNvPr id="1026" name="Picture 2">
            <a:extLst>
              <a:ext uri="{FF2B5EF4-FFF2-40B4-BE49-F238E27FC236}">
                <a16:creationId xmlns:a16="http://schemas.microsoft.com/office/drawing/2014/main" id="{52AF64C9-922C-1716-AA87-4D723AB0FFC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97680" y="3003501"/>
            <a:ext cx="4003040" cy="29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247967"/>
      </p:ext>
    </p:extLst>
  </p:cSld>
  <p:clrMapOvr>
    <a:masterClrMapping/>
  </p:clrMapOvr>
  <p:transition>
    <p:circle/>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14" name="Question Box">
            <a:hlinkClick r:id="rId2" action="ppaction://hlinksldjump"/>
          </p:cNvPr>
          <p:cNvSpPr/>
          <p:nvPr/>
        </p:nvSpPr>
        <p:spPr>
          <a:xfrm>
            <a:off x="696000" y="0"/>
            <a:ext cx="10800000" cy="6858000"/>
          </a:xfrm>
          <a:custGeom>
            <a:gdLst>
              <a:gd name="connsiteX0" fmla="*/ 1228459 w 10800000"/>
              <a:gd name="connsiteY0" fmla="*/ 0 h 6858000"/>
              <a:gd name="connsiteX1" fmla="*/ 9571541 w 10800000"/>
              <a:gd name="connsiteY1" fmla="*/ 0 h 6858000"/>
              <a:gd name="connsiteX2" fmla="*/ 9727211 w 10800000"/>
              <a:gd name="connsiteY2" fmla="*/ 198094 h 6858000"/>
              <a:gd name="connsiteX3" fmla="*/ 10800000 w 10800000"/>
              <a:gd name="connsiteY3" fmla="*/ 3429000 h 6858000"/>
              <a:gd name="connsiteX4" fmla="*/ 9727211 w 10800000"/>
              <a:gd name="connsiteY4" fmla="*/ 6659906 h 6858000"/>
              <a:gd name="connsiteX5" fmla="*/ 9571541 w 10800000"/>
              <a:gd name="connsiteY5" fmla="*/ 6858000 h 6858000"/>
              <a:gd name="connsiteX6" fmla="*/ 1228459 w 10800000"/>
              <a:gd name="connsiteY6" fmla="*/ 6858000 h 6858000"/>
              <a:gd name="connsiteX7" fmla="*/ 1072789 w 10800000"/>
              <a:gd name="connsiteY7" fmla="*/ 6659906 h 6858000"/>
              <a:gd name="connsiteX8" fmla="*/ 0 w 10800000"/>
              <a:gd name="connsiteY8" fmla="*/ 3429000 h 6858000"/>
              <a:gd name="connsiteX9" fmla="*/ 1072789 w 10800000"/>
              <a:gd name="connsiteY9" fmla="*/ 198094 h 6858000"/>
              <a:gd name="connsiteX10" fmla="*/ 1228459 w 10800000"/>
              <a:gd name="connsiteY10" fmla="*/ 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0000" h="685800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70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a:solidFill>
                  <a:schemeClr val="tx1"/>
                </a:solidFill>
                <a:latin typeface="Arial" panose="020b0604020202020204" pitchFamily="34" charset="0"/>
                <a:cs typeface="Arial" panose="020b0604020202020204" pitchFamily="34" charset="0"/>
              </a:rPr>
              <a:t>Chi è questa donna e </a:t>
            </a:r>
          </a:p>
          <a:p>
            <a:pPr algn="ctr"/>
            <a:r>
              <a:rPr lang="en-GB" sz="4000">
                <a:solidFill>
                  <a:schemeClr val="tx1"/>
                </a:solidFill>
                <a:latin typeface="Arial" panose="020b0604020202020204" pitchFamily="34" charset="0"/>
                <a:cs typeface="Arial" panose="020b0604020202020204" pitchFamily="34" charset="0"/>
              </a:rPr>
              <a:t>per cosa è famosa?</a:t>
            </a: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p:txBody>
      </p:sp>
      <p:sp>
        <p:nvSpPr>
          <p:cNvPr id="18" name="Question Number"/>
          <p:cNvSpPr/>
          <p:nvPr/>
        </p:nvSpPr>
        <p:spPr>
          <a:xfrm>
            <a:off x="5721539" y="122535"/>
            <a:ext cx="748923" cy="861774"/>
          </a:xfrm>
          <a:prstGeom prst="rect">
            <a:avLst/>
          </a:prstGeom>
          <a:noFill/>
        </p:spPr>
        <p:txBody>
          <a:bodyPr wrap="none" lIns="91440" tIns="45720" rIns="91440" bIns="45720">
            <a:spAutoFit/>
          </a:bodyPr>
          <a:lstStyle/>
          <a:p>
            <a:pPr algn="ctr"/>
            <a:r>
              <a:rPr lang="en-GB" sz="3200">
                <a:latin typeface="Arial Black" panose="020b0a04020102020204" pitchFamily="34" charset="0"/>
              </a:rPr>
              <a:t>3</a:t>
            </a:r>
          </a:p>
          <a:p>
            <a:pPr algn="ctr"/>
            <a:r>
              <a:rPr lang="en-GB">
                <a:latin typeface="Arial Black" panose="020b0a04020102020204" pitchFamily="34" charset="0"/>
              </a:rPr>
              <a:t>Blue</a:t>
            </a:r>
            <a:endParaRPr lang="en-GB" sz="1200">
              <a:latin typeface="Arial Black" panose="020b0a04020102020204" pitchFamily="34" charset="0"/>
            </a:endParaRPr>
          </a:p>
        </p:txBody>
      </p:sp>
      <p:sp>
        <p:nvSpPr>
          <p:cNvPr id="22" name="Back Button">
            <a:hlinkClick r:id="rId2" action="ppaction://hlinksldjump" highlightClick="1"/>
          </p:cNvPr>
          <p:cNvSpPr/>
          <p:nvPr/>
        </p:nvSpPr>
        <p:spPr>
          <a:xfrm>
            <a:off x="5376000" y="6058376"/>
            <a:ext cx="1440000" cy="540000"/>
          </a:xfrm>
          <a:prstGeom prst="roundRect">
            <a:avLst>
              <a:gd name="adj" fmla="val 50000"/>
            </a:avLst>
          </a:prstGeom>
          <a:solidFill>
            <a:schemeClr val="accent1">
              <a:lumMod val="5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latin typeface="Arial Black" panose="020b0a04020102020204" pitchFamily="34" charset="0"/>
              </a:rPr>
              <a:t>BACK</a:t>
            </a:r>
          </a:p>
        </p:txBody>
      </p:sp>
      <p:pic>
        <p:nvPicPr>
          <p:cNvPr id="7170" name="Picture 2">
            <a:extLst>
              <a:ext uri="{FF2B5EF4-FFF2-40B4-BE49-F238E27FC236}">
                <a16:creationId xmlns:a16="http://schemas.microsoft.com/office/drawing/2014/main" id="{883EBD61-EB3E-DC2E-5394-8DB0823D2B8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05681" y="2868807"/>
            <a:ext cx="2408388" cy="2929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63083"/>
      </p:ext>
    </p:extLst>
  </p:cSld>
  <p:clrMapOvr>
    <a:masterClrMapping/>
  </p:clrMapOvr>
  <p:transition>
    <p:circle/>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extBox 2">
            <a:extLst>
              <a:ext uri="{FF2B5EF4-FFF2-40B4-BE49-F238E27FC236}">
                <a16:creationId xmlns:a16="http://schemas.microsoft.com/office/drawing/2014/main" id="{7EB7A167-B25E-E675-21C9-30C999EDE700}"/>
              </a:ext>
            </a:extLst>
          </p:cNvPr>
          <p:cNvSpPr txBox="1"/>
          <p:nvPr/>
        </p:nvSpPr>
        <p:spPr>
          <a:xfrm>
            <a:off x="279400" y="86916"/>
            <a:ext cx="11633200" cy="6771084"/>
          </a:xfrm>
          <a:prstGeom prst="rect">
            <a:avLst/>
          </a:prstGeom>
          <a:noFill/>
        </p:spPr>
        <p:txBody>
          <a:bodyPr wrap="square">
            <a:spAutoFit/>
          </a:bodyPr>
          <a:lstStyle/>
          <a:p>
            <a:pPr algn="just"/>
            <a:r>
              <a:rPr lang="en-GB" sz="1400" b="1" i="1" u="none" strike="noStrike">
                <a:solidFill>
                  <a:srgbClr val="0070C0"/>
                </a:solidFill>
                <a:effectLst/>
                <a:latin typeface="Arial" panose="020b0604020202020204" pitchFamily="34" charset="0"/>
              </a:rPr>
              <a:t>La ruota - </a:t>
            </a:r>
            <a:r>
              <a:rPr lang="en-GB" sz="1400" b="1" i="1" u="none" strike="noStrike" err="1">
                <a:effectLst/>
                <a:latin typeface="Arial" panose="020b0604020202020204" pitchFamily="34" charset="0"/>
              </a:rPr>
              <a:t>è</a:t>
            </a:r>
            <a:r>
              <a:rPr lang="en-GB" sz="1400" b="1" err="1">
                <a:latin typeface="Arial"/>
                <a:cs typeface="Arial"/>
              </a:rPr>
              <a:t>studenti si divertiranno a fare. L'argomento è già stato insegnato e appreso in classe (utilizzando le attività del PR1 e PR2 del progetto Erasmus ESOC).</a:t>
            </a:r>
            <a:r>
              <a:rPr lang="en-GB" sz="1400" b="1" i="1" u="none" strike="noStrike">
                <a:effectLst/>
                <a:latin typeface="Arial" panose="020b0604020202020204" pitchFamily="34" charset="0"/>
              </a:rPr>
              <a:t> un gioco da utilizzare per ripassare le conoscenze sulle donne/uomini famosi in ambito STEAM. È un gioco divertente che gli</a:t>
            </a:r>
            <a:endParaRPr lang="en-GB" sz="1400" b="1">
              <a:latin typeface="Arial"/>
              <a:cs typeface="Arial"/>
            </a:endParaRPr>
          </a:p>
          <a:p>
            <a:pPr algn="just"/>
            <a:r>
              <a:rPr lang="en-GB" sz="1400" b="1" i="0">
                <a:solidFill>
                  <a:srgbClr val="00B0F0"/>
                </a:solidFill>
                <a:effectLst/>
                <a:latin typeface="Arial" panose="020b0604020202020204" pitchFamily="34" charset="0"/>
                <a:cs typeface="Arial" panose="020b0604020202020204" pitchFamily="34" charset="0"/>
              </a:rPr>
              <a:t>(slide 4)</a:t>
            </a:r>
          </a:p>
          <a:p>
            <a:pPr algn="just"/>
            <a:r>
              <a:rPr lang="en-GB" sz="1400" b="1" i="0">
                <a:effectLst/>
                <a:latin typeface="Arial"/>
                <a:cs typeface="Arial"/>
              </a:rPr>
              <a:t>La classe sarà divisa in 5 gruppi composti da 4 giocatori ciascuno. Per scegliere un gruppo, gli alunni useranno la trottola. Ogni gruppo è chiamato con il nome di una delle materie dell'educazione STEAM (Scienza, Tecnologia, Ingegneria, Arte e Matematica). Poi ogni membro del gruppo dovrà scegliere a caso una delle 4 fasce di colore (verde, giallo, rosso, blu) preparate dall'insegnante. È possibile che il gruppo sia composto da più di 4 giocatori, ad esempio 6-8 persone. In questo caso i ragazzi giocheranno a coppie con una fascia dello stesso colore. Il livello di difficoltà delle domande e delle sfide può variare a seconda dell'obiettivo dell'insegnante. Anche il tempo per ogni domanda o sfida può variare (3-10 minuti per coppia). </a:t>
            </a:r>
          </a:p>
          <a:p>
            <a:pPr algn="just"/>
            <a:r>
              <a:rPr lang="en-GB" sz="1400" b="1" i="0">
                <a:solidFill>
                  <a:srgbClr val="00B0F0"/>
                </a:solidFill>
                <a:effectLst/>
                <a:latin typeface="Arial" panose="020b0604020202020204" pitchFamily="34" charset="0"/>
                <a:cs typeface="Arial" panose="020b0604020202020204" pitchFamily="34" charset="0"/>
              </a:rPr>
              <a:t>(slide 5)</a:t>
            </a:r>
          </a:p>
          <a:p>
            <a:pPr algn="just"/>
            <a:r>
              <a:rPr lang="en-GB" sz="1400" b="1" err="1">
                <a:latin typeface="Arial"/>
                <a:cs typeface="Arial"/>
              </a:rPr>
              <a:t>Presentazione generale delle regole del gioco per gli alunni. L'insegnante legge e spiega le regole del gioco.</a:t>
            </a:r>
          </a:p>
          <a:p>
            <a:pPr algn="just"/>
            <a:r>
              <a:rPr lang="en-GB" sz="1400" b="1">
                <a:solidFill>
                  <a:srgbClr val="00B0F0"/>
                </a:solidFill>
                <a:latin typeface="Arial" panose="020b0604020202020204" pitchFamily="34" charset="0"/>
                <a:cs typeface="Arial" panose="020b0604020202020204" pitchFamily="34" charset="0"/>
              </a:rPr>
              <a:t>(</a:t>
            </a:r>
            <a:r>
              <a:rPr lang="en-GB" sz="1400" b="1" i="0">
                <a:solidFill>
                  <a:srgbClr val="00B0F0"/>
                </a:solidFill>
                <a:effectLst/>
                <a:latin typeface="Arial" panose="020b0604020202020204" pitchFamily="34" charset="0"/>
                <a:cs typeface="Arial" panose="020b0604020202020204" pitchFamily="34" charset="0"/>
              </a:rPr>
              <a:t>slide</a:t>
            </a:r>
            <a:r>
              <a:rPr lang="en-GB" sz="1400" b="1">
                <a:solidFill>
                  <a:srgbClr val="00B0F0"/>
                </a:solidFill>
                <a:latin typeface="Arial" panose="020b0604020202020204" pitchFamily="34" charset="0"/>
                <a:cs typeface="Arial" panose="020b0604020202020204" pitchFamily="34" charset="0"/>
              </a:rPr>
              <a:t> 6, …)</a:t>
            </a:r>
          </a:p>
          <a:p>
            <a:pPr algn="just"/>
            <a:r>
              <a:rPr lang="en-GB" sz="1400" b="1">
                <a:latin typeface="Arial"/>
                <a:cs typeface="Arial"/>
              </a:rPr>
              <a:t>Ci sono 20 cerchi colorati (con il numero di una domanda e il nome di un gruppo) e una ruota che gira (con i 4 colori e il nome dei gruppi). I cerchi sono divisi in quattro categorie rappresentate da quattro colori (verde, giallo, blu e rosso). Facendo clic su uno dei cerchi si accede alla diapositiva della domanda collegata. Ogni diapositiva scelta presenta una domanda, un compito e/o una sfida da svolgere. Le risposte non sono fornite nella diapositiva delle domande. Sono nascoste alla fine della presentazione ppt. </a:t>
            </a:r>
          </a:p>
          <a:p>
            <a:pPr algn="just"/>
            <a:r>
              <a:rPr lang="en-GB" sz="1400" b="1">
                <a:latin typeface="Arial"/>
                <a:cs typeface="Arial"/>
              </a:rPr>
              <a:t>Per avviare lo spinner, gli studenti fanno clic sul pulsante di rotazione al centro e la freccia ruota rapidamente. Cliccando di nuovo, la freccia si fermerà.</a:t>
            </a:r>
          </a:p>
          <a:p>
            <a:pPr algn="just"/>
            <a:r>
              <a:rPr lang="en-GB" sz="1400" b="1">
                <a:latin typeface="Arial"/>
                <a:cs typeface="Arial"/>
              </a:rPr>
              <a:t>(</a:t>
            </a:r>
            <a:r>
              <a:rPr lang="en-GB" sz="1400" b="1">
                <a:solidFill>
                  <a:srgbClr val="00B0F0"/>
                </a:solidFill>
                <a:latin typeface="Arial" panose="020b0604020202020204" pitchFamily="34" charset="0"/>
                <a:cs typeface="Arial" panose="020b0604020202020204" pitchFamily="34" charset="0"/>
              </a:rPr>
              <a:t>Es. </a:t>
            </a:r>
            <a:r>
              <a:rPr lang="en-GB" sz="1400" b="1">
                <a:latin typeface="Arial"/>
                <a:cs typeface="Arial"/>
              </a:rPr>
              <a:t>Lo spinner si ferma su </a:t>
            </a:r>
            <a:r>
              <a:rPr lang="en-GB" sz="1400" b="1">
                <a:solidFill>
                  <a:srgbClr val="FF0000"/>
                </a:solidFill>
                <a:latin typeface="Arial"/>
                <a:cs typeface="Arial"/>
              </a:rPr>
              <a:t>ROSSO</a:t>
            </a:r>
            <a:r>
              <a:rPr lang="en-GB" sz="1400" b="1">
                <a:latin typeface="Arial"/>
                <a:cs typeface="Arial"/>
              </a:rPr>
              <a:t> - ARTE. Un membro con una banda </a:t>
            </a:r>
            <a:r>
              <a:rPr lang="en-GB" sz="1400" b="1" err="1">
                <a:solidFill>
                  <a:srgbClr val="FF0000"/>
                </a:solidFill>
                <a:latin typeface="Arial"/>
                <a:cs typeface="Arial"/>
              </a:rPr>
              <a:t>rossa</a:t>
            </a:r>
            <a:r>
              <a:rPr lang="en-GB" sz="1400" b="1">
                <a:latin typeface="Arial"/>
                <a:cs typeface="Arial"/>
              </a:rPr>
              <a:t> del gruppo ARTE risponderà alla domanda relativa esattamente con lo stesso colore del cerchio e lo stesso nome).</a:t>
            </a:r>
          </a:p>
          <a:p>
            <a:pPr algn="just"/>
            <a:endParaRPr lang="en-GB" sz="1400" b="1">
              <a:latin typeface="Arial"/>
              <a:cs typeface="Arial"/>
            </a:endParaRPr>
          </a:p>
          <a:p>
            <a:pPr algn="just"/>
            <a:r>
              <a:rPr lang="en-GB" sz="1400" b="1" err="1">
                <a:latin typeface="Arial"/>
                <a:cs typeface="Arial"/>
              </a:rPr>
              <a:t>L'insegnante può avere con sé tutte le risposte. Il feedback deve essere fornito dall'insegnante. L'insegnante ha la possibilità di preparare domande, compiti o sfide per gli studenti secondo i propri desideri.</a:t>
            </a:r>
            <a:endParaRPr lang="en-GB" sz="1400" b="1">
              <a:latin typeface="Arial" panose="020b0604020202020204" pitchFamily="34" charset="0"/>
              <a:cs typeface="Arial" panose="020b0604020202020204" pitchFamily="34" charset="0"/>
            </a:endParaRPr>
          </a:p>
          <a:p>
            <a:pPr algn="just"/>
            <a:endParaRPr lang="en-GB" sz="1400" b="1">
              <a:latin typeface="Arial"/>
              <a:cs typeface="Arial"/>
            </a:endParaRPr>
          </a:p>
          <a:p>
            <a:pPr algn="just"/>
            <a:r>
              <a:rPr lang="en-GB" sz="1400" b="1">
                <a:latin typeface="Arial"/>
                <a:cs typeface="Arial"/>
              </a:rPr>
              <a:t>La risposta corretta e completa a una domanda porterà al gruppo 3 punti - massimo 12 punti per gruppo. Per rispondere a una domanda ogni partecipante avrà a disposizione max. 3 minuti di tempo (a seconda della domanda). Se c'è una sfida, il tempo può essere di 10 minuti. L'insegnante scrive il risultato su una lavagna per ogni gruppo.</a:t>
            </a:r>
          </a:p>
          <a:p>
            <a:pPr algn="just"/>
            <a:endParaRPr lang="en-GB" sz="1400" b="1">
              <a:latin typeface="Arial" panose="020b0604020202020204" pitchFamily="34" charset="0"/>
              <a:cs typeface="Arial" panose="020b0604020202020204" pitchFamily="34" charset="0"/>
            </a:endParaRPr>
          </a:p>
          <a:p>
            <a:pPr algn="just"/>
            <a:r>
              <a:rPr lang="en-GB" sz="1400" b="1">
                <a:latin typeface="Arial"/>
                <a:cs typeface="Arial"/>
              </a:rPr>
              <a:t>Il gruppo che risponde correttamente a tutte le domande del gruppo a colori e che finisce per primo sarà premiato al primo posto. </a:t>
            </a:r>
          </a:p>
          <a:p>
            <a:pPr algn="just"/>
            <a:r>
              <a:rPr lang="en-GB" sz="1400" b="1">
                <a:latin typeface="Arial"/>
                <a:cs typeface="Arial"/>
              </a:rPr>
              <a:t>Il gruppo di giocatori che vince può essere premiato a discrezione dell'insegnante.</a:t>
            </a:r>
            <a:endParaRPr lang="en-GB" sz="1400" b="1" i="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781663"/>
      </p:ext>
    </p:extLst>
  </p:cSld>
  <p:clrMapOvr>
    <a:masterClrMapping/>
  </p:clrMapOvr>
  <p:transition>
    <p:circle/>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14" name="Question Box">
            <a:hlinkClick r:id="rId2" action="ppaction://hlinksldjump"/>
          </p:cNvPr>
          <p:cNvSpPr/>
          <p:nvPr/>
        </p:nvSpPr>
        <p:spPr>
          <a:xfrm>
            <a:off x="696000" y="-122535"/>
            <a:ext cx="10800000" cy="6858000"/>
          </a:xfrm>
          <a:custGeom>
            <a:gdLst>
              <a:gd name="connsiteX0" fmla="*/ 1228459 w 10800000"/>
              <a:gd name="connsiteY0" fmla="*/ 0 h 6858000"/>
              <a:gd name="connsiteX1" fmla="*/ 9571541 w 10800000"/>
              <a:gd name="connsiteY1" fmla="*/ 0 h 6858000"/>
              <a:gd name="connsiteX2" fmla="*/ 9727211 w 10800000"/>
              <a:gd name="connsiteY2" fmla="*/ 198094 h 6858000"/>
              <a:gd name="connsiteX3" fmla="*/ 10800000 w 10800000"/>
              <a:gd name="connsiteY3" fmla="*/ 3429000 h 6858000"/>
              <a:gd name="connsiteX4" fmla="*/ 9727211 w 10800000"/>
              <a:gd name="connsiteY4" fmla="*/ 6659906 h 6858000"/>
              <a:gd name="connsiteX5" fmla="*/ 9571541 w 10800000"/>
              <a:gd name="connsiteY5" fmla="*/ 6858000 h 6858000"/>
              <a:gd name="connsiteX6" fmla="*/ 1228459 w 10800000"/>
              <a:gd name="connsiteY6" fmla="*/ 6858000 h 6858000"/>
              <a:gd name="connsiteX7" fmla="*/ 1072789 w 10800000"/>
              <a:gd name="connsiteY7" fmla="*/ 6659906 h 6858000"/>
              <a:gd name="connsiteX8" fmla="*/ 0 w 10800000"/>
              <a:gd name="connsiteY8" fmla="*/ 3429000 h 6858000"/>
              <a:gd name="connsiteX9" fmla="*/ 1072789 w 10800000"/>
              <a:gd name="connsiteY9" fmla="*/ 198094 h 6858000"/>
              <a:gd name="connsiteX10" fmla="*/ 1228459 w 10800000"/>
              <a:gd name="connsiteY10" fmla="*/ 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0000" h="685800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70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a:solidFill>
                  <a:schemeClr val="tx1"/>
                </a:solidFill>
                <a:latin typeface="Arial" panose="020b0604020202020204" pitchFamily="34" charset="0"/>
                <a:cs typeface="Arial" panose="020b0604020202020204" pitchFamily="34" charset="0"/>
              </a:rPr>
              <a:t>Chi è questa donna e </a:t>
            </a:r>
          </a:p>
          <a:p>
            <a:pPr algn="ctr"/>
            <a:r>
              <a:rPr lang="en-GB" sz="4000">
                <a:solidFill>
                  <a:schemeClr val="tx1"/>
                </a:solidFill>
                <a:latin typeface="Arial" panose="020b0604020202020204" pitchFamily="34" charset="0"/>
                <a:cs typeface="Arial" panose="020b0604020202020204" pitchFamily="34" charset="0"/>
              </a:rPr>
              <a:t>per cosa è famosa?</a:t>
            </a: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p:txBody>
      </p:sp>
      <p:sp>
        <p:nvSpPr>
          <p:cNvPr id="18" name="Question Number"/>
          <p:cNvSpPr/>
          <p:nvPr/>
        </p:nvSpPr>
        <p:spPr>
          <a:xfrm>
            <a:off x="5721539" y="122535"/>
            <a:ext cx="748923" cy="861774"/>
          </a:xfrm>
          <a:prstGeom prst="rect">
            <a:avLst/>
          </a:prstGeom>
          <a:noFill/>
        </p:spPr>
        <p:txBody>
          <a:bodyPr wrap="none" lIns="91440" tIns="45720" rIns="91440" bIns="45720">
            <a:spAutoFit/>
          </a:bodyPr>
          <a:lstStyle/>
          <a:p>
            <a:pPr algn="ctr"/>
            <a:r>
              <a:rPr lang="en-GB" sz="3200">
                <a:latin typeface="Arial Black" panose="020b0a04020102020204" pitchFamily="34" charset="0"/>
              </a:rPr>
              <a:t>4</a:t>
            </a:r>
          </a:p>
          <a:p>
            <a:pPr algn="ctr"/>
            <a:r>
              <a:rPr lang="en-GB">
                <a:latin typeface="Arial Black" panose="020b0a04020102020204" pitchFamily="34" charset="0"/>
              </a:rPr>
              <a:t>Blue</a:t>
            </a:r>
            <a:endParaRPr lang="en-GB" sz="1200">
              <a:latin typeface="Arial Black" panose="020b0a04020102020204" pitchFamily="34" charset="0"/>
            </a:endParaRPr>
          </a:p>
        </p:txBody>
      </p:sp>
      <p:sp>
        <p:nvSpPr>
          <p:cNvPr id="22" name="Back Button">
            <a:hlinkClick r:id="rId2" action="ppaction://hlinksldjump" highlightClick="1"/>
          </p:cNvPr>
          <p:cNvSpPr/>
          <p:nvPr/>
        </p:nvSpPr>
        <p:spPr>
          <a:xfrm>
            <a:off x="5376000" y="6058376"/>
            <a:ext cx="1440000" cy="540000"/>
          </a:xfrm>
          <a:prstGeom prst="roundRect">
            <a:avLst>
              <a:gd name="adj" fmla="val 50000"/>
            </a:avLst>
          </a:prstGeom>
          <a:solidFill>
            <a:schemeClr val="accent1">
              <a:lumMod val="5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latin typeface="Arial Black" panose="020b0a04020102020204" pitchFamily="34" charset="0"/>
              </a:rPr>
              <a:t>BACK</a:t>
            </a:r>
          </a:p>
        </p:txBody>
      </p:sp>
      <p:pic>
        <p:nvPicPr>
          <p:cNvPr id="10242" name="Picture 2">
            <a:extLst>
              <a:ext uri="{FF2B5EF4-FFF2-40B4-BE49-F238E27FC236}">
                <a16:creationId xmlns:a16="http://schemas.microsoft.com/office/drawing/2014/main" id="{E261CE81-E78A-BD7A-5AAF-AD99358177C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92080" y="2769960"/>
            <a:ext cx="2625000" cy="262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9807902"/>
      </p:ext>
    </p:extLst>
  </p:cSld>
  <p:clrMapOvr>
    <a:masterClrMapping/>
  </p:clrMapOvr>
  <p:transition>
    <p:circle/>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14" name="Question Box">
            <a:hlinkClick r:id="rId2" action="ppaction://hlinksldjump"/>
          </p:cNvPr>
          <p:cNvSpPr/>
          <p:nvPr/>
        </p:nvSpPr>
        <p:spPr>
          <a:xfrm>
            <a:off x="696000" y="0"/>
            <a:ext cx="10800000" cy="6858000"/>
          </a:xfrm>
          <a:custGeom>
            <a:gdLst>
              <a:gd name="connsiteX0" fmla="*/ 1228459 w 10800000"/>
              <a:gd name="connsiteY0" fmla="*/ 0 h 6858000"/>
              <a:gd name="connsiteX1" fmla="*/ 9571541 w 10800000"/>
              <a:gd name="connsiteY1" fmla="*/ 0 h 6858000"/>
              <a:gd name="connsiteX2" fmla="*/ 9727211 w 10800000"/>
              <a:gd name="connsiteY2" fmla="*/ 198094 h 6858000"/>
              <a:gd name="connsiteX3" fmla="*/ 10800000 w 10800000"/>
              <a:gd name="connsiteY3" fmla="*/ 3429000 h 6858000"/>
              <a:gd name="connsiteX4" fmla="*/ 9727211 w 10800000"/>
              <a:gd name="connsiteY4" fmla="*/ 6659906 h 6858000"/>
              <a:gd name="connsiteX5" fmla="*/ 9571541 w 10800000"/>
              <a:gd name="connsiteY5" fmla="*/ 6858000 h 6858000"/>
              <a:gd name="connsiteX6" fmla="*/ 1228459 w 10800000"/>
              <a:gd name="connsiteY6" fmla="*/ 6858000 h 6858000"/>
              <a:gd name="connsiteX7" fmla="*/ 1072789 w 10800000"/>
              <a:gd name="connsiteY7" fmla="*/ 6659906 h 6858000"/>
              <a:gd name="connsiteX8" fmla="*/ 0 w 10800000"/>
              <a:gd name="connsiteY8" fmla="*/ 3429000 h 6858000"/>
              <a:gd name="connsiteX9" fmla="*/ 1072789 w 10800000"/>
              <a:gd name="connsiteY9" fmla="*/ 198094 h 6858000"/>
              <a:gd name="connsiteX10" fmla="*/ 1228459 w 10800000"/>
              <a:gd name="connsiteY10" fmla="*/ 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0000" h="685800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70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a:solidFill>
                  <a:schemeClr val="tx1"/>
                </a:solidFill>
                <a:latin typeface="Arial" panose="020b0604020202020204" pitchFamily="34" charset="0"/>
                <a:cs typeface="Arial" panose="020b0604020202020204" pitchFamily="34" charset="0"/>
              </a:rPr>
              <a:t>Chi è questa donna e </a:t>
            </a:r>
          </a:p>
          <a:p>
            <a:pPr algn="ctr"/>
            <a:r>
              <a:rPr lang="en-GB" sz="4000">
                <a:solidFill>
                  <a:schemeClr val="tx1"/>
                </a:solidFill>
                <a:latin typeface="Arial" panose="020b0604020202020204" pitchFamily="34" charset="0"/>
                <a:cs typeface="Arial" panose="020b0604020202020204" pitchFamily="34" charset="0"/>
              </a:rPr>
              <a:t>per cosa è famosa?</a:t>
            </a: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p:txBody>
      </p:sp>
      <p:sp>
        <p:nvSpPr>
          <p:cNvPr id="18" name="Question Number"/>
          <p:cNvSpPr/>
          <p:nvPr/>
        </p:nvSpPr>
        <p:spPr>
          <a:xfrm>
            <a:off x="5721540" y="122535"/>
            <a:ext cx="748923" cy="861774"/>
          </a:xfrm>
          <a:prstGeom prst="rect">
            <a:avLst/>
          </a:prstGeom>
          <a:noFill/>
        </p:spPr>
        <p:txBody>
          <a:bodyPr wrap="none" lIns="91440" tIns="45720" rIns="91440" bIns="45720">
            <a:spAutoFit/>
          </a:bodyPr>
          <a:lstStyle/>
          <a:p>
            <a:pPr algn="ctr"/>
            <a:r>
              <a:rPr lang="en-GB" sz="3200">
                <a:latin typeface="Arial Black" panose="020b0a04020102020204" pitchFamily="34" charset="0"/>
              </a:rPr>
              <a:t>5</a:t>
            </a:r>
          </a:p>
          <a:p>
            <a:pPr algn="ctr"/>
            <a:r>
              <a:rPr lang="en-GB">
                <a:latin typeface="Arial Black" panose="020b0a04020102020204" pitchFamily="34" charset="0"/>
              </a:rPr>
              <a:t>Blue</a:t>
            </a:r>
            <a:endParaRPr lang="en-GB" sz="1200">
              <a:latin typeface="Arial Black" panose="020b0a04020102020204" pitchFamily="34" charset="0"/>
            </a:endParaRPr>
          </a:p>
        </p:txBody>
      </p:sp>
      <p:sp>
        <p:nvSpPr>
          <p:cNvPr id="22" name="Back Button">
            <a:hlinkClick r:id="rId2" action="ppaction://hlinksldjump" highlightClick="1"/>
          </p:cNvPr>
          <p:cNvSpPr/>
          <p:nvPr/>
        </p:nvSpPr>
        <p:spPr>
          <a:xfrm>
            <a:off x="5376000" y="6058376"/>
            <a:ext cx="1440000" cy="540000"/>
          </a:xfrm>
          <a:prstGeom prst="roundRect">
            <a:avLst>
              <a:gd name="adj" fmla="val 50000"/>
            </a:avLst>
          </a:prstGeom>
          <a:solidFill>
            <a:schemeClr val="accent1">
              <a:lumMod val="5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latin typeface="Arial Black" panose="020b0a04020102020204" pitchFamily="34" charset="0"/>
              </a:rPr>
              <a:t>BACK</a:t>
            </a:r>
          </a:p>
        </p:txBody>
      </p:sp>
      <p:pic>
        <p:nvPicPr>
          <p:cNvPr id="13314" name="Picture 2" descr="A picture containing person, person, standing, posing&#10;&#10;Description automatically generated">
            <a:extLst>
              <a:ext uri="{FF2B5EF4-FFF2-40B4-BE49-F238E27FC236}">
                <a16:creationId xmlns:a16="http://schemas.microsoft.com/office/drawing/2014/main" id="{3FC4B088-927D-AF36-26D1-226FD6A641F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46072" y="2715122"/>
            <a:ext cx="2251335" cy="3083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624017"/>
      </p:ext>
    </p:extLst>
  </p:cSld>
  <p:clrMapOvr>
    <a:masterClrMapping/>
  </p:clrMapOvr>
  <p:transition>
    <p:circle/>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14" name="Question Box">
            <a:hlinkClick r:id="rId2" action="ppaction://hlinksldjump"/>
          </p:cNvPr>
          <p:cNvSpPr/>
          <p:nvPr/>
        </p:nvSpPr>
        <p:spPr>
          <a:xfrm>
            <a:off x="696000" y="0"/>
            <a:ext cx="10800000" cy="6858000"/>
          </a:xfrm>
          <a:custGeom>
            <a:gdLst>
              <a:gd name="connsiteX0" fmla="*/ 1228459 w 10800000"/>
              <a:gd name="connsiteY0" fmla="*/ 0 h 6858000"/>
              <a:gd name="connsiteX1" fmla="*/ 9571541 w 10800000"/>
              <a:gd name="connsiteY1" fmla="*/ 0 h 6858000"/>
              <a:gd name="connsiteX2" fmla="*/ 9727211 w 10800000"/>
              <a:gd name="connsiteY2" fmla="*/ 198094 h 6858000"/>
              <a:gd name="connsiteX3" fmla="*/ 10800000 w 10800000"/>
              <a:gd name="connsiteY3" fmla="*/ 3429000 h 6858000"/>
              <a:gd name="connsiteX4" fmla="*/ 9727211 w 10800000"/>
              <a:gd name="connsiteY4" fmla="*/ 6659906 h 6858000"/>
              <a:gd name="connsiteX5" fmla="*/ 9571541 w 10800000"/>
              <a:gd name="connsiteY5" fmla="*/ 6858000 h 6858000"/>
              <a:gd name="connsiteX6" fmla="*/ 1228459 w 10800000"/>
              <a:gd name="connsiteY6" fmla="*/ 6858000 h 6858000"/>
              <a:gd name="connsiteX7" fmla="*/ 1072789 w 10800000"/>
              <a:gd name="connsiteY7" fmla="*/ 6659906 h 6858000"/>
              <a:gd name="connsiteX8" fmla="*/ 0 w 10800000"/>
              <a:gd name="connsiteY8" fmla="*/ 3429000 h 6858000"/>
              <a:gd name="connsiteX9" fmla="*/ 1072789 w 10800000"/>
              <a:gd name="connsiteY9" fmla="*/ 198094 h 6858000"/>
              <a:gd name="connsiteX10" fmla="*/ 1228459 w 10800000"/>
              <a:gd name="connsiteY10" fmla="*/ 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0000" h="685800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a:solidFill>
                  <a:schemeClr val="tx1"/>
                </a:solidFill>
                <a:latin typeface="Arial" panose="020b0604020202020204" pitchFamily="34" charset="0"/>
                <a:cs typeface="Arial" panose="020b0604020202020204" pitchFamily="34" charset="0"/>
              </a:rPr>
              <a:t>Chi sono queste persone e </a:t>
            </a:r>
          </a:p>
          <a:p>
            <a:pPr algn="ctr"/>
            <a:r>
              <a:rPr lang="en-GB" sz="4000">
                <a:solidFill>
                  <a:schemeClr val="tx1"/>
                </a:solidFill>
                <a:latin typeface="Arial" panose="020b0604020202020204" pitchFamily="34" charset="0"/>
                <a:cs typeface="Arial" panose="020b0604020202020204" pitchFamily="34" charset="0"/>
              </a:rPr>
              <a:t>per cosa sono famose?</a:t>
            </a: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p:txBody>
      </p:sp>
      <p:sp>
        <p:nvSpPr>
          <p:cNvPr id="18" name="Question Number"/>
          <p:cNvSpPr/>
          <p:nvPr/>
        </p:nvSpPr>
        <p:spPr>
          <a:xfrm>
            <a:off x="5762897" y="122535"/>
            <a:ext cx="666209" cy="861774"/>
          </a:xfrm>
          <a:prstGeom prst="rect">
            <a:avLst/>
          </a:prstGeom>
          <a:noFill/>
        </p:spPr>
        <p:txBody>
          <a:bodyPr wrap="none" lIns="91440" tIns="45720" rIns="91440" bIns="45720">
            <a:spAutoFit/>
          </a:bodyPr>
          <a:lstStyle/>
          <a:p>
            <a:pPr algn="ctr"/>
            <a:r>
              <a:rPr lang="en-GB" sz="3200">
                <a:latin typeface="Arial Black" panose="020b0a04020102020204" pitchFamily="34" charset="0"/>
              </a:rPr>
              <a:t>1</a:t>
            </a:r>
          </a:p>
          <a:p>
            <a:pPr algn="ctr"/>
            <a:r>
              <a:rPr lang="en-GB">
                <a:latin typeface="Arial Black" panose="020b0a04020102020204" pitchFamily="34" charset="0"/>
              </a:rPr>
              <a:t>Red</a:t>
            </a:r>
            <a:endParaRPr lang="en-GB" sz="1200">
              <a:latin typeface="Arial Black" panose="020b0a04020102020204" pitchFamily="34" charset="0"/>
            </a:endParaRPr>
          </a:p>
        </p:txBody>
      </p:sp>
      <p:sp>
        <p:nvSpPr>
          <p:cNvPr id="22" name="Back Button">
            <a:hlinkClick r:id="rId2" action="ppaction://hlinksldjump" highlightClick="1"/>
          </p:cNvPr>
          <p:cNvSpPr/>
          <p:nvPr/>
        </p:nvSpPr>
        <p:spPr>
          <a:xfrm>
            <a:off x="5376000" y="6058376"/>
            <a:ext cx="1440000" cy="540000"/>
          </a:xfrm>
          <a:prstGeom prst="roundRect">
            <a:avLst>
              <a:gd name="adj" fmla="val 50000"/>
            </a:avLst>
          </a:prstGeom>
          <a:solidFill>
            <a:schemeClr val="accent2">
              <a:lumMod val="5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latin typeface="Arial Black" panose="020b0a04020102020204" pitchFamily="34" charset="0"/>
              </a:rPr>
              <a:t>BACK</a:t>
            </a:r>
          </a:p>
        </p:txBody>
      </p:sp>
      <p:pic>
        <p:nvPicPr>
          <p:cNvPr id="2" name="Picture 1" descr="A person holding a phone&#10;&#10;Description automatically generated with medium confidence">
            <a:extLst>
              <a:ext uri="{FF2B5EF4-FFF2-40B4-BE49-F238E27FC236}">
                <a16:creationId xmlns:a16="http://schemas.microsoft.com/office/drawing/2014/main" id="{3A8D4C50-9602-6A9A-EB55-540DFB685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935" y="3638290"/>
            <a:ext cx="2167091" cy="1945959"/>
          </a:xfrm>
          <a:prstGeom prst="rect">
            <a:avLst/>
          </a:prstGeom>
        </p:spPr>
      </p:pic>
      <p:pic>
        <p:nvPicPr>
          <p:cNvPr id="3" name="Picture 2" descr="A person wearing a black shirt&#10;&#10;Description automatically generated with low confidence">
            <a:extLst>
              <a:ext uri="{FF2B5EF4-FFF2-40B4-BE49-F238E27FC236}">
                <a16:creationId xmlns:a16="http://schemas.microsoft.com/office/drawing/2014/main" id="{24E8E686-C4B7-FCDA-380B-AFC77E88B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3146" y="3705631"/>
            <a:ext cx="2672854" cy="1811275"/>
          </a:xfrm>
          <a:prstGeom prst="rect">
            <a:avLst/>
          </a:prstGeom>
        </p:spPr>
      </p:pic>
    </p:spTree>
    <p:extLst>
      <p:ext uri="{BB962C8B-B14F-4D97-AF65-F5344CB8AC3E}">
        <p14:creationId xmlns:p14="http://schemas.microsoft.com/office/powerpoint/2010/main" val="2391645850"/>
      </p:ext>
    </p:extLst>
  </p:cSld>
  <p:clrMapOvr>
    <a:masterClrMapping/>
  </p:clrMapOvr>
  <p:transition>
    <p:circle/>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14" name="Question Box">
            <a:hlinkClick r:id="rId2" action="ppaction://hlinksldjump"/>
          </p:cNvPr>
          <p:cNvSpPr/>
          <p:nvPr/>
        </p:nvSpPr>
        <p:spPr>
          <a:xfrm>
            <a:off x="696000" y="0"/>
            <a:ext cx="10800000" cy="6858000"/>
          </a:xfrm>
          <a:custGeom>
            <a:gdLst>
              <a:gd name="connsiteX0" fmla="*/ 1228459 w 10800000"/>
              <a:gd name="connsiteY0" fmla="*/ 0 h 6858000"/>
              <a:gd name="connsiteX1" fmla="*/ 9571541 w 10800000"/>
              <a:gd name="connsiteY1" fmla="*/ 0 h 6858000"/>
              <a:gd name="connsiteX2" fmla="*/ 9727211 w 10800000"/>
              <a:gd name="connsiteY2" fmla="*/ 198094 h 6858000"/>
              <a:gd name="connsiteX3" fmla="*/ 10800000 w 10800000"/>
              <a:gd name="connsiteY3" fmla="*/ 3429000 h 6858000"/>
              <a:gd name="connsiteX4" fmla="*/ 9727211 w 10800000"/>
              <a:gd name="connsiteY4" fmla="*/ 6659906 h 6858000"/>
              <a:gd name="connsiteX5" fmla="*/ 9571541 w 10800000"/>
              <a:gd name="connsiteY5" fmla="*/ 6858000 h 6858000"/>
              <a:gd name="connsiteX6" fmla="*/ 1228459 w 10800000"/>
              <a:gd name="connsiteY6" fmla="*/ 6858000 h 6858000"/>
              <a:gd name="connsiteX7" fmla="*/ 1072789 w 10800000"/>
              <a:gd name="connsiteY7" fmla="*/ 6659906 h 6858000"/>
              <a:gd name="connsiteX8" fmla="*/ 0 w 10800000"/>
              <a:gd name="connsiteY8" fmla="*/ 3429000 h 6858000"/>
              <a:gd name="connsiteX9" fmla="*/ 1072789 w 10800000"/>
              <a:gd name="connsiteY9" fmla="*/ 198094 h 6858000"/>
              <a:gd name="connsiteX10" fmla="*/ 1228459 w 10800000"/>
              <a:gd name="connsiteY10" fmla="*/ 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0000" h="685800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a:solidFill>
                  <a:schemeClr val="tx1"/>
                </a:solidFill>
                <a:latin typeface="Arial" panose="020b0604020202020204" pitchFamily="34" charset="0"/>
                <a:cs typeface="Arial" panose="020b0604020202020204" pitchFamily="34" charset="0"/>
              </a:rPr>
              <a:t>Chi è questa donna e </a:t>
            </a:r>
          </a:p>
          <a:p>
            <a:pPr algn="ctr"/>
            <a:r>
              <a:rPr lang="en-GB" sz="4000">
                <a:solidFill>
                  <a:schemeClr val="tx1"/>
                </a:solidFill>
                <a:latin typeface="Arial" panose="020b0604020202020204" pitchFamily="34" charset="0"/>
                <a:cs typeface="Arial" panose="020b0604020202020204" pitchFamily="34" charset="0"/>
              </a:rPr>
              <a:t>per cosa è famosa?</a:t>
            </a: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p:txBody>
      </p:sp>
      <p:sp>
        <p:nvSpPr>
          <p:cNvPr id="18" name="Question Number"/>
          <p:cNvSpPr/>
          <p:nvPr/>
        </p:nvSpPr>
        <p:spPr>
          <a:xfrm>
            <a:off x="5762897" y="122535"/>
            <a:ext cx="666208" cy="861774"/>
          </a:xfrm>
          <a:prstGeom prst="rect">
            <a:avLst/>
          </a:prstGeom>
          <a:noFill/>
        </p:spPr>
        <p:txBody>
          <a:bodyPr wrap="none" lIns="91440" tIns="45720" rIns="91440" bIns="45720">
            <a:spAutoFit/>
          </a:bodyPr>
          <a:lstStyle/>
          <a:p>
            <a:pPr algn="ctr"/>
            <a:r>
              <a:rPr lang="en-GB" sz="3200">
                <a:latin typeface="Arial Black" panose="020b0a04020102020204" pitchFamily="34" charset="0"/>
              </a:rPr>
              <a:t>2</a:t>
            </a:r>
          </a:p>
          <a:p>
            <a:pPr algn="ctr"/>
            <a:r>
              <a:rPr lang="en-GB">
                <a:latin typeface="Arial Black" panose="020b0a04020102020204" pitchFamily="34" charset="0"/>
              </a:rPr>
              <a:t>Red</a:t>
            </a:r>
            <a:endParaRPr lang="en-GB" sz="1200">
              <a:latin typeface="Arial Black" panose="020b0a04020102020204" pitchFamily="34" charset="0"/>
            </a:endParaRPr>
          </a:p>
        </p:txBody>
      </p:sp>
      <p:sp>
        <p:nvSpPr>
          <p:cNvPr id="22" name="Back Button">
            <a:hlinkClick r:id="rId2" action="ppaction://hlinksldjump" highlightClick="1"/>
          </p:cNvPr>
          <p:cNvSpPr/>
          <p:nvPr/>
        </p:nvSpPr>
        <p:spPr>
          <a:xfrm>
            <a:off x="5376000" y="6058376"/>
            <a:ext cx="1440000" cy="540000"/>
          </a:xfrm>
          <a:prstGeom prst="roundRect">
            <a:avLst>
              <a:gd name="adj" fmla="val 50000"/>
            </a:avLst>
          </a:prstGeom>
          <a:solidFill>
            <a:schemeClr val="accent2">
              <a:lumMod val="5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latin typeface="Arial Black" panose="020b0a04020102020204" pitchFamily="34" charset="0"/>
              </a:rPr>
              <a:t>BACK</a:t>
            </a:r>
          </a:p>
        </p:txBody>
      </p:sp>
      <p:pic>
        <p:nvPicPr>
          <p:cNvPr id="2050" name="Picture 2">
            <a:extLst>
              <a:ext uri="{FF2B5EF4-FFF2-40B4-BE49-F238E27FC236}">
                <a16:creationId xmlns:a16="http://schemas.microsoft.com/office/drawing/2014/main" id="{D7A80BEB-D53A-E513-5902-0A231A72EA9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81360" y="2692985"/>
            <a:ext cx="4492556" cy="295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943307"/>
      </p:ext>
    </p:extLst>
  </p:cSld>
  <p:clrMapOvr>
    <a:masterClrMapping/>
  </p:clrMapOvr>
  <p:transition>
    <p:circle/>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14" name="Question Box">
            <a:hlinkClick r:id="rId2" action="ppaction://hlinksldjump"/>
          </p:cNvPr>
          <p:cNvSpPr/>
          <p:nvPr/>
        </p:nvSpPr>
        <p:spPr>
          <a:xfrm>
            <a:off x="696000" y="0"/>
            <a:ext cx="10800000" cy="6858000"/>
          </a:xfrm>
          <a:custGeom>
            <a:gdLst>
              <a:gd name="connsiteX0" fmla="*/ 1228459 w 10800000"/>
              <a:gd name="connsiteY0" fmla="*/ 0 h 6858000"/>
              <a:gd name="connsiteX1" fmla="*/ 9571541 w 10800000"/>
              <a:gd name="connsiteY1" fmla="*/ 0 h 6858000"/>
              <a:gd name="connsiteX2" fmla="*/ 9727211 w 10800000"/>
              <a:gd name="connsiteY2" fmla="*/ 198094 h 6858000"/>
              <a:gd name="connsiteX3" fmla="*/ 10800000 w 10800000"/>
              <a:gd name="connsiteY3" fmla="*/ 3429000 h 6858000"/>
              <a:gd name="connsiteX4" fmla="*/ 9727211 w 10800000"/>
              <a:gd name="connsiteY4" fmla="*/ 6659906 h 6858000"/>
              <a:gd name="connsiteX5" fmla="*/ 9571541 w 10800000"/>
              <a:gd name="connsiteY5" fmla="*/ 6858000 h 6858000"/>
              <a:gd name="connsiteX6" fmla="*/ 1228459 w 10800000"/>
              <a:gd name="connsiteY6" fmla="*/ 6858000 h 6858000"/>
              <a:gd name="connsiteX7" fmla="*/ 1072789 w 10800000"/>
              <a:gd name="connsiteY7" fmla="*/ 6659906 h 6858000"/>
              <a:gd name="connsiteX8" fmla="*/ 0 w 10800000"/>
              <a:gd name="connsiteY8" fmla="*/ 3429000 h 6858000"/>
              <a:gd name="connsiteX9" fmla="*/ 1072789 w 10800000"/>
              <a:gd name="connsiteY9" fmla="*/ 198094 h 6858000"/>
              <a:gd name="connsiteX10" fmla="*/ 1228459 w 10800000"/>
              <a:gd name="connsiteY10" fmla="*/ 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0000" h="685800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a:solidFill>
                  <a:schemeClr val="tx1"/>
                </a:solidFill>
                <a:latin typeface="Arial" panose="020b0604020202020204" pitchFamily="34" charset="0"/>
                <a:cs typeface="Arial" panose="020b0604020202020204" pitchFamily="34" charset="0"/>
              </a:rPr>
              <a:t>Chi è questa donna e </a:t>
            </a:r>
          </a:p>
          <a:p>
            <a:pPr algn="ctr"/>
            <a:r>
              <a:rPr lang="en-GB" sz="4000">
                <a:solidFill>
                  <a:schemeClr val="tx1"/>
                </a:solidFill>
                <a:latin typeface="Arial" panose="020b0604020202020204" pitchFamily="34" charset="0"/>
                <a:cs typeface="Arial" panose="020b0604020202020204" pitchFamily="34" charset="0"/>
              </a:rPr>
              <a:t>per cosa è famosa?</a:t>
            </a: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p:txBody>
      </p:sp>
      <p:sp>
        <p:nvSpPr>
          <p:cNvPr id="18" name="Question Number"/>
          <p:cNvSpPr/>
          <p:nvPr/>
        </p:nvSpPr>
        <p:spPr>
          <a:xfrm>
            <a:off x="5762897" y="122535"/>
            <a:ext cx="666208" cy="861774"/>
          </a:xfrm>
          <a:prstGeom prst="rect">
            <a:avLst/>
          </a:prstGeom>
          <a:noFill/>
        </p:spPr>
        <p:txBody>
          <a:bodyPr wrap="none" lIns="91440" tIns="45720" rIns="91440" bIns="45720">
            <a:spAutoFit/>
          </a:bodyPr>
          <a:lstStyle/>
          <a:p>
            <a:pPr algn="ctr"/>
            <a:r>
              <a:rPr lang="en-GB" sz="3200">
                <a:latin typeface="Arial Black" panose="020b0a04020102020204" pitchFamily="34" charset="0"/>
              </a:rPr>
              <a:t>3</a:t>
            </a:r>
          </a:p>
          <a:p>
            <a:pPr algn="ctr"/>
            <a:r>
              <a:rPr lang="en-GB">
                <a:latin typeface="Arial Black" panose="020b0a04020102020204" pitchFamily="34" charset="0"/>
              </a:rPr>
              <a:t>Red</a:t>
            </a:r>
            <a:endParaRPr lang="en-GB" sz="1200">
              <a:latin typeface="Arial Black" panose="020b0a04020102020204" pitchFamily="34" charset="0"/>
            </a:endParaRPr>
          </a:p>
        </p:txBody>
      </p:sp>
      <p:sp>
        <p:nvSpPr>
          <p:cNvPr id="22" name="Back Button">
            <a:hlinkClick r:id="rId2" action="ppaction://hlinksldjump" highlightClick="1"/>
          </p:cNvPr>
          <p:cNvSpPr/>
          <p:nvPr/>
        </p:nvSpPr>
        <p:spPr>
          <a:xfrm>
            <a:off x="5376000" y="6058376"/>
            <a:ext cx="1440000" cy="540000"/>
          </a:xfrm>
          <a:prstGeom prst="roundRect">
            <a:avLst>
              <a:gd name="adj" fmla="val 50000"/>
            </a:avLst>
          </a:prstGeom>
          <a:solidFill>
            <a:schemeClr val="accent2">
              <a:lumMod val="5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latin typeface="Arial Black" panose="020b0a04020102020204" pitchFamily="34" charset="0"/>
              </a:rPr>
              <a:t>BACK</a:t>
            </a:r>
          </a:p>
        </p:txBody>
      </p:sp>
      <p:pic>
        <p:nvPicPr>
          <p:cNvPr id="6146" name="Picture 2">
            <a:extLst>
              <a:ext uri="{FF2B5EF4-FFF2-40B4-BE49-F238E27FC236}">
                <a16:creationId xmlns:a16="http://schemas.microsoft.com/office/drawing/2014/main" id="{609B5E56-A35F-EC00-7E10-4F2CD8D591E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00305" y="2882678"/>
            <a:ext cx="2607738" cy="3040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342974"/>
      </p:ext>
    </p:extLst>
  </p:cSld>
  <p:clrMapOvr>
    <a:masterClrMapping/>
  </p:clrMapOvr>
  <p:transition>
    <p:circle/>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14" name="Question Box">
            <a:hlinkClick r:id="rId2" action="ppaction://hlinksldjump"/>
          </p:cNvPr>
          <p:cNvSpPr/>
          <p:nvPr/>
        </p:nvSpPr>
        <p:spPr>
          <a:xfrm>
            <a:off x="696000" y="0"/>
            <a:ext cx="10800000" cy="6858000"/>
          </a:xfrm>
          <a:custGeom>
            <a:gdLst>
              <a:gd name="connsiteX0" fmla="*/ 1228459 w 10800000"/>
              <a:gd name="connsiteY0" fmla="*/ 0 h 6858000"/>
              <a:gd name="connsiteX1" fmla="*/ 9571541 w 10800000"/>
              <a:gd name="connsiteY1" fmla="*/ 0 h 6858000"/>
              <a:gd name="connsiteX2" fmla="*/ 9727211 w 10800000"/>
              <a:gd name="connsiteY2" fmla="*/ 198094 h 6858000"/>
              <a:gd name="connsiteX3" fmla="*/ 10800000 w 10800000"/>
              <a:gd name="connsiteY3" fmla="*/ 3429000 h 6858000"/>
              <a:gd name="connsiteX4" fmla="*/ 9727211 w 10800000"/>
              <a:gd name="connsiteY4" fmla="*/ 6659906 h 6858000"/>
              <a:gd name="connsiteX5" fmla="*/ 9571541 w 10800000"/>
              <a:gd name="connsiteY5" fmla="*/ 6858000 h 6858000"/>
              <a:gd name="connsiteX6" fmla="*/ 1228459 w 10800000"/>
              <a:gd name="connsiteY6" fmla="*/ 6858000 h 6858000"/>
              <a:gd name="connsiteX7" fmla="*/ 1072789 w 10800000"/>
              <a:gd name="connsiteY7" fmla="*/ 6659906 h 6858000"/>
              <a:gd name="connsiteX8" fmla="*/ 0 w 10800000"/>
              <a:gd name="connsiteY8" fmla="*/ 3429000 h 6858000"/>
              <a:gd name="connsiteX9" fmla="*/ 1072789 w 10800000"/>
              <a:gd name="connsiteY9" fmla="*/ 198094 h 6858000"/>
              <a:gd name="connsiteX10" fmla="*/ 1228459 w 10800000"/>
              <a:gd name="connsiteY10" fmla="*/ 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0000" h="685800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a:solidFill>
                  <a:schemeClr val="tx1"/>
                </a:solidFill>
                <a:latin typeface="Arial" panose="020b0604020202020204" pitchFamily="34" charset="0"/>
                <a:cs typeface="Arial" panose="020b0604020202020204" pitchFamily="34" charset="0"/>
              </a:rPr>
              <a:t>Chi è questa donna e </a:t>
            </a:r>
          </a:p>
          <a:p>
            <a:pPr algn="ctr"/>
            <a:r>
              <a:rPr lang="en-GB" sz="4000">
                <a:solidFill>
                  <a:schemeClr val="tx1"/>
                </a:solidFill>
                <a:latin typeface="Arial" panose="020b0604020202020204" pitchFamily="34" charset="0"/>
                <a:cs typeface="Arial" panose="020b0604020202020204" pitchFamily="34" charset="0"/>
              </a:rPr>
              <a:t>per cosa è famosa?</a:t>
            </a: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p:txBody>
      </p:sp>
      <p:sp>
        <p:nvSpPr>
          <p:cNvPr id="18" name="Question Number"/>
          <p:cNvSpPr/>
          <p:nvPr/>
        </p:nvSpPr>
        <p:spPr>
          <a:xfrm>
            <a:off x="5762897" y="122535"/>
            <a:ext cx="666208" cy="861774"/>
          </a:xfrm>
          <a:prstGeom prst="rect">
            <a:avLst/>
          </a:prstGeom>
          <a:noFill/>
        </p:spPr>
        <p:txBody>
          <a:bodyPr wrap="none" lIns="91440" tIns="45720" rIns="91440" bIns="45720">
            <a:spAutoFit/>
          </a:bodyPr>
          <a:lstStyle/>
          <a:p>
            <a:pPr algn="ctr"/>
            <a:r>
              <a:rPr lang="en-GB" sz="3200">
                <a:latin typeface="Arial Black" panose="020b0a04020102020204" pitchFamily="34" charset="0"/>
              </a:rPr>
              <a:t>4</a:t>
            </a:r>
          </a:p>
          <a:p>
            <a:pPr algn="ctr"/>
            <a:r>
              <a:rPr lang="en-GB">
                <a:latin typeface="Arial Black" panose="020b0a04020102020204" pitchFamily="34" charset="0"/>
              </a:rPr>
              <a:t>Red</a:t>
            </a:r>
            <a:endParaRPr lang="en-GB" sz="1200">
              <a:latin typeface="Arial Black" panose="020b0a04020102020204" pitchFamily="34" charset="0"/>
            </a:endParaRPr>
          </a:p>
        </p:txBody>
      </p:sp>
      <p:sp>
        <p:nvSpPr>
          <p:cNvPr id="22" name="Back Button">
            <a:hlinkClick r:id="rId2" action="ppaction://hlinksldjump" highlightClick="1"/>
          </p:cNvPr>
          <p:cNvSpPr/>
          <p:nvPr/>
        </p:nvSpPr>
        <p:spPr>
          <a:xfrm>
            <a:off x="5376000" y="6058376"/>
            <a:ext cx="1440000" cy="540000"/>
          </a:xfrm>
          <a:prstGeom prst="roundRect">
            <a:avLst>
              <a:gd name="adj" fmla="val 50000"/>
            </a:avLst>
          </a:prstGeom>
          <a:solidFill>
            <a:schemeClr val="accent2">
              <a:lumMod val="5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latin typeface="Arial Black" panose="020b0a04020102020204" pitchFamily="34" charset="0"/>
              </a:rPr>
              <a:t>BACK</a:t>
            </a:r>
          </a:p>
        </p:txBody>
      </p:sp>
      <p:pic>
        <p:nvPicPr>
          <p:cNvPr id="11266" name="Picture 2">
            <a:extLst>
              <a:ext uri="{FF2B5EF4-FFF2-40B4-BE49-F238E27FC236}">
                <a16:creationId xmlns:a16="http://schemas.microsoft.com/office/drawing/2014/main" id="{FEA55C58-DC4E-7BED-D2CD-D26FC8DE433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34230" y="2738120"/>
            <a:ext cx="2923540" cy="2923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535383"/>
      </p:ext>
    </p:extLst>
  </p:cSld>
  <p:clrMapOvr>
    <a:masterClrMapping/>
  </p:clrMapOvr>
  <p:transition>
    <p:circle/>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14" name="Question Box">
            <a:hlinkClick r:id="rId2" action="ppaction://hlinksldjump"/>
          </p:cNvPr>
          <p:cNvSpPr/>
          <p:nvPr/>
        </p:nvSpPr>
        <p:spPr>
          <a:xfrm>
            <a:off x="696000" y="0"/>
            <a:ext cx="10800000" cy="6858000"/>
          </a:xfrm>
          <a:custGeom>
            <a:gdLst>
              <a:gd name="connsiteX0" fmla="*/ 1228459 w 10800000"/>
              <a:gd name="connsiteY0" fmla="*/ 0 h 6858000"/>
              <a:gd name="connsiteX1" fmla="*/ 9571541 w 10800000"/>
              <a:gd name="connsiteY1" fmla="*/ 0 h 6858000"/>
              <a:gd name="connsiteX2" fmla="*/ 9727211 w 10800000"/>
              <a:gd name="connsiteY2" fmla="*/ 198094 h 6858000"/>
              <a:gd name="connsiteX3" fmla="*/ 10800000 w 10800000"/>
              <a:gd name="connsiteY3" fmla="*/ 3429000 h 6858000"/>
              <a:gd name="connsiteX4" fmla="*/ 9727211 w 10800000"/>
              <a:gd name="connsiteY4" fmla="*/ 6659906 h 6858000"/>
              <a:gd name="connsiteX5" fmla="*/ 9571541 w 10800000"/>
              <a:gd name="connsiteY5" fmla="*/ 6858000 h 6858000"/>
              <a:gd name="connsiteX6" fmla="*/ 1228459 w 10800000"/>
              <a:gd name="connsiteY6" fmla="*/ 6858000 h 6858000"/>
              <a:gd name="connsiteX7" fmla="*/ 1072789 w 10800000"/>
              <a:gd name="connsiteY7" fmla="*/ 6659906 h 6858000"/>
              <a:gd name="connsiteX8" fmla="*/ 0 w 10800000"/>
              <a:gd name="connsiteY8" fmla="*/ 3429000 h 6858000"/>
              <a:gd name="connsiteX9" fmla="*/ 1072789 w 10800000"/>
              <a:gd name="connsiteY9" fmla="*/ 198094 h 6858000"/>
              <a:gd name="connsiteX10" fmla="*/ 1228459 w 10800000"/>
              <a:gd name="connsiteY10" fmla="*/ 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0000" h="685800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FF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a:solidFill>
                  <a:schemeClr val="tx1"/>
                </a:solidFill>
                <a:latin typeface="Arial" panose="020b0604020202020204" pitchFamily="34" charset="0"/>
                <a:cs typeface="Arial" panose="020b0604020202020204" pitchFamily="34" charset="0"/>
              </a:rPr>
              <a:t>Chi è questa donna e </a:t>
            </a:r>
          </a:p>
          <a:p>
            <a:pPr algn="ctr"/>
            <a:r>
              <a:rPr lang="en-GB" sz="4000">
                <a:solidFill>
                  <a:schemeClr val="tx1"/>
                </a:solidFill>
                <a:latin typeface="Arial" panose="020b0604020202020204" pitchFamily="34" charset="0"/>
                <a:cs typeface="Arial" panose="020b0604020202020204" pitchFamily="34" charset="0"/>
              </a:rPr>
              <a:t>per cosa è famosa?</a:t>
            </a: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p:txBody>
      </p:sp>
      <p:sp>
        <p:nvSpPr>
          <p:cNvPr id="18" name="Question Number"/>
          <p:cNvSpPr/>
          <p:nvPr/>
        </p:nvSpPr>
        <p:spPr>
          <a:xfrm>
            <a:off x="5762897" y="122535"/>
            <a:ext cx="666209" cy="861774"/>
          </a:xfrm>
          <a:prstGeom prst="rect">
            <a:avLst/>
          </a:prstGeom>
          <a:noFill/>
        </p:spPr>
        <p:txBody>
          <a:bodyPr wrap="none" lIns="91440" tIns="45720" rIns="91440" bIns="45720">
            <a:spAutoFit/>
          </a:bodyPr>
          <a:lstStyle/>
          <a:p>
            <a:pPr algn="ctr"/>
            <a:r>
              <a:rPr lang="en-GB" sz="3200">
                <a:latin typeface="Arial Black" panose="020b0a04020102020204" pitchFamily="34" charset="0"/>
              </a:rPr>
              <a:t>5</a:t>
            </a:r>
          </a:p>
          <a:p>
            <a:pPr algn="ctr"/>
            <a:r>
              <a:rPr lang="en-GB">
                <a:latin typeface="Arial Black" panose="020b0a04020102020204" pitchFamily="34" charset="0"/>
              </a:rPr>
              <a:t>Red</a:t>
            </a:r>
            <a:endParaRPr lang="en-GB" sz="1200">
              <a:latin typeface="Arial Black" panose="020b0a04020102020204" pitchFamily="34" charset="0"/>
            </a:endParaRPr>
          </a:p>
        </p:txBody>
      </p:sp>
      <p:sp>
        <p:nvSpPr>
          <p:cNvPr id="22" name="Back Button">
            <a:hlinkClick r:id="rId2" action="ppaction://hlinksldjump" highlightClick="1"/>
          </p:cNvPr>
          <p:cNvSpPr/>
          <p:nvPr/>
        </p:nvSpPr>
        <p:spPr>
          <a:xfrm>
            <a:off x="5376000" y="6058376"/>
            <a:ext cx="1440000" cy="540000"/>
          </a:xfrm>
          <a:prstGeom prst="roundRect">
            <a:avLst>
              <a:gd name="adj" fmla="val 50000"/>
            </a:avLst>
          </a:prstGeom>
          <a:solidFill>
            <a:schemeClr val="accent2">
              <a:lumMod val="5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latin typeface="Arial Black" panose="020b0a04020102020204" pitchFamily="34" charset="0"/>
              </a:rPr>
              <a:t>BACK</a:t>
            </a:r>
          </a:p>
        </p:txBody>
      </p:sp>
      <p:pic>
        <p:nvPicPr>
          <p:cNvPr id="12290" name="Picture 2" descr="A close-up of a person smiling&#10;&#10;Description automatically generated">
            <a:extLst>
              <a:ext uri="{FF2B5EF4-FFF2-40B4-BE49-F238E27FC236}">
                <a16:creationId xmlns:a16="http://schemas.microsoft.com/office/drawing/2014/main" id="{847A8240-C478-35DB-9EA5-20142ED4CDC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36795" y="2748751"/>
            <a:ext cx="2518410" cy="305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182758"/>
      </p:ext>
    </p:extLst>
  </p:cSld>
  <p:clrMapOvr>
    <a:masterClrMapping/>
  </p:clrMapOvr>
  <p:transition>
    <p:circle/>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 name="Picture 5">
            <a:extLst>
              <a:ext uri="{FF2B5EF4-FFF2-40B4-BE49-F238E27FC236}">
                <a16:creationId xmlns:a16="http://schemas.microsoft.com/office/drawing/2014/main" id="{E4AB8C7B-4A3B-92F4-2A0E-1FF5D48572A5}"/>
              </a:ext>
            </a:extLst>
          </p:cNvPr>
          <p:cNvPicPr>
            <a:picLocks noChangeAspect="1"/>
          </p:cNvPicPr>
          <p:nvPr/>
        </p:nvPicPr>
        <p:blipFill>
          <a:blip r:embed="rId2"/>
          <a:stretch>
            <a:fillRect/>
          </a:stretch>
        </p:blipFill>
        <p:spPr>
          <a:xfrm>
            <a:off x="275421" y="546100"/>
            <a:ext cx="5765800" cy="5765800"/>
          </a:xfrm>
          <a:prstGeom prst="rect">
            <a:avLst/>
          </a:prstGeom>
        </p:spPr>
      </p:pic>
      <p:sp>
        <p:nvSpPr>
          <p:cNvPr id="52" name="Anchor"/>
          <p:cNvSpPr/>
          <p:nvPr/>
        </p:nvSpPr>
        <p:spPr>
          <a:xfrm>
            <a:off x="2248730" y="2529000"/>
            <a:ext cx="1800000" cy="180000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Pointer"/>
          <p:cNvGrpSpPr/>
          <p:nvPr/>
        </p:nvGrpSpPr>
        <p:grpSpPr>
          <a:xfrm>
            <a:off x="2980521" y="1377950"/>
            <a:ext cx="357055" cy="4113839"/>
            <a:chOff x="2980521" y="1377950"/>
            <a:chExt cx="357055" cy="4113839"/>
          </a:xfrm>
        </p:grpSpPr>
        <p:sp>
          <p:nvSpPr>
            <p:cNvPr id="46" name="Arrow"/>
            <p:cNvSpPr/>
            <p:nvPr/>
          </p:nvSpPr>
          <p:spPr>
            <a:xfrm>
              <a:off x="2980521" y="1377950"/>
              <a:ext cx="355600" cy="2051950"/>
            </a:xfrm>
            <a:custGeom>
              <a:gdLst>
                <a:gd name="connsiteX0" fmla="*/ 0 w 355600"/>
                <a:gd name="connsiteY0" fmla="*/ 414269 h 2051950"/>
                <a:gd name="connsiteX1" fmla="*/ 167492 w 355600"/>
                <a:gd name="connsiteY1" fmla="*/ 0 h 2051950"/>
                <a:gd name="connsiteX2" fmla="*/ 355600 w 355600"/>
                <a:gd name="connsiteY2" fmla="*/ 414269 h 2051950"/>
                <a:gd name="connsiteX3" fmla="*/ 355600 w 355600"/>
                <a:gd name="connsiteY3" fmla="*/ 2051950 h 2051950"/>
                <a:gd name="connsiteX4" fmla="*/ 0 w 355600"/>
                <a:gd name="connsiteY4" fmla="*/ 2051950 h 2051950"/>
                <a:gd name="connsiteX5" fmla="*/ 0 w 355600"/>
                <a:gd name="connsiteY5" fmla="*/ 414269 h 20519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00" h="2051950">
                  <a:moveTo>
                    <a:pt x="0" y="414269"/>
                  </a:moveTo>
                  <a:lnTo>
                    <a:pt x="167492" y="0"/>
                  </a:lnTo>
                  <a:lnTo>
                    <a:pt x="355600" y="414269"/>
                  </a:lnTo>
                  <a:lnTo>
                    <a:pt x="355600" y="2051950"/>
                  </a:lnTo>
                  <a:lnTo>
                    <a:pt x="0" y="2051950"/>
                  </a:lnTo>
                  <a:lnTo>
                    <a:pt x="0" y="414269"/>
                  </a:lnTo>
                  <a:close/>
                </a:path>
              </a:pathLst>
            </a:custGeom>
            <a:solidFill>
              <a:schemeClr val="tx1"/>
            </a:solidFill>
            <a:ln>
              <a:noFill/>
            </a:ln>
            <a:scene3d>
              <a:camera prst="orthographicFront"/>
              <a:lightRig rig="glow" dir="t"/>
            </a:scene3d>
            <a:sp3d prstMaterial="metal">
              <a:bevelT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Invisible Arrow"/>
            <p:cNvSpPr/>
            <p:nvPr/>
          </p:nvSpPr>
          <p:spPr>
            <a:xfrm flipV="1">
              <a:off x="2981976" y="3439839"/>
              <a:ext cx="355600" cy="2051950"/>
            </a:xfrm>
            <a:custGeom>
              <a:gdLst>
                <a:gd name="connsiteX0" fmla="*/ 0 w 355600"/>
                <a:gd name="connsiteY0" fmla="*/ 414269 h 2051950"/>
                <a:gd name="connsiteX1" fmla="*/ 167492 w 355600"/>
                <a:gd name="connsiteY1" fmla="*/ 0 h 2051950"/>
                <a:gd name="connsiteX2" fmla="*/ 355600 w 355600"/>
                <a:gd name="connsiteY2" fmla="*/ 414269 h 2051950"/>
                <a:gd name="connsiteX3" fmla="*/ 355600 w 355600"/>
                <a:gd name="connsiteY3" fmla="*/ 2051950 h 2051950"/>
                <a:gd name="connsiteX4" fmla="*/ 0 w 355600"/>
                <a:gd name="connsiteY4" fmla="*/ 2051950 h 2051950"/>
                <a:gd name="connsiteX5" fmla="*/ 0 w 355600"/>
                <a:gd name="connsiteY5" fmla="*/ 414269 h 20519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00" h="2051950">
                  <a:moveTo>
                    <a:pt x="0" y="414269"/>
                  </a:moveTo>
                  <a:lnTo>
                    <a:pt x="167492" y="0"/>
                  </a:lnTo>
                  <a:lnTo>
                    <a:pt x="355600" y="414269"/>
                  </a:lnTo>
                  <a:lnTo>
                    <a:pt x="355600" y="2051950"/>
                  </a:lnTo>
                  <a:lnTo>
                    <a:pt x="0" y="2051950"/>
                  </a:lnTo>
                  <a:lnTo>
                    <a:pt x="0" y="41426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Spin Button"/>
          <p:cNvSpPr/>
          <p:nvPr/>
        </p:nvSpPr>
        <p:spPr>
          <a:xfrm>
            <a:off x="2518730" y="2799000"/>
            <a:ext cx="1260000" cy="1260000"/>
          </a:xfrm>
          <a:prstGeom prst="ellipse">
            <a:avLst/>
          </a:prstGeom>
          <a:solidFill>
            <a:schemeClr val="tx1"/>
          </a:solidFill>
          <a:ln>
            <a:noFill/>
          </a:ln>
          <a:scene3d>
            <a:camera prst="orthographicFront"/>
            <a:lightRig rig="flat" dir="t"/>
          </a:scene3d>
          <a:sp3d>
            <a:bevelT w="381000" h="1905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a:latin typeface="Arial Black" panose="020b0a04020102020204" pitchFamily="34" charset="0"/>
              </a:rPr>
              <a:t>Spin!</a:t>
            </a:r>
          </a:p>
        </p:txBody>
      </p:sp>
      <p:pic>
        <p:nvPicPr>
          <p:cNvPr id="2" name="Picture 1" descr="A picture containing text, person&#10;&#10;Description automatically generated">
            <a:extLst>
              <a:ext uri="{FF2B5EF4-FFF2-40B4-BE49-F238E27FC236}">
                <a16:creationId xmlns:a16="http://schemas.microsoft.com/office/drawing/2014/main" id="{84168488-F583-0048-CEB4-FDB42A9E90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61868" y="-337550"/>
            <a:ext cx="8773090" cy="6031500"/>
          </a:xfrm>
          <a:prstGeom prst="rect">
            <a:avLst/>
          </a:prstGeom>
        </p:spPr>
      </p:pic>
      <p:sp>
        <p:nvSpPr>
          <p:cNvPr id="5" name="Rectangle 4">
            <a:extLst>
              <a:ext uri="{FF2B5EF4-FFF2-40B4-BE49-F238E27FC236}">
                <a16:creationId xmlns:a16="http://schemas.microsoft.com/office/drawing/2014/main" id="{9625A38F-450F-680D-B7FA-2E1C24478F4D}"/>
              </a:ext>
            </a:extLst>
          </p:cNvPr>
          <p:cNvSpPr/>
          <p:nvPr/>
        </p:nvSpPr>
        <p:spPr>
          <a:xfrm>
            <a:off x="5703828" y="5232285"/>
            <a:ext cx="6027740" cy="923330"/>
          </a:xfrm>
          <a:prstGeom prst="rect">
            <a:avLst/>
          </a:prstGeom>
          <a:noFill/>
        </p:spPr>
        <p:txBody>
          <a:bodyPr wrap="none" lIns="91440" tIns="45720" rIns="91440" bIns="45720">
            <a:spAutoFit/>
          </a:bodyPr>
          <a:lstStyle/>
          <a:p>
            <a:pPr algn="ctr"/>
            <a:r>
              <a:rPr lang="en-GB" sz="5400" b="1">
                <a:ln w="12700">
                  <a:solidFill>
                    <a:schemeClr val="tx1"/>
                  </a:solidFill>
                  <a:prstDash val="solid"/>
                </a:ln>
                <a:solidFill>
                  <a:srgbClr val="FFC000"/>
                </a:solidFill>
                <a:effectLst>
                  <a:glow rad="228600">
                    <a:schemeClr val="accent4">
                      <a:satMod val="175000"/>
                      <a:alpha val="40000"/>
                    </a:schemeClr>
                  </a:glow>
                  <a:outerShdw dist="38100" dir="2640000" algn="bl" rotWithShape="0">
                    <a:schemeClr val="accent1"/>
                  </a:outerShdw>
                </a:effectLst>
              </a:rPr>
              <a:t>CONGRATULAZIONI!</a:t>
            </a:r>
          </a:p>
        </p:txBody>
      </p:sp>
      <p:sp>
        <p:nvSpPr>
          <p:cNvPr id="4" name="Rectangle 3">
            <a:extLst>
              <a:ext uri="{FF2B5EF4-FFF2-40B4-BE49-F238E27FC236}">
                <a16:creationId xmlns:a16="http://schemas.microsoft.com/office/drawing/2014/main" id="{B378D257-7632-9365-F572-150C94803341}"/>
              </a:ext>
            </a:extLst>
          </p:cNvPr>
          <p:cNvSpPr/>
          <p:nvPr/>
        </p:nvSpPr>
        <p:spPr>
          <a:xfrm>
            <a:off x="0" y="6397403"/>
            <a:ext cx="1140056" cy="430887"/>
          </a:xfrm>
          <a:prstGeom prst="rect">
            <a:avLst/>
          </a:prstGeom>
          <a:noFill/>
        </p:spPr>
        <p:txBody>
          <a:bodyPr wrap="none" lIns="91440" tIns="45720" rIns="91440" bIns="45720">
            <a:spAutoFit/>
          </a:bodyPr>
          <a:lstStyle/>
          <a:p>
            <a:pPr algn="ctr"/>
            <a:r>
              <a:rPr lang="en-GB" sz="1100" b="0" cap="none" spc="0" err="1">
                <a:ln w="0"/>
                <a:solidFill>
                  <a:schemeClr val="tx1"/>
                </a:solidFill>
                <a:effectLst>
                  <a:outerShdw blurRad="38100" dist="19050" dir="2700000" algn="tl" rotWithShape="0">
                    <a:schemeClr val="dk1">
                      <a:alpha val="40000"/>
                    </a:schemeClr>
                  </a:outerShdw>
                </a:effectLst>
              </a:rPr>
              <a:t>Aneliya </a:t>
            </a:r>
            <a:r>
              <a:rPr lang="en-GB" sz="1100" err="1">
                <a:ln w="0"/>
                <a:effectLst>
                  <a:outerShdw blurRad="38100" dist="19050" dir="2700000" algn="tl" rotWithShape="0">
                    <a:schemeClr val="dk1">
                      <a:alpha val="40000"/>
                    </a:schemeClr>
                  </a:outerShdw>
                </a:effectLst>
              </a:rPr>
              <a:t>N</a:t>
            </a:r>
            <a:r>
              <a:rPr lang="en-GB" sz="1100" b="0" cap="none" spc="0" err="1">
                <a:ln w="0"/>
                <a:solidFill>
                  <a:schemeClr val="tx1"/>
                </a:solidFill>
                <a:effectLst>
                  <a:outerShdw blurRad="38100" dist="19050" dir="2700000" algn="tl" rotWithShape="0">
                    <a:schemeClr val="dk1">
                      <a:alpha val="40000"/>
                    </a:schemeClr>
                  </a:outerShdw>
                </a:effectLst>
              </a:rPr>
              <a:t>ankova</a:t>
            </a:r>
            <a:endParaRPr lang="en-GB" sz="1100" b="0" cap="none" spc="0">
              <a:ln w="0"/>
              <a:solidFill>
                <a:schemeClr val="tx1"/>
              </a:solidFill>
              <a:effectLst>
                <a:outerShdw blurRad="38100" dist="19050" dir="2700000" algn="tl" rotWithShape="0">
                  <a:schemeClr val="dk1">
                    <a:alpha val="40000"/>
                  </a:schemeClr>
                </a:outerShdw>
              </a:effectLst>
            </a:endParaRPr>
          </a:p>
          <a:p>
            <a:pPr algn="ctr"/>
            <a:r>
              <a:rPr lang="en-GB" sz="1100">
                <a:ln w="0"/>
                <a:effectLst>
                  <a:outerShdw blurRad="38100" dist="19050" dir="2700000" algn="tl" rotWithShape="0">
                    <a:schemeClr val="dk1">
                      <a:alpha val="40000"/>
                    </a:schemeClr>
                  </a:outerShdw>
                </a:effectLst>
              </a:rPr>
              <a:t>EEB4 - Belgium</a:t>
            </a:r>
            <a:endParaRPr lang="en-GB" sz="1100" b="0" cap="none" spc="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54365408"/>
      </p:ext>
    </p:extLst>
  </p:cSld>
  <p:clrMapOvr>
    <a:masterClrMapping/>
  </p:clrMapOvr>
  <p:transition>
    <p:circle/>
  </p:transition>
  <p:timing>
    <p:tnLst>
      <p:par>
        <p:cTn id="1" dur="indefinite" restart="never" nodeType="tmRoot">
          <p:childTnLst>
            <p:seq concurrent="1" nextAc="seek">
              <p:cTn id="2" restart="whenNotActive" fill="hold" evtFilter="cancelBubble" nodeType="interactiveSeq">
                <p:stCondLst>
                  <p:cond evt="onClick" delay="0">
                    <p:tgtEl>
                      <p:spTgt spid="51"/>
                    </p:tgtEl>
                  </p:cond>
                </p:stCondLst>
                <p:endSync evt="end" delay="0">
                  <p:rtn val="all"/>
                </p:endSync>
                <p:childTnLst>
                  <p:par>
                    <p:cTn id="3" fill="hold" nodeType="clickPar">
                      <p:stCondLst>
                        <p:cond delay="0"/>
                      </p:stCondLst>
                      <p:childTnLst>
                        <p:par>
                          <p:cTn id="4" fill="hold" nodeType="afterGroup">
                            <p:stCondLst>
                              <p:cond delay="0"/>
                            </p:stCondLst>
                            <p:childTnLst>
                              <p:par>
                                <p:cTn id="5" presetID="8" presetClass="emph" presetSubtype="0" repeatCount="indefinite" fill="hold" nodeType="clickEffect">
                                  <p:stCondLst>
                                    <p:cond delay="0"/>
                                  </p:stCondLst>
                                  <p:childTnLst>
                                    <p:animRot by="21600000">
                                      <p:cBhvr>
                                        <p:cTn id="6" dur="250" fill="hold"/>
                                        <p:tgtEl>
                                          <p:spTgt spid="49"/>
                                        </p:tgtEl>
                                        <p:attrNameLst>
                                          <p:attrName>r</p:attrName>
                                        </p:attrNameLst>
                                      </p:cBhvr>
                                    </p:animRot>
                                  </p:childTnLst>
                                </p:cTn>
                              </p:par>
                            </p:childTnLst>
                          </p:cTn>
                        </p:par>
                      </p:childTnLst>
                    </p:cTn>
                  </p:par>
                  <p:par>
                    <p:cTn id="7" fill="hold" nodeType="clickPar">
                      <p:stCondLst>
                        <p:cond delay="indefinite"/>
                      </p:stCondLst>
                      <p:childTnLst>
                        <p:par>
                          <p:cTn id="8" fill="hold" nodeType="after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250"/>
                                        <p:tgtEl>
                                          <p:spTgt spid="52"/>
                                        </p:tgtEl>
                                      </p:cBhvr>
                                    </p:animEffect>
                                  </p:childTnLst>
                                </p:cTn>
                              </p:par>
                              <p:par>
                                <p:cTn id="12" presetID="10" presetClass="exit" presetSubtype="0" fill="hold" grpId="1" nodeType="withEffect">
                                  <p:stCondLst>
                                    <p:cond delay="0"/>
                                  </p:stCondLst>
                                  <p:childTnLst>
                                    <p:animEffect transition="out" filter="fade">
                                      <p:cBhvr>
                                        <p:cTn id="13" dur="250"/>
                                        <p:tgtEl>
                                          <p:spTgt spid="52"/>
                                        </p:tgtEl>
                                      </p:cBhvr>
                                    </p:animEffect>
                                    <p:set>
                                      <p:cBhvr>
                                        <p:cTn id="14" dur="1" fill="hold">
                                          <p:stCondLst>
                                            <p:cond delay="24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52" grpId="0"/>
      <p:bldP spid="52" grpId="1"/>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pic>
        <p:nvPicPr>
          <p:cNvPr id="15362" name="Picture 2" descr="Text&#10;&#10;Description automatically generated">
            <a:extLst>
              <a:ext uri="{FF2B5EF4-FFF2-40B4-BE49-F238E27FC236}">
                <a16:creationId xmlns:a16="http://schemas.microsoft.com/office/drawing/2014/main" id="{21FD1588-8B28-32FD-986B-583E041B01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716873" y="1822847"/>
            <a:ext cx="7759886"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A person smiling for the camera&#10;&#10;Description automatically generated with medium confidence">
            <a:extLst>
              <a:ext uri="{FF2B5EF4-FFF2-40B4-BE49-F238E27FC236}">
                <a16:creationId xmlns:a16="http://schemas.microsoft.com/office/drawing/2014/main" id="{00A4F7F7-C08A-CAAD-5DB0-C8F3A5BDF4C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9957" y="216694"/>
            <a:ext cx="3082951" cy="3212306"/>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Shape">
            <a:extLst>
              <a:ext uri="{FF2B5EF4-FFF2-40B4-BE49-F238E27FC236}">
                <a16:creationId xmlns:a16="http://schemas.microsoft.com/office/drawing/2014/main" id="{F5605F94-3F52-54F9-59AB-2463FE69B6C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66659" y="563960"/>
            <a:ext cx="46101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767737"/>
      </p:ext>
    </p:extLst>
  </p:cSld>
  <p:clrMapOvr>
    <a:masterClrMapping/>
  </p:clrMapOvr>
  <p:transition>
    <p:circle/>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pic>
        <p:nvPicPr>
          <p:cNvPr id="16386" name="Picture 2" descr="A close-up of a person smiling&#10;&#10;Description automatically generated">
            <a:extLst>
              <a:ext uri="{FF2B5EF4-FFF2-40B4-BE49-F238E27FC236}">
                <a16:creationId xmlns:a16="http://schemas.microsoft.com/office/drawing/2014/main" id="{9E7F9F46-90E5-EBA4-6159-224CF20778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3132" y="514350"/>
            <a:ext cx="1691662" cy="204874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Text&#10;&#10;Description automatically generated">
            <a:extLst>
              <a:ext uri="{FF2B5EF4-FFF2-40B4-BE49-F238E27FC236}">
                <a16:creationId xmlns:a16="http://schemas.microsoft.com/office/drawing/2014/main" id="{19970AEE-804D-1109-67BF-F156CBBD19D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08977" y="1500388"/>
            <a:ext cx="7938655" cy="1382029"/>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A picture containing text&#10;&#10;Description automatically generated">
            <a:extLst>
              <a:ext uri="{FF2B5EF4-FFF2-40B4-BE49-F238E27FC236}">
                <a16:creationId xmlns:a16="http://schemas.microsoft.com/office/drawing/2014/main" id="{E94B615B-87C6-22A0-8EAE-CBC7163EC43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46909" y="3215598"/>
            <a:ext cx="10267683" cy="3282184"/>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Shape">
            <a:extLst>
              <a:ext uri="{FF2B5EF4-FFF2-40B4-BE49-F238E27FC236}">
                <a16:creationId xmlns:a16="http://schemas.microsoft.com/office/drawing/2014/main" id="{2D59C243-7B3C-F133-23B7-9CBEA4F5787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51200" y="406698"/>
            <a:ext cx="6604000" cy="9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603669"/>
      </p:ext>
    </p:extLst>
  </p:cSld>
  <p:clrMapOvr>
    <a:masterClrMapping/>
  </p:clrMapOvr>
  <p:transition>
    <p:circle/>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1">
            <a:extLst>
              <a:ext uri="{FF2B5EF4-FFF2-40B4-BE49-F238E27FC236}">
                <a16:creationId xmlns:a16="http://schemas.microsoft.com/office/drawing/2014/main" id="{C39ECBCF-A886-0588-CD00-8A24AFD6D954}"/>
              </a:ext>
            </a:extLst>
          </p:cNvPr>
          <p:cNvPicPr>
            <a:picLocks noChangeAspect="1"/>
          </p:cNvPicPr>
          <p:nvPr/>
        </p:nvPicPr>
        <p:blipFill>
          <a:blip r:embed="rId2"/>
          <a:stretch>
            <a:fillRect/>
          </a:stretch>
        </p:blipFill>
        <p:spPr>
          <a:xfrm>
            <a:off x="275421" y="546100"/>
            <a:ext cx="5765800" cy="5765800"/>
          </a:xfrm>
          <a:prstGeom prst="rect">
            <a:avLst/>
          </a:prstGeom>
        </p:spPr>
      </p:pic>
      <p:sp>
        <p:nvSpPr>
          <p:cNvPr id="52" name="Anchor"/>
          <p:cNvSpPr/>
          <p:nvPr/>
        </p:nvSpPr>
        <p:spPr>
          <a:xfrm>
            <a:off x="2248730" y="2529000"/>
            <a:ext cx="1800000" cy="180000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Pointer"/>
          <p:cNvGrpSpPr/>
          <p:nvPr/>
        </p:nvGrpSpPr>
        <p:grpSpPr>
          <a:xfrm>
            <a:off x="2980521" y="1377950"/>
            <a:ext cx="357055" cy="4113839"/>
            <a:chOff x="2980521" y="1377950"/>
            <a:chExt cx="357055" cy="4113839"/>
          </a:xfrm>
        </p:grpSpPr>
        <p:sp>
          <p:nvSpPr>
            <p:cNvPr id="46" name="Arrow"/>
            <p:cNvSpPr/>
            <p:nvPr/>
          </p:nvSpPr>
          <p:spPr>
            <a:xfrm>
              <a:off x="2980521" y="1377950"/>
              <a:ext cx="355600" cy="2051950"/>
            </a:xfrm>
            <a:custGeom>
              <a:gdLst>
                <a:gd name="connsiteX0" fmla="*/ 0 w 355600"/>
                <a:gd name="connsiteY0" fmla="*/ 414269 h 2051950"/>
                <a:gd name="connsiteX1" fmla="*/ 167492 w 355600"/>
                <a:gd name="connsiteY1" fmla="*/ 0 h 2051950"/>
                <a:gd name="connsiteX2" fmla="*/ 355600 w 355600"/>
                <a:gd name="connsiteY2" fmla="*/ 414269 h 2051950"/>
                <a:gd name="connsiteX3" fmla="*/ 355600 w 355600"/>
                <a:gd name="connsiteY3" fmla="*/ 2051950 h 2051950"/>
                <a:gd name="connsiteX4" fmla="*/ 0 w 355600"/>
                <a:gd name="connsiteY4" fmla="*/ 2051950 h 2051950"/>
                <a:gd name="connsiteX5" fmla="*/ 0 w 355600"/>
                <a:gd name="connsiteY5" fmla="*/ 414269 h 20519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00" h="2051950">
                  <a:moveTo>
                    <a:pt x="0" y="414269"/>
                  </a:moveTo>
                  <a:lnTo>
                    <a:pt x="167492" y="0"/>
                  </a:lnTo>
                  <a:lnTo>
                    <a:pt x="355600" y="414269"/>
                  </a:lnTo>
                  <a:lnTo>
                    <a:pt x="355600" y="2051950"/>
                  </a:lnTo>
                  <a:lnTo>
                    <a:pt x="0" y="2051950"/>
                  </a:lnTo>
                  <a:lnTo>
                    <a:pt x="0" y="414269"/>
                  </a:lnTo>
                  <a:close/>
                </a:path>
              </a:pathLst>
            </a:custGeom>
            <a:solidFill>
              <a:schemeClr val="tx1"/>
            </a:solidFill>
            <a:ln>
              <a:noFill/>
            </a:ln>
            <a:scene3d>
              <a:camera prst="orthographicFront"/>
              <a:lightRig rig="glow" dir="t"/>
            </a:scene3d>
            <a:sp3d prstMaterial="metal">
              <a:bevelT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Invisible Arrow"/>
            <p:cNvSpPr/>
            <p:nvPr/>
          </p:nvSpPr>
          <p:spPr>
            <a:xfrm flipV="1">
              <a:off x="2981976" y="3439839"/>
              <a:ext cx="355600" cy="2051950"/>
            </a:xfrm>
            <a:custGeom>
              <a:gdLst>
                <a:gd name="connsiteX0" fmla="*/ 0 w 355600"/>
                <a:gd name="connsiteY0" fmla="*/ 414269 h 2051950"/>
                <a:gd name="connsiteX1" fmla="*/ 167492 w 355600"/>
                <a:gd name="connsiteY1" fmla="*/ 0 h 2051950"/>
                <a:gd name="connsiteX2" fmla="*/ 355600 w 355600"/>
                <a:gd name="connsiteY2" fmla="*/ 414269 h 2051950"/>
                <a:gd name="connsiteX3" fmla="*/ 355600 w 355600"/>
                <a:gd name="connsiteY3" fmla="*/ 2051950 h 2051950"/>
                <a:gd name="connsiteX4" fmla="*/ 0 w 355600"/>
                <a:gd name="connsiteY4" fmla="*/ 2051950 h 2051950"/>
                <a:gd name="connsiteX5" fmla="*/ 0 w 355600"/>
                <a:gd name="connsiteY5" fmla="*/ 414269 h 20519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00" h="2051950">
                  <a:moveTo>
                    <a:pt x="0" y="414269"/>
                  </a:moveTo>
                  <a:lnTo>
                    <a:pt x="167492" y="0"/>
                  </a:lnTo>
                  <a:lnTo>
                    <a:pt x="355600" y="414269"/>
                  </a:lnTo>
                  <a:lnTo>
                    <a:pt x="355600" y="2051950"/>
                  </a:lnTo>
                  <a:lnTo>
                    <a:pt x="0" y="2051950"/>
                  </a:lnTo>
                  <a:lnTo>
                    <a:pt x="0" y="41426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Spin Button"/>
          <p:cNvSpPr/>
          <p:nvPr/>
        </p:nvSpPr>
        <p:spPr>
          <a:xfrm>
            <a:off x="2518730" y="2799000"/>
            <a:ext cx="1260000" cy="1260000"/>
          </a:xfrm>
          <a:prstGeom prst="ellipse">
            <a:avLst/>
          </a:prstGeom>
          <a:solidFill>
            <a:schemeClr val="tx1"/>
          </a:solidFill>
          <a:ln>
            <a:noFill/>
          </a:ln>
          <a:scene3d>
            <a:camera prst="orthographicFront"/>
            <a:lightRig rig="flat" dir="t"/>
          </a:scene3d>
          <a:sp3d>
            <a:bevelT w="381000" h="1905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a:latin typeface="Arial Black" panose="020b0a04020102020204" pitchFamily="34" charset="0"/>
              </a:rPr>
              <a:t>Spin!</a:t>
            </a:r>
          </a:p>
        </p:txBody>
      </p:sp>
      <p:sp>
        <p:nvSpPr>
          <p:cNvPr id="41" name="Rectangle 40">
            <a:extLst>
              <a:ext uri="{FF2B5EF4-FFF2-40B4-BE49-F238E27FC236}">
                <a16:creationId xmlns:a16="http://schemas.microsoft.com/office/drawing/2014/main" id="{5CD0E7BF-D323-0EA9-6E6D-54154C009762}"/>
              </a:ext>
            </a:extLst>
          </p:cNvPr>
          <p:cNvSpPr/>
          <p:nvPr/>
        </p:nvSpPr>
        <p:spPr>
          <a:xfrm>
            <a:off x="6652481" y="626112"/>
            <a:ext cx="4867294" cy="218521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8800" b="1" cap="none" spc="0">
                <a:effectLst/>
              </a:rPr>
              <a:t>LA RUOTA</a:t>
            </a:r>
          </a:p>
          <a:p>
            <a:pPr algn="ctr"/>
            <a:r>
              <a:rPr lang="en-GB" sz="4800" b="1" cap="none" spc="0">
                <a:solidFill>
                  <a:srgbClr val="00B050"/>
                </a:solidFill>
                <a:effectLst/>
              </a:rPr>
              <a:t>G</a:t>
            </a:r>
            <a:r>
              <a:rPr lang="en-GB" sz="4800" b="1" cap="none" spc="0">
                <a:solidFill>
                  <a:schemeClr val="accent4"/>
                </a:solidFill>
                <a:effectLst/>
              </a:rPr>
              <a:t>A</a:t>
            </a:r>
            <a:r>
              <a:rPr lang="en-GB" sz="4800" b="1" cap="none" spc="0">
                <a:solidFill>
                  <a:srgbClr val="0070C0"/>
                </a:solidFill>
                <a:effectLst/>
              </a:rPr>
              <a:t>M</a:t>
            </a:r>
            <a:r>
              <a:rPr lang="en-GB" sz="4800" b="1" cap="none" spc="0">
                <a:solidFill>
                  <a:srgbClr val="FF0000"/>
                </a:solidFill>
                <a:effectLst/>
              </a:rPr>
              <a:t>E</a:t>
            </a:r>
          </a:p>
        </p:txBody>
      </p:sp>
      <p:pic>
        <p:nvPicPr>
          <p:cNvPr id="6" name="Picture 5" descr="A picture containing shape&#10;&#10;Description automatically generated">
            <a:extLst>
              <a:ext uri="{FF2B5EF4-FFF2-40B4-BE49-F238E27FC236}">
                <a16:creationId xmlns:a16="http://schemas.microsoft.com/office/drawing/2014/main" id="{3649E311-3267-75A5-80D7-BA8CE34EE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3272" y="3095609"/>
            <a:ext cx="5827787" cy="3391954"/>
          </a:xfrm>
          <a:prstGeom prst="rect">
            <a:avLst/>
          </a:prstGeom>
          <a:ln>
            <a:noFill/>
          </a:ln>
          <a:effectLst>
            <a:softEdge rad="112500"/>
          </a:effectLst>
        </p:spPr>
      </p:pic>
    </p:spTree>
    <p:extLst>
      <p:ext uri="{BB962C8B-B14F-4D97-AF65-F5344CB8AC3E}">
        <p14:creationId xmlns:p14="http://schemas.microsoft.com/office/powerpoint/2010/main" val="1669457641"/>
      </p:ext>
    </p:extLst>
  </p:cSld>
  <p:clrMapOvr>
    <a:masterClrMapping/>
  </p:clrMapOvr>
  <p:transition>
    <p:circle/>
  </p:transition>
  <p:timing>
    <p:tnLst>
      <p:par>
        <p:cTn id="1" dur="indefinite" restart="never" nodeType="tmRoot">
          <p:childTnLst>
            <p:seq concurrent="1" nextAc="seek">
              <p:cTn id="2" restart="whenNotActive" fill="hold" evtFilter="cancelBubble" nodeType="interactiveSeq">
                <p:stCondLst>
                  <p:cond evt="onClick" delay="0">
                    <p:tgtEl>
                      <p:spTgt spid="51"/>
                    </p:tgtEl>
                  </p:cond>
                </p:stCondLst>
                <p:endSync evt="end" delay="0">
                  <p:rtn val="all"/>
                </p:endSync>
                <p:childTnLst>
                  <p:par>
                    <p:cTn id="3" fill="hold" nodeType="clickPar">
                      <p:stCondLst>
                        <p:cond delay="0"/>
                      </p:stCondLst>
                      <p:childTnLst>
                        <p:par>
                          <p:cTn id="4" fill="hold" nodeType="afterGroup">
                            <p:stCondLst>
                              <p:cond delay="0"/>
                            </p:stCondLst>
                            <p:childTnLst>
                              <p:par>
                                <p:cTn id="5" presetID="8" presetClass="emph" presetSubtype="0" repeatCount="indefinite" fill="hold" nodeType="clickEffect">
                                  <p:stCondLst>
                                    <p:cond delay="0"/>
                                  </p:stCondLst>
                                  <p:childTnLst>
                                    <p:animRot by="21600000">
                                      <p:cBhvr>
                                        <p:cTn id="6" dur="250" fill="hold"/>
                                        <p:tgtEl>
                                          <p:spTgt spid="49"/>
                                        </p:tgtEl>
                                        <p:attrNameLst>
                                          <p:attrName>r</p:attrName>
                                        </p:attrNameLst>
                                      </p:cBhvr>
                                    </p:animRot>
                                  </p:childTnLst>
                                </p:cTn>
                              </p:par>
                            </p:childTnLst>
                          </p:cTn>
                        </p:par>
                      </p:childTnLst>
                    </p:cTn>
                  </p:par>
                  <p:par>
                    <p:cTn id="7" fill="hold" nodeType="clickPar">
                      <p:stCondLst>
                        <p:cond delay="indefinite"/>
                      </p:stCondLst>
                      <p:childTnLst>
                        <p:par>
                          <p:cTn id="8" fill="hold" nodeType="after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250"/>
                                        <p:tgtEl>
                                          <p:spTgt spid="52"/>
                                        </p:tgtEl>
                                      </p:cBhvr>
                                    </p:animEffect>
                                  </p:childTnLst>
                                </p:cTn>
                              </p:par>
                              <p:par>
                                <p:cTn id="12" presetID="10" presetClass="exit" presetSubtype="0" fill="hold" grpId="1" nodeType="withEffect">
                                  <p:stCondLst>
                                    <p:cond delay="0"/>
                                  </p:stCondLst>
                                  <p:childTnLst>
                                    <p:animEffect transition="out" filter="fade">
                                      <p:cBhvr>
                                        <p:cTn id="13" dur="250"/>
                                        <p:tgtEl>
                                          <p:spTgt spid="52"/>
                                        </p:tgtEl>
                                      </p:cBhvr>
                                    </p:animEffect>
                                    <p:set>
                                      <p:cBhvr>
                                        <p:cTn id="14" dur="1" fill="hold">
                                          <p:stCondLst>
                                            <p:cond delay="24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52" grpId="0"/>
      <p:bldP spid="52" grpId="1"/>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pic>
        <p:nvPicPr>
          <p:cNvPr id="17410" name="Picture 2" descr="A picture containing person, person, standing, posing&#10;&#10;Description automatically generated">
            <a:extLst>
              <a:ext uri="{FF2B5EF4-FFF2-40B4-BE49-F238E27FC236}">
                <a16:creationId xmlns:a16="http://schemas.microsoft.com/office/drawing/2014/main" id="{B74963BA-E8FC-8695-577B-F79A2AB62DA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6295" y="561108"/>
            <a:ext cx="2093826" cy="2867892"/>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Text&#10;&#10;Description automatically generated">
            <a:extLst>
              <a:ext uri="{FF2B5EF4-FFF2-40B4-BE49-F238E27FC236}">
                <a16:creationId xmlns:a16="http://schemas.microsoft.com/office/drawing/2014/main" id="{471EB1A8-06ED-8B38-53CC-82340239DA0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83527" y="2167762"/>
            <a:ext cx="8160327" cy="1261238"/>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A picture containing calendar&#10;&#10;Description automatically generated">
            <a:extLst>
              <a:ext uri="{FF2B5EF4-FFF2-40B4-BE49-F238E27FC236}">
                <a16:creationId xmlns:a16="http://schemas.microsoft.com/office/drawing/2014/main" id="{B3773517-0FC3-0C2E-6F4E-B20289DA2AD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46295" y="3710345"/>
            <a:ext cx="10737273" cy="2838107"/>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Shape">
            <a:extLst>
              <a:ext uri="{FF2B5EF4-FFF2-40B4-BE49-F238E27FC236}">
                <a16:creationId xmlns:a16="http://schemas.microsoft.com/office/drawing/2014/main" id="{375E5823-BAD1-3292-81E7-4D8F4C17EE0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169063" y="807890"/>
            <a:ext cx="4851400"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849955"/>
      </p:ext>
    </p:extLst>
  </p:cSld>
  <p:clrMapOvr>
    <a:masterClrMapping/>
  </p:clrMapOvr>
  <p:transition>
    <p:circle/>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pic>
        <p:nvPicPr>
          <p:cNvPr id="18434" name="Picture 2">
            <a:extLst>
              <a:ext uri="{FF2B5EF4-FFF2-40B4-BE49-F238E27FC236}">
                <a16:creationId xmlns:a16="http://schemas.microsoft.com/office/drawing/2014/main" id="{D687E757-475E-15B4-2E2B-B54F0C30686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946" y="415636"/>
            <a:ext cx="2772294" cy="27722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EF3F632-2B37-42FF-F84D-799A5AF8DF3A}"/>
              </a:ext>
            </a:extLst>
          </p:cNvPr>
          <p:cNvSpPr txBox="1"/>
          <p:nvPr/>
        </p:nvSpPr>
        <p:spPr>
          <a:xfrm>
            <a:off x="863600" y="3259050"/>
            <a:ext cx="10986278" cy="3447098"/>
          </a:xfrm>
          <a:prstGeom prst="rect">
            <a:avLst/>
          </a:prstGeom>
          <a:noFill/>
        </p:spPr>
        <p:txBody>
          <a:bodyPr wrap="square">
            <a:spAutoFit/>
          </a:bodyPr>
          <a:lstStyle/>
          <a:p>
            <a:pPr algn="just" rtl="0" fontAlgn="base"/>
            <a:r>
              <a:rPr lang="en-US" sz="2000" b="1" err="1">
                <a:solidFill>
                  <a:srgbClr val="1F4D78"/>
                </a:solidFill>
                <a:latin typeface="Times New Roman" panose="02020603050405020304" pitchFamily="18" charset="0"/>
              </a:rPr>
              <a:t>Fisica e inventrice</a:t>
            </a:r>
            <a:endParaRPr lang="en-US" b="0" i="0">
              <a:solidFill>
                <a:srgbClr val="1F4D78"/>
              </a:solidFill>
              <a:effectLst/>
              <a:latin typeface="Segoe UI" panose="020b0502040204020203" pitchFamily="34" charset="0"/>
            </a:endParaRPr>
          </a:p>
          <a:p>
            <a:pPr algn="just" rtl="0" fontAlgn="base"/>
            <a:r>
              <a:rPr lang="en-US" sz="1800" b="1" i="0">
                <a:solidFill>
                  <a:srgbClr val="000000"/>
                </a:solidFill>
                <a:effectLst/>
                <a:latin typeface="Times New Roman" panose="02020603050405020304" pitchFamily="18" charset="0"/>
              </a:rPr>
              <a:t>Cosa potete raccontare ai vostri figli su di lei: </a:t>
            </a:r>
            <a:r>
              <a:rPr lang="en-US" sz="1800" i="0">
                <a:solidFill>
                  <a:srgbClr val="000000"/>
                </a:solidFill>
                <a:effectLst/>
                <a:latin typeface="Times New Roman" panose="02020603050405020304" pitchFamily="18" charset="0"/>
              </a:rPr>
              <a:t>Ha inventato la tecnologia del telefono e ha guidato importanti gruppi scientifici. </a:t>
            </a:r>
          </a:p>
          <a:p>
            <a:pPr algn="just" rtl="0" fontAlgn="base"/>
            <a:r>
              <a:rPr lang="en-US" sz="1800" b="1" i="0" err="1">
                <a:solidFill>
                  <a:srgbClr val="000000"/>
                </a:solidFill>
                <a:effectLst/>
                <a:latin typeface="Times New Roman" panose="02020603050405020304" pitchFamily="18" charset="0"/>
              </a:rPr>
              <a:t>Perché la celebriamo: </a:t>
            </a:r>
            <a:r>
              <a:rPr lang="en-US" sz="1800" i="0">
                <a:solidFill>
                  <a:srgbClr val="000000"/>
                </a:solidFill>
                <a:effectLst/>
                <a:latin typeface="Times New Roman" panose="02020603050405020304" pitchFamily="18" charset="0"/>
              </a:rPr>
              <a:t>La rivista Time ha definito Shirley Jackson (nata nel 1946) "forse il modello definitivo per le donne nella scienza" e noi non potremmo essere più d'accordo. </a:t>
            </a:r>
          </a:p>
          <a:p>
            <a:pPr algn="just" rtl="0" fontAlgn="base"/>
            <a:r>
              <a:rPr lang="en-US" sz="1800" i="0">
                <a:solidFill>
                  <a:srgbClr val="000000"/>
                </a:solidFill>
                <a:effectLst/>
                <a:latin typeface="Times New Roman" panose="02020603050405020304" pitchFamily="18" charset="0"/>
              </a:rPr>
              <a:t>Si è interessata alla scienza fin dall'infanzia. Sua madre le leggeva libri sugli scienziati e suo padre l'aiutava con i progetti a scuola. Ha conseguito il dottorato in fisica al Massachusetts Institute of Technology, prima donna afroamericana a farlo. Presso gli AT&amp;T Bell Laboratories, la sua ricerca in fisica ottica ha portato all'invenzione del telefono a toni, dei cavi a fibre ottiche, dell'ID chiamante e dell'avviso di chiamata. </a:t>
            </a:r>
          </a:p>
          <a:p>
            <a:pPr algn="just" rtl="0" fontAlgn="base"/>
            <a:r>
              <a:rPr lang="en-US" sz="1800" i="0">
                <a:solidFill>
                  <a:srgbClr val="000000"/>
                </a:solidFill>
                <a:effectLst/>
                <a:latin typeface="Times New Roman" panose="02020603050405020304" pitchFamily="18" charset="0"/>
              </a:rPr>
              <a:t>La Jackson ha fornito consulenza ai presidenti in materia di salute pubblica e di energia nucleare, nonché su come le politiche scientifiche e tecnologiche possano aiutare l'economia. Il Presidente Barack Obama le ha conferito la National Medal of Science per la sua brillante carriera nel campo della ricerca e dello sviluppo.</a:t>
            </a:r>
            <a:endParaRPr lang="en-US" i="0">
              <a:solidFill>
                <a:srgbClr val="000000"/>
              </a:solidFill>
              <a:effectLst/>
              <a:latin typeface="Segoe UI" panose="020b0502040204020203" pitchFamily="34" charset="0"/>
            </a:endParaRPr>
          </a:p>
        </p:txBody>
      </p:sp>
      <p:sp>
        <p:nvSpPr>
          <p:cNvPr id="4" name="Rectangle 3">
            <a:extLst>
              <a:ext uri="{FF2B5EF4-FFF2-40B4-BE49-F238E27FC236}">
                <a16:creationId xmlns:a16="http://schemas.microsoft.com/office/drawing/2014/main" id="{F70B9131-3EAB-D130-CE64-8DC6D5E182B0}"/>
              </a:ext>
            </a:extLst>
          </p:cNvPr>
          <p:cNvSpPr/>
          <p:nvPr/>
        </p:nvSpPr>
        <p:spPr>
          <a:xfrm>
            <a:off x="4514646" y="1143585"/>
            <a:ext cx="5032147" cy="923330"/>
          </a:xfrm>
          <a:prstGeom prst="rect">
            <a:avLst/>
          </a:prstGeom>
          <a:noFill/>
        </p:spPr>
        <p:txBody>
          <a:bodyPr wrap="none" lIns="91440" tIns="45720" rIns="91440" bIns="45720">
            <a:spAutoFit/>
          </a:bodyPr>
          <a:lstStyle/>
          <a:p>
            <a:pPr algn="ctr"/>
            <a:r>
              <a:rPr lang="en-US" sz="5400" b="1" i="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rPr>
              <a:t>Shirley Jackson</a:t>
            </a:r>
            <a:endParaRPr lang="en-BE"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448343088"/>
      </p:ext>
    </p:extLst>
  </p:cSld>
  <p:clrMapOvr>
    <a:masterClrMapping/>
  </p:clrMapOvr>
  <p:transition>
    <p:circle/>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pic>
        <p:nvPicPr>
          <p:cNvPr id="19458" name="Picture 2">
            <a:extLst>
              <a:ext uri="{FF2B5EF4-FFF2-40B4-BE49-F238E27FC236}">
                <a16:creationId xmlns:a16="http://schemas.microsoft.com/office/drawing/2014/main" id="{5164823A-34A0-AB42-51BF-8D153C8565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4680" y="314960"/>
            <a:ext cx="2585720" cy="25857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B7B824-857B-D50D-8695-3298B10E899F}"/>
              </a:ext>
            </a:extLst>
          </p:cNvPr>
          <p:cNvSpPr txBox="1"/>
          <p:nvPr/>
        </p:nvSpPr>
        <p:spPr>
          <a:xfrm>
            <a:off x="810260" y="2875280"/>
            <a:ext cx="10571480" cy="4001095"/>
          </a:xfrm>
          <a:prstGeom prst="rect">
            <a:avLst/>
          </a:prstGeom>
          <a:noFill/>
        </p:spPr>
        <p:txBody>
          <a:bodyPr wrap="square">
            <a:spAutoFit/>
          </a:bodyPr>
          <a:lstStyle/>
          <a:p>
            <a:pPr algn="l" rtl="0" fontAlgn="base"/>
            <a:r>
              <a:rPr lang="en-US" sz="2000" b="1" err="1">
                <a:solidFill>
                  <a:srgbClr val="1F4D78"/>
                </a:solidFill>
                <a:latin typeface="Times New Roman" panose="02020603050405020304" pitchFamily="18" charset="0"/>
              </a:rPr>
              <a:t>Matematica e pioniera del settore aerospaziale </a:t>
            </a:r>
          </a:p>
          <a:p>
            <a:pPr algn="l" rtl="0" fontAlgn="base"/>
            <a:r>
              <a:rPr lang="en-US" sz="1800" b="1" i="0">
                <a:solidFill>
                  <a:srgbClr val="000000"/>
                </a:solidFill>
                <a:effectLst/>
                <a:latin typeface="Times New Roman" panose="02020603050405020304" pitchFamily="18" charset="0"/>
              </a:rPr>
              <a:t>Cosa potete raccontare ai vostri figli di lei: </a:t>
            </a:r>
            <a:r>
              <a:rPr lang="en-US" sz="1800" i="0">
                <a:solidFill>
                  <a:srgbClr val="000000"/>
                </a:solidFill>
                <a:effectLst/>
                <a:latin typeface="Times New Roman" panose="02020603050405020304" pitchFamily="18" charset="0"/>
              </a:rPr>
              <a:t>Era un'esperta di matematica che ha aiutato gli astronauti ad andare nello spazio e ad atterrare sulla Luna. </a:t>
            </a:r>
          </a:p>
          <a:p>
            <a:pPr algn="just" rtl="0" fontAlgn="base"/>
            <a:r>
              <a:rPr lang="en-US" sz="1800" b="1" i="0" err="1">
                <a:solidFill>
                  <a:srgbClr val="000000"/>
                </a:solidFill>
                <a:effectLst/>
                <a:latin typeface="Times New Roman" panose="02020603050405020304" pitchFamily="18" charset="0"/>
              </a:rPr>
              <a:t>Perché la celebriamo:</a:t>
            </a:r>
            <a:r>
              <a:rPr lang="en-US" sz="1800" i="0">
                <a:solidFill>
                  <a:srgbClr val="000000"/>
                </a:solidFill>
                <a:effectLst/>
                <a:latin typeface="Times New Roman" panose="02020603050405020304" pitchFamily="18" charset="0"/>
              </a:rPr>
              <a:t> Prima che ci siano astronauti che volano su razzi e vanno nello spazio, ci devono essere persone come Katherine Johnson (1918-2020) che li aiutano ad arrivarci. La Johnson ha contribuito in modo determinante ai più storici successi del Paese nel campo dei voli spaziali. </a:t>
            </a:r>
          </a:p>
          <a:p>
            <a:pPr algn="just" rtl="0" fontAlgn="base"/>
            <a:r>
              <a:rPr lang="en-US" sz="1800" i="0">
                <a:solidFill>
                  <a:srgbClr val="000000"/>
                </a:solidFill>
                <a:effectLst/>
                <a:latin typeface="Times New Roman" panose="02020603050405020304" pitchFamily="18" charset="0"/>
              </a:rPr>
              <a:t>Crescendo, la Johnson ha avuto genitori che hanno incoraggiato le sue capacità in matematica e l'hanno mandata in una scuola dove poteva eccellere. Si è laureata all'età di 18 anni con il massimo dei voti. Quando gli Stati Uniti entrarono nella corsa allo spazio negli anni Cinquanta, la NASA assunse Johnson e altri esperti di matematica per eseguire calcoli complessi. La Johnson calcolò il percorso della navicella che avrebbe portato i primi astronauti americani nello spazio e fece parte del team che inviò le prime persone sulla Luna. </a:t>
            </a:r>
          </a:p>
          <a:p>
            <a:pPr algn="just" rtl="0" fontAlgn="base"/>
            <a:r>
              <a:rPr lang="en-US" sz="1800" i="0">
                <a:solidFill>
                  <a:srgbClr val="000000"/>
                </a:solidFill>
                <a:effectLst/>
                <a:latin typeface="Times New Roman" panose="02020603050405020304" pitchFamily="18" charset="0"/>
              </a:rPr>
              <a:t>Per il suo straordinario contributo al nostro Paese, il Presidente Barack Obama ha conferito alla Johnson la Medaglia presidenziale della libertà, la più alta onorificenza civile della nazione. È uno dei personaggi ritratti nel film del 2016 "Hidden Figures".</a:t>
            </a:r>
            <a:endParaRPr lang="en-US" i="0">
              <a:solidFill>
                <a:srgbClr val="000000"/>
              </a:solidFill>
              <a:effectLst/>
              <a:latin typeface="Segoe UI" panose="020b0502040204020203" pitchFamily="34" charset="0"/>
            </a:endParaRPr>
          </a:p>
        </p:txBody>
      </p:sp>
      <p:sp>
        <p:nvSpPr>
          <p:cNvPr id="4" name="Rectangle 3">
            <a:extLst>
              <a:ext uri="{FF2B5EF4-FFF2-40B4-BE49-F238E27FC236}">
                <a16:creationId xmlns:a16="http://schemas.microsoft.com/office/drawing/2014/main" id="{EDB1A996-CC00-BAAE-6115-55CFF9A00632}"/>
              </a:ext>
            </a:extLst>
          </p:cNvPr>
          <p:cNvSpPr/>
          <p:nvPr/>
        </p:nvSpPr>
        <p:spPr>
          <a:xfrm>
            <a:off x="4035619" y="874375"/>
            <a:ext cx="5685403" cy="923330"/>
          </a:xfrm>
          <a:prstGeom prst="rect">
            <a:avLst/>
          </a:prstGeom>
          <a:noFill/>
        </p:spPr>
        <p:txBody>
          <a:bodyPr wrap="none" lIns="91440" tIns="45720" rIns="91440" bIns="45720">
            <a:spAutoFit/>
          </a:bodyPr>
          <a:lstStyle/>
          <a:p>
            <a:pPr algn="ctr"/>
            <a:r>
              <a:rPr lang="en-GB" sz="54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Katherine Johnson</a:t>
            </a:r>
          </a:p>
        </p:txBody>
      </p:sp>
    </p:spTree>
    <p:extLst>
      <p:ext uri="{BB962C8B-B14F-4D97-AF65-F5344CB8AC3E}">
        <p14:creationId xmlns:p14="http://schemas.microsoft.com/office/powerpoint/2010/main" val="303797532"/>
      </p:ext>
    </p:extLst>
  </p:cSld>
  <p:clrMapOvr>
    <a:masterClrMapping/>
  </p:clrMapOvr>
  <p:transition>
    <p:circle/>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2" name="Title 1">
            <a:extLst>
              <a:ext uri="{FF2B5EF4-FFF2-40B4-BE49-F238E27FC236}">
                <a16:creationId xmlns:a16="http://schemas.microsoft.com/office/drawing/2014/main" id="{3F964F63-79C1-2316-8A50-71E1EEA17609}"/>
              </a:ext>
            </a:extLst>
          </p:cNvPr>
          <p:cNvSpPr>
            <a:spLocks noGrp="1"/>
          </p:cNvSpPr>
          <p:nvPr>
            <p:ph type="title"/>
          </p:nvPr>
        </p:nvSpPr>
        <p:spPr/>
        <p:txBody>
          <a:bodyPr/>
          <a:lstStyle/>
          <a:p>
            <a:r>
              <a:rPr lang="en-GB"/>
              <a:t>Marie Curie</a:t>
            </a:r>
          </a:p>
        </p:txBody>
      </p:sp>
      <p:pic>
        <p:nvPicPr>
          <p:cNvPr id="6" name="Content Placeholder 5" descr="A person writing on a piece of paper&#10;&#10;Description automatically generated">
            <a:extLst>
              <a:ext uri="{FF2B5EF4-FFF2-40B4-BE49-F238E27FC236}">
                <a16:creationId xmlns:a16="http://schemas.microsoft.com/office/drawing/2014/main" id="{FE68BE8F-2419-D35D-95B3-3A88334852A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545" y="2067649"/>
            <a:ext cx="5533104" cy="3640424"/>
          </a:xfrm>
        </p:spPr>
      </p:pic>
      <p:sp>
        <p:nvSpPr>
          <p:cNvPr id="4" name="Content Placeholder 3">
            <a:extLst>
              <a:ext uri="{FF2B5EF4-FFF2-40B4-BE49-F238E27FC236}">
                <a16:creationId xmlns:a16="http://schemas.microsoft.com/office/drawing/2014/main" id="{4C0416A7-56A5-0EFC-D272-BE92B0D044D4}"/>
              </a:ext>
            </a:extLst>
          </p:cNvPr>
          <p:cNvSpPr>
            <a:spLocks noGrp="1"/>
          </p:cNvSpPr>
          <p:nvPr>
            <p:ph sz="half" idx="2"/>
          </p:nvPr>
        </p:nvSpPr>
        <p:spPr>
          <a:xfrm>
            <a:off x="6172200" y="2012235"/>
            <a:ext cx="5181600" cy="4351338"/>
          </a:xfrm>
        </p:spPr>
        <p:txBody>
          <a:bodyPr>
            <a:normAutofit/>
          </a:bodyPr>
          <a:lstStyle/>
          <a:p>
            <a:r>
              <a:rPr lang="en-GB" sz="3200" err="1"/>
              <a:t>Famosa per le sue ricerche sulla radioattività, che hanno portato all'invenzione dei raggi X.</a:t>
            </a:r>
          </a:p>
          <a:p>
            <a:r>
              <a:rPr lang="en-GB" sz="3200"/>
              <a:t>Ha ricevuto il premio Nobel, insieme al marito.</a:t>
            </a:r>
          </a:p>
        </p:txBody>
      </p:sp>
    </p:spTree>
    <p:extLst>
      <p:ext uri="{BB962C8B-B14F-4D97-AF65-F5344CB8AC3E}">
        <p14:creationId xmlns:p14="http://schemas.microsoft.com/office/powerpoint/2010/main" val="2752538361"/>
      </p:ext>
    </p:ext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2" name="Title 1">
            <a:extLst>
              <a:ext uri="{FF2B5EF4-FFF2-40B4-BE49-F238E27FC236}">
                <a16:creationId xmlns:a16="http://schemas.microsoft.com/office/drawing/2014/main" id="{0635CB30-B957-1B6E-D7B0-8711F59E0701}"/>
              </a:ext>
            </a:extLst>
          </p:cNvPr>
          <p:cNvSpPr>
            <a:spLocks noGrp="1"/>
          </p:cNvSpPr>
          <p:nvPr>
            <p:ph type="title"/>
          </p:nvPr>
        </p:nvSpPr>
        <p:spPr/>
        <p:txBody>
          <a:bodyPr/>
          <a:lstStyle/>
          <a:p>
            <a:r>
              <a:rPr lang="en-GB"/>
              <a:t>Jane Goodall</a:t>
            </a:r>
          </a:p>
        </p:txBody>
      </p:sp>
      <p:pic>
        <p:nvPicPr>
          <p:cNvPr id="6" name="Content Placeholder 5" descr="A picture containing outdoor, tree, person, plant&#10;&#10;Description automatically generated">
            <a:extLst>
              <a:ext uri="{FF2B5EF4-FFF2-40B4-BE49-F238E27FC236}">
                <a16:creationId xmlns:a16="http://schemas.microsoft.com/office/drawing/2014/main" id="{C86F4A7A-8CF8-FD58-763B-77C1EAD2501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5908" y="2006981"/>
            <a:ext cx="5323674" cy="3862113"/>
          </a:xfrm>
        </p:spPr>
      </p:pic>
      <p:sp>
        <p:nvSpPr>
          <p:cNvPr id="4" name="Content Placeholder 3">
            <a:extLst>
              <a:ext uri="{FF2B5EF4-FFF2-40B4-BE49-F238E27FC236}">
                <a16:creationId xmlns:a16="http://schemas.microsoft.com/office/drawing/2014/main" id="{044C9CD8-A5A7-4A26-64E1-1DE94F9B4A60}"/>
              </a:ext>
            </a:extLst>
          </p:cNvPr>
          <p:cNvSpPr>
            <a:spLocks noGrp="1"/>
          </p:cNvSpPr>
          <p:nvPr>
            <p:ph sz="half" idx="2"/>
          </p:nvPr>
        </p:nvSpPr>
        <p:spPr>
          <a:xfrm>
            <a:off x="6172200" y="2006981"/>
            <a:ext cx="5181600" cy="4351338"/>
          </a:xfrm>
        </p:spPr>
        <p:txBody>
          <a:bodyPr>
            <a:normAutofit/>
          </a:bodyPr>
          <a:lstStyle/>
          <a:p>
            <a:r>
              <a:rPr lang="en-GB" sz="3200"/>
              <a:t>Una scienziata dei primati e attivista per i diritti degli animali, famosa per il suo lavoro con gli scimpanzé, nonostante non avesse alcuna formazione scientifica formale quando ha iniziato!</a:t>
            </a:r>
          </a:p>
        </p:txBody>
      </p:sp>
    </p:spTree>
    <p:extLst>
      <p:ext uri="{BB962C8B-B14F-4D97-AF65-F5344CB8AC3E}">
        <p14:creationId xmlns:p14="http://schemas.microsoft.com/office/powerpoint/2010/main" val="1047477991"/>
      </p:ext>
    </p:ext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2" name="Title 1">
            <a:extLst>
              <a:ext uri="{FF2B5EF4-FFF2-40B4-BE49-F238E27FC236}">
                <a16:creationId xmlns:a16="http://schemas.microsoft.com/office/drawing/2014/main" id="{21B9E69B-9F20-2B98-B18B-C11CF1F5574A}"/>
              </a:ext>
            </a:extLst>
          </p:cNvPr>
          <p:cNvSpPr>
            <a:spLocks noGrp="1"/>
          </p:cNvSpPr>
          <p:nvPr>
            <p:ph type="title"/>
          </p:nvPr>
        </p:nvSpPr>
        <p:spPr/>
        <p:txBody>
          <a:bodyPr/>
          <a:lstStyle/>
          <a:p>
            <a:r>
              <a:rPr lang="en-GB"/>
              <a:t>Katherine Johnson</a:t>
            </a:r>
          </a:p>
        </p:txBody>
      </p:sp>
      <p:pic>
        <p:nvPicPr>
          <p:cNvPr id="6" name="Content Placeholder 5" descr="A picture containing person, indoor&#10;&#10;Description automatically generated">
            <a:extLst>
              <a:ext uri="{FF2B5EF4-FFF2-40B4-BE49-F238E27FC236}">
                <a16:creationId xmlns:a16="http://schemas.microsoft.com/office/drawing/2014/main" id="{AB8D81F4-1986-F3A7-7DD8-8DD3D64BDB1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76527" y="2226310"/>
            <a:ext cx="5897104" cy="3056890"/>
          </a:xfrm>
        </p:spPr>
      </p:pic>
      <p:sp>
        <p:nvSpPr>
          <p:cNvPr id="4" name="Content Placeholder 3">
            <a:extLst>
              <a:ext uri="{FF2B5EF4-FFF2-40B4-BE49-F238E27FC236}">
                <a16:creationId xmlns:a16="http://schemas.microsoft.com/office/drawing/2014/main" id="{97FC7C1B-2425-9E39-DAF2-655EF02A418E}"/>
              </a:ext>
            </a:extLst>
          </p:cNvPr>
          <p:cNvSpPr>
            <a:spLocks noGrp="1"/>
          </p:cNvSpPr>
          <p:nvPr>
            <p:ph sz="half" idx="2"/>
          </p:nvPr>
        </p:nvSpPr>
        <p:spPr>
          <a:xfrm>
            <a:off x="6463148" y="2198845"/>
            <a:ext cx="5181600" cy="4351338"/>
          </a:xfrm>
        </p:spPr>
        <p:txBody>
          <a:bodyPr>
            <a:normAutofit/>
          </a:bodyPr>
          <a:lstStyle/>
          <a:p>
            <a:r>
              <a:rPr lang="en-GB" sz="3200" err="1"/>
              <a:t>Matematica ricercatrice della Nasa, i cui calcoli sono stati fondamentali per il programma spaziale della Nasa e per i tentativi di orbitare e atterrare sulla Luna.</a:t>
            </a:r>
          </a:p>
        </p:txBody>
      </p:sp>
    </p:spTree>
    <p:extLst>
      <p:ext uri="{BB962C8B-B14F-4D97-AF65-F5344CB8AC3E}">
        <p14:creationId xmlns:p14="http://schemas.microsoft.com/office/powerpoint/2010/main" val="1740659511"/>
      </p:ext>
    </p:ext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2" name="Title 1">
            <a:extLst>
              <a:ext uri="{FF2B5EF4-FFF2-40B4-BE49-F238E27FC236}">
                <a16:creationId xmlns:a16="http://schemas.microsoft.com/office/drawing/2014/main" id="{F51F6461-521D-9F5E-F9FB-2978042B1416}"/>
              </a:ext>
            </a:extLst>
          </p:cNvPr>
          <p:cNvSpPr>
            <a:spLocks noGrp="1"/>
          </p:cNvSpPr>
          <p:nvPr>
            <p:ph type="title"/>
          </p:nvPr>
        </p:nvSpPr>
        <p:spPr/>
        <p:txBody>
          <a:bodyPr/>
          <a:lstStyle/>
          <a:p>
            <a:r>
              <a:rPr lang="en-GB"/>
              <a:t>Caroline Herschel</a:t>
            </a:r>
          </a:p>
        </p:txBody>
      </p:sp>
      <p:pic>
        <p:nvPicPr>
          <p:cNvPr id="6" name="Content Placeholder 5" descr="A picture containing wall, person&#10;&#10;Description automatically generated">
            <a:extLst>
              <a:ext uri="{FF2B5EF4-FFF2-40B4-BE49-F238E27FC236}">
                <a16:creationId xmlns:a16="http://schemas.microsoft.com/office/drawing/2014/main" id="{BD5BB570-B1B5-035D-A8FF-D13B781D872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26353" y="2120900"/>
            <a:ext cx="3438882" cy="4030518"/>
          </a:xfrm>
        </p:spPr>
      </p:pic>
      <p:sp>
        <p:nvSpPr>
          <p:cNvPr id="4" name="Content Placeholder 3">
            <a:extLst>
              <a:ext uri="{FF2B5EF4-FFF2-40B4-BE49-F238E27FC236}">
                <a16:creationId xmlns:a16="http://schemas.microsoft.com/office/drawing/2014/main" id="{6A0B3708-889A-46CE-EF6B-0A6B446619D1}"/>
              </a:ext>
            </a:extLst>
          </p:cNvPr>
          <p:cNvSpPr>
            <a:spLocks noGrp="1"/>
          </p:cNvSpPr>
          <p:nvPr>
            <p:ph sz="half" idx="2"/>
          </p:nvPr>
        </p:nvSpPr>
        <p:spPr>
          <a:xfrm>
            <a:off x="6172200" y="2241265"/>
            <a:ext cx="5181600" cy="4351338"/>
          </a:xfrm>
        </p:spPr>
        <p:txBody>
          <a:bodyPr>
            <a:normAutofit/>
          </a:bodyPr>
          <a:lstStyle/>
          <a:p>
            <a:r>
              <a:rPr lang="en-GB" sz="3200" err="1"/>
              <a:t>Astronoma che fece importanti scoperte, tra cui l'identificazione di diverse comete. È stata la prima donna in Inghilterra a essere pagata come scienziato.</a:t>
            </a:r>
          </a:p>
        </p:txBody>
      </p:sp>
    </p:spTree>
    <p:extLst>
      <p:ext uri="{BB962C8B-B14F-4D97-AF65-F5344CB8AC3E}">
        <p14:creationId xmlns:p14="http://schemas.microsoft.com/office/powerpoint/2010/main" val="2770308101"/>
      </p:ext>
    </p:ext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2" name="Title 1">
            <a:extLst>
              <a:ext uri="{FF2B5EF4-FFF2-40B4-BE49-F238E27FC236}">
                <a16:creationId xmlns:a16="http://schemas.microsoft.com/office/drawing/2014/main" id="{D70FDAE6-6379-C3AD-5DFE-F08E1556EBFD}"/>
              </a:ext>
            </a:extLst>
          </p:cNvPr>
          <p:cNvSpPr>
            <a:spLocks noGrp="1"/>
          </p:cNvSpPr>
          <p:nvPr>
            <p:ph type="title"/>
          </p:nvPr>
        </p:nvSpPr>
        <p:spPr/>
        <p:txBody>
          <a:bodyPr/>
          <a:lstStyle/>
          <a:p>
            <a:r>
              <a:rPr lang="en-GB" b="0" i="0">
                <a:solidFill>
                  <a:srgbClr val="333333"/>
                </a:solidFill>
                <a:effectLst/>
                <a:latin typeface="MarkWebPro-Heavy-W03-Regular"/>
              </a:rPr>
              <a:t>Sau Lan Wu</a:t>
            </a:r>
            <a:endParaRPr lang="en-GB"/>
          </a:p>
        </p:txBody>
      </p:sp>
      <p:pic>
        <p:nvPicPr>
          <p:cNvPr id="6" name="Content Placeholder 5" descr="A person wearing glasses&#10;&#10;Description automatically generated with low confidence">
            <a:extLst>
              <a:ext uri="{FF2B5EF4-FFF2-40B4-BE49-F238E27FC236}">
                <a16:creationId xmlns:a16="http://schemas.microsoft.com/office/drawing/2014/main" id="{767E7306-251D-B9EC-7A33-4F2750DE123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7280" y="2654383"/>
            <a:ext cx="3985490" cy="2758125"/>
          </a:xfrm>
        </p:spPr>
      </p:pic>
      <p:sp>
        <p:nvSpPr>
          <p:cNvPr id="4" name="Content Placeholder 3">
            <a:extLst>
              <a:ext uri="{FF2B5EF4-FFF2-40B4-BE49-F238E27FC236}">
                <a16:creationId xmlns:a16="http://schemas.microsoft.com/office/drawing/2014/main" id="{DB9ECD4B-86AD-A57C-3473-41C0E8620402}"/>
              </a:ext>
            </a:extLst>
          </p:cNvPr>
          <p:cNvSpPr>
            <a:spLocks noGrp="1"/>
          </p:cNvSpPr>
          <p:nvPr>
            <p:ph sz="half" idx="2"/>
          </p:nvPr>
        </p:nvSpPr>
        <p:spPr>
          <a:xfrm>
            <a:off x="6172200" y="2615341"/>
            <a:ext cx="5181600" cy="4351338"/>
          </a:xfrm>
        </p:spPr>
        <p:txBody>
          <a:bodyPr>
            <a:normAutofit/>
          </a:bodyPr>
          <a:lstStyle/>
          <a:p>
            <a:r>
              <a:rPr lang="en-GB" sz="3200" err="1">
                <a:latin typeface="Calibri" panose="020f0502020204030204" pitchFamily="34" charset="0"/>
                <a:cs typeface="Calibri" panose="020f0502020204030204" pitchFamily="34" charset="0"/>
              </a:rPr>
              <a:t>Scienziata e fisica delle particelle cinese che ha fatto diverse scoperte. Lavora con il team dell'Organizzazione Europea per la Ricerca Nucleare (CERN), sede del Large Hadron Collider.</a:t>
            </a:r>
          </a:p>
        </p:txBody>
      </p:sp>
    </p:spTree>
    <p:extLst>
      <p:ext uri="{BB962C8B-B14F-4D97-AF65-F5344CB8AC3E}">
        <p14:creationId xmlns:p14="http://schemas.microsoft.com/office/powerpoint/2010/main" val="3262695635"/>
      </p:ext>
    </p:ext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2" name="Title 1">
            <a:extLst>
              <a:ext uri="{FF2B5EF4-FFF2-40B4-BE49-F238E27FC236}">
                <a16:creationId xmlns:a16="http://schemas.microsoft.com/office/drawing/2014/main" id="{8A435016-DD07-E423-92FC-79E4418FCC77}"/>
              </a:ext>
            </a:extLst>
          </p:cNvPr>
          <p:cNvSpPr>
            <a:spLocks noGrp="1"/>
          </p:cNvSpPr>
          <p:nvPr>
            <p:ph type="title"/>
          </p:nvPr>
        </p:nvSpPr>
        <p:spPr/>
        <p:txBody>
          <a:bodyPr/>
          <a:lstStyle/>
          <a:p>
            <a:r>
              <a:rPr lang="en-GB"/>
              <a:t>Grace Hopper</a:t>
            </a:r>
          </a:p>
        </p:txBody>
      </p:sp>
      <p:pic>
        <p:nvPicPr>
          <p:cNvPr id="6" name="Content Placeholder 5" descr="A person in a military uniform&#10;&#10;Description automatically generated with low confidence">
            <a:extLst>
              <a:ext uri="{FF2B5EF4-FFF2-40B4-BE49-F238E27FC236}">
                <a16:creationId xmlns:a16="http://schemas.microsoft.com/office/drawing/2014/main" id="{E3A3FB48-2D2B-0342-BCC2-44F90F89441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77590" y="2120900"/>
            <a:ext cx="3079008" cy="3748088"/>
          </a:xfrm>
        </p:spPr>
      </p:pic>
      <p:sp>
        <p:nvSpPr>
          <p:cNvPr id="4" name="Content Placeholder 3">
            <a:extLst>
              <a:ext uri="{FF2B5EF4-FFF2-40B4-BE49-F238E27FC236}">
                <a16:creationId xmlns:a16="http://schemas.microsoft.com/office/drawing/2014/main" id="{C6228DD3-C459-991C-6D9F-CC62BD1F0CD2}"/>
              </a:ext>
            </a:extLst>
          </p:cNvPr>
          <p:cNvSpPr>
            <a:spLocks noGrp="1"/>
          </p:cNvSpPr>
          <p:nvPr>
            <p:ph sz="half" idx="2"/>
          </p:nvPr>
        </p:nvSpPr>
        <p:spPr>
          <a:xfrm>
            <a:off x="6172200" y="2116573"/>
            <a:ext cx="5181600" cy="4351338"/>
          </a:xfrm>
        </p:spPr>
        <p:txBody>
          <a:bodyPr>
            <a:normAutofit/>
          </a:bodyPr>
          <a:lstStyle/>
          <a:p>
            <a:r>
              <a:rPr lang="en-GB" sz="3200">
                <a:solidFill>
                  <a:srgbClr val="101315"/>
                </a:solidFill>
                <a:latin typeface="Lato" panose="020f0502020204030203" pitchFamily="34" charset="0"/>
              </a:rPr>
              <a:t>Una scienziata informatica il cui lavoro ha portato allo sviluppo del COBOL, un primo linguaggio di programmazione utilizzato ancora oggi. Nel 1947 ha registrato il primo vero bug informatico al mondo.</a:t>
            </a:r>
            <a:endParaRPr lang="en-GB" sz="3200">
              <a:solidFill>
                <a:schemeClr val="tx1"/>
              </a:solidFill>
            </a:endParaRPr>
          </a:p>
        </p:txBody>
      </p:sp>
    </p:spTree>
    <p:extLst>
      <p:ext uri="{BB962C8B-B14F-4D97-AF65-F5344CB8AC3E}">
        <p14:creationId xmlns:p14="http://schemas.microsoft.com/office/powerpoint/2010/main" val="4294838720"/>
      </p:ext>
    </p:ext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2" name="Title 1">
            <a:extLst>
              <a:ext uri="{FF2B5EF4-FFF2-40B4-BE49-F238E27FC236}">
                <a16:creationId xmlns:a16="http://schemas.microsoft.com/office/drawing/2014/main" id="{835430AF-9E86-531C-F0DA-DE6DB893E70B}"/>
              </a:ext>
            </a:extLst>
          </p:cNvPr>
          <p:cNvSpPr>
            <a:spLocks noGrp="1"/>
          </p:cNvSpPr>
          <p:nvPr>
            <p:ph type="title"/>
          </p:nvPr>
        </p:nvSpPr>
        <p:spPr/>
        <p:txBody>
          <a:bodyPr/>
          <a:lstStyle/>
          <a:p>
            <a:r>
              <a:rPr lang="en-GB" b="1" i="0">
                <a:effectLst/>
                <a:latin typeface="reckless"/>
              </a:rPr>
              <a:t>Susan Wojcicki</a:t>
            </a:r>
            <a:endParaRPr lang="en-GB"/>
          </a:p>
        </p:txBody>
      </p:sp>
      <p:pic>
        <p:nvPicPr>
          <p:cNvPr id="6" name="Content Placeholder 5" descr="A person sitting in a chair&#10;&#10;Description automatically generated with medium confidence">
            <a:extLst>
              <a:ext uri="{FF2B5EF4-FFF2-40B4-BE49-F238E27FC236}">
                <a16:creationId xmlns:a16="http://schemas.microsoft.com/office/drawing/2014/main" id="{21A9D86A-4BFE-1199-526E-4BC629EADE6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08903" y="2120900"/>
            <a:ext cx="3216382" cy="3748088"/>
          </a:xfrm>
        </p:spPr>
      </p:pic>
      <p:sp>
        <p:nvSpPr>
          <p:cNvPr id="4" name="Content Placeholder 3">
            <a:extLst>
              <a:ext uri="{FF2B5EF4-FFF2-40B4-BE49-F238E27FC236}">
                <a16:creationId xmlns:a16="http://schemas.microsoft.com/office/drawing/2014/main" id="{438A5CE6-A020-61E0-EB08-673E6B8B1DF9}"/>
              </a:ext>
            </a:extLst>
          </p:cNvPr>
          <p:cNvSpPr>
            <a:spLocks noGrp="1"/>
          </p:cNvSpPr>
          <p:nvPr>
            <p:ph sz="half" idx="2"/>
          </p:nvPr>
        </p:nvSpPr>
        <p:spPr>
          <a:xfrm>
            <a:off x="6172200" y="2199701"/>
            <a:ext cx="5181600" cy="4351338"/>
          </a:xfrm>
        </p:spPr>
        <p:txBody>
          <a:bodyPr>
            <a:normAutofit/>
          </a:bodyPr>
          <a:lstStyle/>
          <a:p>
            <a:r>
              <a:rPr lang="en-GB" sz="3200" err="1">
                <a:latin typeface="utopia-std"/>
              </a:rPr>
              <a:t>Sedicesima dipendente di Google e prima responsabile marketing, è ora CEO di You Tube.</a:t>
            </a:r>
            <a:endParaRPr lang="en-GB" sz="3200"/>
          </a:p>
        </p:txBody>
      </p:sp>
    </p:spTree>
    <p:extLst>
      <p:ext uri="{BB962C8B-B14F-4D97-AF65-F5344CB8AC3E}">
        <p14:creationId xmlns:p14="http://schemas.microsoft.com/office/powerpoint/2010/main" val="1741102342"/>
      </p:ext>
    </p:ext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2" name="Anchor"/>
          <p:cNvSpPr/>
          <p:nvPr/>
        </p:nvSpPr>
        <p:spPr>
          <a:xfrm>
            <a:off x="2248730" y="2529000"/>
            <a:ext cx="1800000" cy="180000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Pointer"/>
          <p:cNvGrpSpPr/>
          <p:nvPr/>
        </p:nvGrpSpPr>
        <p:grpSpPr>
          <a:xfrm>
            <a:off x="2980521" y="1377950"/>
            <a:ext cx="357055" cy="4113839"/>
            <a:chOff x="2980521" y="1377950"/>
            <a:chExt cx="357055" cy="4113839"/>
          </a:xfrm>
        </p:grpSpPr>
        <p:sp>
          <p:nvSpPr>
            <p:cNvPr id="46" name="Arrow"/>
            <p:cNvSpPr/>
            <p:nvPr/>
          </p:nvSpPr>
          <p:spPr>
            <a:xfrm>
              <a:off x="2980521" y="1377950"/>
              <a:ext cx="355600" cy="2051950"/>
            </a:xfrm>
            <a:custGeom>
              <a:gdLst>
                <a:gd name="connsiteX0" fmla="*/ 0 w 355600"/>
                <a:gd name="connsiteY0" fmla="*/ 414269 h 2051950"/>
                <a:gd name="connsiteX1" fmla="*/ 167492 w 355600"/>
                <a:gd name="connsiteY1" fmla="*/ 0 h 2051950"/>
                <a:gd name="connsiteX2" fmla="*/ 355600 w 355600"/>
                <a:gd name="connsiteY2" fmla="*/ 414269 h 2051950"/>
                <a:gd name="connsiteX3" fmla="*/ 355600 w 355600"/>
                <a:gd name="connsiteY3" fmla="*/ 2051950 h 2051950"/>
                <a:gd name="connsiteX4" fmla="*/ 0 w 355600"/>
                <a:gd name="connsiteY4" fmla="*/ 2051950 h 2051950"/>
                <a:gd name="connsiteX5" fmla="*/ 0 w 355600"/>
                <a:gd name="connsiteY5" fmla="*/ 414269 h 20519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00" h="2051950">
                  <a:moveTo>
                    <a:pt x="0" y="414269"/>
                  </a:moveTo>
                  <a:lnTo>
                    <a:pt x="167492" y="0"/>
                  </a:lnTo>
                  <a:lnTo>
                    <a:pt x="355600" y="414269"/>
                  </a:lnTo>
                  <a:lnTo>
                    <a:pt x="355600" y="2051950"/>
                  </a:lnTo>
                  <a:lnTo>
                    <a:pt x="0" y="2051950"/>
                  </a:lnTo>
                  <a:lnTo>
                    <a:pt x="0" y="414269"/>
                  </a:lnTo>
                  <a:close/>
                </a:path>
              </a:pathLst>
            </a:custGeom>
            <a:solidFill>
              <a:schemeClr val="tx1"/>
            </a:solidFill>
            <a:ln>
              <a:noFill/>
            </a:ln>
            <a:scene3d>
              <a:camera prst="orthographicFront"/>
              <a:lightRig rig="glow" dir="t"/>
            </a:scene3d>
            <a:sp3d prstMaterial="metal">
              <a:bevelT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Invisible Arrow"/>
            <p:cNvSpPr/>
            <p:nvPr/>
          </p:nvSpPr>
          <p:spPr>
            <a:xfrm flipV="1">
              <a:off x="2981976" y="3439839"/>
              <a:ext cx="355600" cy="2051950"/>
            </a:xfrm>
            <a:custGeom>
              <a:gdLst>
                <a:gd name="connsiteX0" fmla="*/ 0 w 355600"/>
                <a:gd name="connsiteY0" fmla="*/ 414269 h 2051950"/>
                <a:gd name="connsiteX1" fmla="*/ 167492 w 355600"/>
                <a:gd name="connsiteY1" fmla="*/ 0 h 2051950"/>
                <a:gd name="connsiteX2" fmla="*/ 355600 w 355600"/>
                <a:gd name="connsiteY2" fmla="*/ 414269 h 2051950"/>
                <a:gd name="connsiteX3" fmla="*/ 355600 w 355600"/>
                <a:gd name="connsiteY3" fmla="*/ 2051950 h 2051950"/>
                <a:gd name="connsiteX4" fmla="*/ 0 w 355600"/>
                <a:gd name="connsiteY4" fmla="*/ 2051950 h 2051950"/>
                <a:gd name="connsiteX5" fmla="*/ 0 w 355600"/>
                <a:gd name="connsiteY5" fmla="*/ 414269 h 20519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00" h="2051950">
                  <a:moveTo>
                    <a:pt x="0" y="414269"/>
                  </a:moveTo>
                  <a:lnTo>
                    <a:pt x="167492" y="0"/>
                  </a:lnTo>
                  <a:lnTo>
                    <a:pt x="355600" y="414269"/>
                  </a:lnTo>
                  <a:lnTo>
                    <a:pt x="355600" y="2051950"/>
                  </a:lnTo>
                  <a:lnTo>
                    <a:pt x="0" y="2051950"/>
                  </a:lnTo>
                  <a:lnTo>
                    <a:pt x="0" y="41426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Spin Button"/>
          <p:cNvSpPr/>
          <p:nvPr/>
        </p:nvSpPr>
        <p:spPr>
          <a:xfrm>
            <a:off x="2518730" y="2799000"/>
            <a:ext cx="1260000" cy="1260000"/>
          </a:xfrm>
          <a:prstGeom prst="ellipse">
            <a:avLst/>
          </a:prstGeom>
          <a:solidFill>
            <a:schemeClr val="tx1"/>
          </a:solidFill>
          <a:ln>
            <a:noFill/>
          </a:ln>
          <a:scene3d>
            <a:camera prst="orthographicFront"/>
            <a:lightRig rig="flat" dir="t"/>
          </a:scene3d>
          <a:sp3d>
            <a:bevelT w="381000" h="1905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a:latin typeface="Arial Black" panose="020b0a04020102020204" pitchFamily="34" charset="0"/>
              </a:rPr>
              <a:t>Spin!</a:t>
            </a:r>
          </a:p>
        </p:txBody>
      </p:sp>
      <p:sp>
        <p:nvSpPr>
          <p:cNvPr id="22" name="Rounded Rectangle 21">
            <a:extLst>
              <a:ext uri="{FF2B5EF4-FFF2-40B4-BE49-F238E27FC236}">
                <a16:creationId xmlns:a16="http://schemas.microsoft.com/office/drawing/2014/main" id="{C811681B-A3D7-C6DE-DBDE-3D4CB985041F}"/>
              </a:ext>
            </a:extLst>
          </p:cNvPr>
          <p:cNvSpPr/>
          <p:nvPr/>
        </p:nvSpPr>
        <p:spPr>
          <a:xfrm rot="2071155">
            <a:off x="3570013" y="1036935"/>
            <a:ext cx="1854076" cy="49329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7" name="Rounded Rectangle 26">
            <a:extLst>
              <a:ext uri="{FF2B5EF4-FFF2-40B4-BE49-F238E27FC236}">
                <a16:creationId xmlns:a16="http://schemas.microsoft.com/office/drawing/2014/main" id="{33641601-284C-B6D5-D0C0-FCAF75513954}"/>
              </a:ext>
            </a:extLst>
          </p:cNvPr>
          <p:cNvSpPr/>
          <p:nvPr/>
        </p:nvSpPr>
        <p:spPr>
          <a:xfrm rot="19616256">
            <a:off x="912925" y="1216644"/>
            <a:ext cx="1737993" cy="4233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8" name="Rectangle 27">
            <a:extLst>
              <a:ext uri="{FF2B5EF4-FFF2-40B4-BE49-F238E27FC236}">
                <a16:creationId xmlns:a16="http://schemas.microsoft.com/office/drawing/2014/main" id="{C26CDAD3-93E5-3852-432D-E756C5220BAF}"/>
              </a:ext>
            </a:extLst>
          </p:cNvPr>
          <p:cNvSpPr/>
          <p:nvPr/>
        </p:nvSpPr>
        <p:spPr>
          <a:xfrm rot="2182937">
            <a:off x="3569580" y="1147116"/>
            <a:ext cx="1914811" cy="461665"/>
          </a:xfrm>
          <a:prstGeom prst="rect">
            <a:avLst/>
          </a:prstGeom>
          <a:noFill/>
        </p:spPr>
        <p:txBody>
          <a:bodyPr wrap="square" lIns="91440" tIns="45720" rIns="91440" bIns="45720">
            <a:spAutoFit/>
          </a:bodyPr>
          <a:lstStyle/>
          <a:p>
            <a:pPr algn="ctr"/>
            <a:r>
              <a:rPr lang="en-GB" sz="2400" b="1">
                <a:ln w="22225">
                  <a:solidFill>
                    <a:srgbClr val="FFC000"/>
                  </a:solidFill>
                  <a:prstDash val="solid"/>
                </a:ln>
                <a:solidFill>
                  <a:srgbClr val="FFC000"/>
                </a:solidFill>
              </a:rPr>
              <a:t>ARTE</a:t>
            </a:r>
            <a:endParaRPr lang="en-GB" sz="2400" b="1">
              <a:ln w="22225">
                <a:solidFill>
                  <a:srgbClr val="FFC000"/>
                </a:solidFill>
                <a:prstDash val="solid"/>
              </a:ln>
              <a:solidFill>
                <a:srgbClr val="FFC000"/>
              </a:solidFill>
              <a:effectLst>
                <a:outerShdw blurRad="12700" dist="38100" dir="2700000" algn="tl" rotWithShape="0">
                  <a:schemeClr val="bg1">
                    <a:lumMod val="50000"/>
                  </a:schemeClr>
                </a:outerShdw>
              </a:effectLst>
            </a:endParaRPr>
          </a:p>
        </p:txBody>
      </p:sp>
      <p:sp>
        <p:nvSpPr>
          <p:cNvPr id="29" name="Rounded Rectangle 28">
            <a:extLst>
              <a:ext uri="{FF2B5EF4-FFF2-40B4-BE49-F238E27FC236}">
                <a16:creationId xmlns:a16="http://schemas.microsoft.com/office/drawing/2014/main" id="{54F5FAB4-9DBC-1AB5-5EDE-3340FADEC919}"/>
              </a:ext>
            </a:extLst>
          </p:cNvPr>
          <p:cNvSpPr/>
          <p:nvPr/>
        </p:nvSpPr>
        <p:spPr>
          <a:xfrm rot="6630335">
            <a:off x="4235480" y="3991340"/>
            <a:ext cx="2330323" cy="6753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0" name="Rounded Rectangle 29">
            <a:extLst>
              <a:ext uri="{FF2B5EF4-FFF2-40B4-BE49-F238E27FC236}">
                <a16:creationId xmlns:a16="http://schemas.microsoft.com/office/drawing/2014/main" id="{D480821A-6B98-9302-C8DB-592CBE79ECDD}"/>
              </a:ext>
            </a:extLst>
          </p:cNvPr>
          <p:cNvSpPr/>
          <p:nvPr/>
        </p:nvSpPr>
        <p:spPr>
          <a:xfrm>
            <a:off x="2142500" y="5599786"/>
            <a:ext cx="1906230" cy="5796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1" name="Rounded Rectangle 30">
            <a:extLst>
              <a:ext uri="{FF2B5EF4-FFF2-40B4-BE49-F238E27FC236}">
                <a16:creationId xmlns:a16="http://schemas.microsoft.com/office/drawing/2014/main" id="{BFBDE439-34D7-F1F9-1FAD-103EA796AE2B}"/>
              </a:ext>
            </a:extLst>
          </p:cNvPr>
          <p:cNvSpPr/>
          <p:nvPr/>
        </p:nvSpPr>
        <p:spPr>
          <a:xfrm rot="4114100">
            <a:off x="-137311" y="3842513"/>
            <a:ext cx="1876163" cy="7566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2" name="Rectangle 31">
            <a:extLst>
              <a:ext uri="{FF2B5EF4-FFF2-40B4-BE49-F238E27FC236}">
                <a16:creationId xmlns:a16="http://schemas.microsoft.com/office/drawing/2014/main" id="{9EF08C6F-B469-3F1A-3285-AC724F2656CC}"/>
              </a:ext>
            </a:extLst>
          </p:cNvPr>
          <p:cNvSpPr/>
          <p:nvPr/>
        </p:nvSpPr>
        <p:spPr>
          <a:xfrm rot="6381977">
            <a:off x="4513845" y="4008012"/>
            <a:ext cx="1853136" cy="461665"/>
          </a:xfrm>
          <a:prstGeom prst="rect">
            <a:avLst/>
          </a:prstGeom>
          <a:noFill/>
        </p:spPr>
        <p:txBody>
          <a:bodyPr wrap="none" lIns="91440" tIns="45720" rIns="91440" bIns="45720">
            <a:spAutoFit/>
          </a:bodyPr>
          <a:lstStyle/>
          <a:p>
            <a:pPr algn="ctr"/>
            <a:r>
              <a:rPr lang="en-GB" sz="2400" b="1">
                <a:ln w="22225">
                  <a:solidFill>
                    <a:srgbClr val="00B0F0"/>
                  </a:solidFill>
                  <a:prstDash val="solid"/>
                </a:ln>
                <a:solidFill>
                  <a:srgbClr val="00B0F0"/>
                </a:solidFill>
              </a:rPr>
              <a:t>TECNOLOGIA</a:t>
            </a:r>
            <a:endParaRPr lang="en-GB" sz="2400" b="1">
              <a:ln w="22225">
                <a:solidFill>
                  <a:srgbClr val="00B0F0"/>
                </a:solidFill>
                <a:prstDash val="solid"/>
              </a:ln>
              <a:solidFill>
                <a:srgbClr val="00B0F0"/>
              </a:solidFill>
              <a:effectLst>
                <a:outerShdw blurRad="12700" dist="38100" dir="2700000" algn="tl" rotWithShape="0">
                  <a:schemeClr val="bg1">
                    <a:lumMod val="50000"/>
                  </a:schemeClr>
                </a:outerShdw>
              </a:effectLst>
            </a:endParaRPr>
          </a:p>
        </p:txBody>
      </p:sp>
      <p:sp>
        <p:nvSpPr>
          <p:cNvPr id="33" name="Rectangle 32">
            <a:extLst>
              <a:ext uri="{FF2B5EF4-FFF2-40B4-BE49-F238E27FC236}">
                <a16:creationId xmlns:a16="http://schemas.microsoft.com/office/drawing/2014/main" id="{31336C60-D39D-8EB2-AC9D-B04B90E2DBB4}"/>
              </a:ext>
            </a:extLst>
          </p:cNvPr>
          <p:cNvSpPr/>
          <p:nvPr/>
        </p:nvSpPr>
        <p:spPr>
          <a:xfrm rot="211863">
            <a:off x="2114184" y="5653248"/>
            <a:ext cx="1933543" cy="461665"/>
          </a:xfrm>
          <a:prstGeom prst="rect">
            <a:avLst/>
          </a:prstGeom>
          <a:noFill/>
        </p:spPr>
        <p:txBody>
          <a:bodyPr wrap="none" lIns="91440" tIns="45720" rIns="91440" bIns="45720">
            <a:spAutoFit/>
          </a:bodyPr>
          <a:lstStyle/>
          <a:p>
            <a:pPr algn="ctr"/>
            <a:r>
              <a:rPr lang="en-GB" sz="2400" b="1">
                <a:ln w="22225">
                  <a:solidFill>
                    <a:srgbClr val="0070C0"/>
                  </a:solidFill>
                  <a:prstDash val="solid"/>
                </a:ln>
                <a:solidFill>
                  <a:srgbClr val="0070C0"/>
                </a:solidFill>
              </a:rPr>
              <a:t>MATEMATICA</a:t>
            </a:r>
            <a:endParaRPr lang="en-GB" sz="2400" b="1">
              <a:ln w="22225">
                <a:solidFill>
                  <a:srgbClr val="0070C0"/>
                </a:solidFill>
                <a:prstDash val="solid"/>
              </a:ln>
              <a:solidFill>
                <a:srgbClr val="0070C0"/>
              </a:solidFill>
              <a:effectLst>
                <a:outerShdw blurRad="12700" dist="38100" dir="2700000" algn="tl" rotWithShape="0">
                  <a:schemeClr val="bg1">
                    <a:lumMod val="50000"/>
                  </a:schemeClr>
                </a:outerShdw>
              </a:effectLst>
            </a:endParaRPr>
          </a:p>
        </p:txBody>
      </p:sp>
      <p:sp>
        <p:nvSpPr>
          <p:cNvPr id="34" name="Rectangle 33">
            <a:extLst>
              <a:ext uri="{FF2B5EF4-FFF2-40B4-BE49-F238E27FC236}">
                <a16:creationId xmlns:a16="http://schemas.microsoft.com/office/drawing/2014/main" id="{47AF547D-4D0D-A5BE-6387-3A23BF320097}"/>
              </a:ext>
            </a:extLst>
          </p:cNvPr>
          <p:cNvSpPr/>
          <p:nvPr/>
        </p:nvSpPr>
        <p:spPr>
          <a:xfrm rot="15308016">
            <a:off x="-63292" y="4010523"/>
            <a:ext cx="1799211" cy="461665"/>
          </a:xfrm>
          <a:prstGeom prst="rect">
            <a:avLst/>
          </a:prstGeom>
          <a:noFill/>
        </p:spPr>
        <p:txBody>
          <a:bodyPr wrap="none" lIns="91440" tIns="45720" rIns="91440" bIns="45720">
            <a:spAutoFit/>
          </a:bodyPr>
          <a:lstStyle/>
          <a:p>
            <a:pPr algn="ctr"/>
            <a:r>
              <a:rPr lang="en-GB" sz="2400" b="1">
                <a:ln w="22225">
                  <a:solidFill>
                    <a:srgbClr val="FF0000"/>
                  </a:solidFill>
                  <a:prstDash val="solid"/>
                </a:ln>
                <a:solidFill>
                  <a:srgbClr val="FF0000"/>
                </a:solidFill>
              </a:rPr>
              <a:t>INGEGNERIA</a:t>
            </a:r>
            <a:endParaRPr lang="en-GB" sz="2400" b="1">
              <a:ln w="22225">
                <a:solidFill>
                  <a:srgbClr val="FF0000"/>
                </a:solidFill>
                <a:prstDash val="solid"/>
              </a:ln>
              <a:solidFill>
                <a:srgbClr val="FF0000"/>
              </a:solidFill>
              <a:effectLst>
                <a:outerShdw blurRad="12700" dist="38100" dir="2700000" algn="tl" rotWithShape="0">
                  <a:schemeClr val="bg1">
                    <a:lumMod val="50000"/>
                  </a:schemeClr>
                </a:outerShdw>
              </a:effectLst>
            </a:endParaRPr>
          </a:p>
        </p:txBody>
      </p:sp>
      <p:sp>
        <p:nvSpPr>
          <p:cNvPr id="35" name="Rectangle 34">
            <a:extLst>
              <a:ext uri="{FF2B5EF4-FFF2-40B4-BE49-F238E27FC236}">
                <a16:creationId xmlns:a16="http://schemas.microsoft.com/office/drawing/2014/main" id="{6953640C-AB10-C6AC-457E-446E310605E5}"/>
              </a:ext>
            </a:extLst>
          </p:cNvPr>
          <p:cNvSpPr/>
          <p:nvPr/>
        </p:nvSpPr>
        <p:spPr>
          <a:xfrm rot="19508096">
            <a:off x="1172092" y="1155018"/>
            <a:ext cx="1259768" cy="461665"/>
          </a:xfrm>
          <a:prstGeom prst="rect">
            <a:avLst/>
          </a:prstGeom>
          <a:noFill/>
        </p:spPr>
        <p:txBody>
          <a:bodyPr wrap="none" lIns="91440" tIns="45720" rIns="91440" bIns="45720">
            <a:spAutoFit/>
          </a:bodyPr>
          <a:lstStyle/>
          <a:p>
            <a:pPr algn="ctr"/>
            <a:r>
              <a:rPr lang="en-GB" sz="2400" b="1">
                <a:ln w="22225">
                  <a:solidFill>
                    <a:srgbClr val="00B050"/>
                  </a:solidFill>
                  <a:prstDash val="solid"/>
                </a:ln>
                <a:solidFill>
                  <a:srgbClr val="00B050"/>
                </a:solidFill>
              </a:rPr>
              <a:t>SCIENZA</a:t>
            </a:r>
            <a:endParaRPr lang="en-GB" sz="2400" b="1">
              <a:ln w="22225">
                <a:solidFill>
                  <a:srgbClr val="00B050"/>
                </a:solidFill>
                <a:prstDash val="solid"/>
              </a:ln>
              <a:solidFill>
                <a:srgbClr val="00B050"/>
              </a:solidFill>
              <a:effectLst>
                <a:outerShdw blurRad="12700" dist="38100" dir="2700000" algn="tl" rotWithShape="0">
                  <a:schemeClr val="bg1">
                    <a:lumMod val="50000"/>
                  </a:schemeClr>
                </a:outerShdw>
              </a:effectLst>
            </a:endParaRPr>
          </a:p>
        </p:txBody>
      </p:sp>
      <p:pic>
        <p:nvPicPr>
          <p:cNvPr id="5" name="Picture 4" descr="Diagram&#10;&#10;Description automatically generated">
            <a:extLst>
              <a:ext uri="{FF2B5EF4-FFF2-40B4-BE49-F238E27FC236}">
                <a16:creationId xmlns:a16="http://schemas.microsoft.com/office/drawing/2014/main" id="{DA1890E8-C910-0858-B019-4D425175F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4436" y="1079850"/>
            <a:ext cx="5318471" cy="5026248"/>
          </a:xfrm>
          <a:prstGeom prst="rect">
            <a:avLst/>
          </a:prstGeom>
        </p:spPr>
      </p:pic>
      <p:sp>
        <p:nvSpPr>
          <p:cNvPr id="6" name="Rectangle 5">
            <a:extLst>
              <a:ext uri="{FF2B5EF4-FFF2-40B4-BE49-F238E27FC236}">
                <a16:creationId xmlns:a16="http://schemas.microsoft.com/office/drawing/2014/main" id="{80D5C6F7-74B5-2CC5-D5F3-97FAB48D7BB7}"/>
              </a:ext>
            </a:extLst>
          </p:cNvPr>
          <p:cNvSpPr/>
          <p:nvPr/>
        </p:nvSpPr>
        <p:spPr>
          <a:xfrm>
            <a:off x="5828302" y="162541"/>
            <a:ext cx="6295954" cy="769441"/>
          </a:xfrm>
          <a:prstGeom prst="rect">
            <a:avLst/>
          </a:prstGeom>
          <a:noFill/>
        </p:spPr>
        <p:txBody>
          <a:bodyPr wrap="none" lIns="91440" tIns="45720" rIns="91440" bIns="45720">
            <a:spAutoFit/>
          </a:bodyPr>
          <a:lstStyle/>
          <a:p>
            <a:pPr algn="ctr"/>
            <a:r>
              <a:rPr lang="en-GB" sz="4400" b="1">
                <a:effectLst>
                  <a:outerShdw blurRad="38100" dist="19050" dir="2700000" algn="tl" rotWithShape="0">
                    <a:schemeClr val="dk1">
                      <a:lumMod val="50000"/>
                      <a:alpha val="40000"/>
                    </a:schemeClr>
                  </a:outerShdw>
                </a:effectLst>
              </a:rPr>
              <a:t>SCEGLIETE UNA SQUADRA</a:t>
            </a:r>
          </a:p>
        </p:txBody>
      </p:sp>
      <p:sp>
        <p:nvSpPr>
          <p:cNvPr id="7" name="Rectangle 6">
            <a:extLst>
              <a:ext uri="{FF2B5EF4-FFF2-40B4-BE49-F238E27FC236}">
                <a16:creationId xmlns:a16="http://schemas.microsoft.com/office/drawing/2014/main" id="{A605F4C0-D83D-5297-4D09-9A0A70D18463}"/>
              </a:ext>
            </a:extLst>
          </p:cNvPr>
          <p:cNvSpPr/>
          <p:nvPr/>
        </p:nvSpPr>
        <p:spPr>
          <a:xfrm>
            <a:off x="7153841" y="6110684"/>
            <a:ext cx="3939669" cy="584775"/>
          </a:xfrm>
          <a:prstGeom prst="rect">
            <a:avLst/>
          </a:prstGeom>
          <a:noFill/>
        </p:spPr>
        <p:txBody>
          <a:bodyPr wrap="none" lIns="91440" tIns="45720" rIns="91440" bIns="45720">
            <a:spAutoFit/>
          </a:bodyPr>
          <a:lstStyle/>
          <a:p>
            <a:pPr algn="ctr"/>
            <a:r>
              <a:rPr lang="en-GB" sz="3200" b="1" cap="none" spc="0" err="1">
                <a:ln w="0"/>
                <a:solidFill>
                  <a:schemeClr val="tx1"/>
                </a:solidFill>
                <a:effectLst>
                  <a:outerShdw blurRad="38100" dist="19050" dir="2700000" algn="tl" rotWithShape="0">
                    <a:schemeClr val="dk1">
                      <a:alpha val="40000"/>
                    </a:schemeClr>
                  </a:outerShdw>
                </a:effectLst>
              </a:rPr>
              <a:t>Selezionare un colore.</a:t>
            </a:r>
          </a:p>
        </p:txBody>
      </p:sp>
    </p:spTree>
    <p:extLst>
      <p:ext uri="{BB962C8B-B14F-4D97-AF65-F5344CB8AC3E}">
        <p14:creationId xmlns:p14="http://schemas.microsoft.com/office/powerpoint/2010/main" val="696738185"/>
      </p:ext>
    </p:extLst>
  </p:cSld>
  <p:clrMapOvr>
    <a:masterClrMapping/>
  </p:clrMapOvr>
  <p:transition>
    <p:circle/>
  </p:transition>
  <p:timing>
    <p:tnLst>
      <p:par>
        <p:cTn id="1" dur="indefinite" restart="never" nodeType="tmRoot">
          <p:childTnLst>
            <p:seq concurrent="1" nextAc="seek">
              <p:cTn id="2" restart="whenNotActive" fill="hold" evtFilter="cancelBubble" nodeType="interactiveSeq">
                <p:stCondLst>
                  <p:cond evt="onClick" delay="0">
                    <p:tgtEl>
                      <p:spTgt spid="51"/>
                    </p:tgtEl>
                  </p:cond>
                </p:stCondLst>
                <p:endSync evt="end" delay="0">
                  <p:rtn val="all"/>
                </p:endSync>
                <p:childTnLst>
                  <p:par>
                    <p:cTn id="3" fill="hold" nodeType="clickPar">
                      <p:stCondLst>
                        <p:cond delay="0"/>
                      </p:stCondLst>
                      <p:childTnLst>
                        <p:par>
                          <p:cTn id="4" fill="hold" nodeType="afterGroup">
                            <p:stCondLst>
                              <p:cond delay="0"/>
                            </p:stCondLst>
                            <p:childTnLst>
                              <p:par>
                                <p:cTn id="5" presetID="8" presetClass="emph" presetSubtype="0" repeatCount="indefinite" fill="hold" nodeType="clickEffect">
                                  <p:stCondLst>
                                    <p:cond delay="0"/>
                                  </p:stCondLst>
                                  <p:childTnLst>
                                    <p:animRot by="21600000">
                                      <p:cBhvr>
                                        <p:cTn id="6" dur="250" fill="hold"/>
                                        <p:tgtEl>
                                          <p:spTgt spid="49"/>
                                        </p:tgtEl>
                                        <p:attrNameLst>
                                          <p:attrName>r</p:attrName>
                                        </p:attrNameLst>
                                      </p:cBhvr>
                                    </p:animRot>
                                  </p:childTnLst>
                                </p:cTn>
                              </p:par>
                            </p:childTnLst>
                          </p:cTn>
                        </p:par>
                      </p:childTnLst>
                    </p:cTn>
                  </p:par>
                  <p:par>
                    <p:cTn id="7" fill="hold" nodeType="clickPar">
                      <p:stCondLst>
                        <p:cond delay="indefinite"/>
                      </p:stCondLst>
                      <p:childTnLst>
                        <p:par>
                          <p:cTn id="8" fill="hold" nodeType="after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250"/>
                                        <p:tgtEl>
                                          <p:spTgt spid="52"/>
                                        </p:tgtEl>
                                      </p:cBhvr>
                                    </p:animEffect>
                                  </p:childTnLst>
                                </p:cTn>
                              </p:par>
                              <p:par>
                                <p:cTn id="12" presetID="10" presetClass="exit" presetSubtype="0" fill="hold" grpId="1" nodeType="withEffect">
                                  <p:stCondLst>
                                    <p:cond delay="0"/>
                                  </p:stCondLst>
                                  <p:childTnLst>
                                    <p:animEffect transition="out" filter="fade">
                                      <p:cBhvr>
                                        <p:cTn id="13" dur="250"/>
                                        <p:tgtEl>
                                          <p:spTgt spid="52"/>
                                        </p:tgtEl>
                                      </p:cBhvr>
                                    </p:animEffect>
                                    <p:set>
                                      <p:cBhvr>
                                        <p:cTn id="14" dur="1" fill="hold">
                                          <p:stCondLst>
                                            <p:cond delay="24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52" grpId="0"/>
      <p:bldP spid="52" grpId="1"/>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2" name="Title 1">
            <a:extLst>
              <a:ext uri="{FF2B5EF4-FFF2-40B4-BE49-F238E27FC236}">
                <a16:creationId xmlns:a16="http://schemas.microsoft.com/office/drawing/2014/main" id="{FB3B7E84-5D6F-30BA-0D3F-980CE299DCE4}"/>
              </a:ext>
            </a:extLst>
          </p:cNvPr>
          <p:cNvSpPr>
            <a:spLocks noGrp="1"/>
          </p:cNvSpPr>
          <p:nvPr>
            <p:ph type="title"/>
          </p:nvPr>
        </p:nvSpPr>
        <p:spPr/>
        <p:txBody>
          <a:bodyPr/>
          <a:lstStyle/>
          <a:p>
            <a:r>
              <a:rPr lang="en-GB"/>
              <a:t>Zaha Hadid</a:t>
            </a:r>
          </a:p>
        </p:txBody>
      </p:sp>
      <p:pic>
        <p:nvPicPr>
          <p:cNvPr id="6" name="Content Placeholder 5" descr="A picture containing person, outdoor, person&#10;&#10;Description automatically generated">
            <a:extLst>
              <a:ext uri="{FF2B5EF4-FFF2-40B4-BE49-F238E27FC236}">
                <a16:creationId xmlns:a16="http://schemas.microsoft.com/office/drawing/2014/main" id="{CAA7B994-252D-E8B5-FCD1-B30A6585B82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49799" y="2120900"/>
            <a:ext cx="3134589" cy="3748088"/>
          </a:xfrm>
        </p:spPr>
      </p:pic>
      <p:sp>
        <p:nvSpPr>
          <p:cNvPr id="4" name="Content Placeholder 3">
            <a:extLst>
              <a:ext uri="{FF2B5EF4-FFF2-40B4-BE49-F238E27FC236}">
                <a16:creationId xmlns:a16="http://schemas.microsoft.com/office/drawing/2014/main" id="{C242D7A5-B4AD-B65B-D042-8EE958A53733}"/>
              </a:ext>
            </a:extLst>
          </p:cNvPr>
          <p:cNvSpPr>
            <a:spLocks noGrp="1"/>
          </p:cNvSpPr>
          <p:nvPr>
            <p:ph sz="half" idx="2"/>
          </p:nvPr>
        </p:nvSpPr>
        <p:spPr>
          <a:xfrm>
            <a:off x="6172200" y="2158137"/>
            <a:ext cx="5181600" cy="4351338"/>
          </a:xfrm>
        </p:spPr>
        <p:txBody>
          <a:bodyPr>
            <a:noAutofit/>
          </a:bodyPr>
          <a:lstStyle/>
          <a:p>
            <a:r>
              <a:rPr lang="en-GB" sz="2400" b="0" i="0" err="1">
                <a:solidFill>
                  <a:srgbClr val="222222"/>
                </a:solidFill>
                <a:effectLst/>
                <a:latin typeface="Roboto" panose="02000000000000000000" pitchFamily="2" charset="0"/>
              </a:rPr>
              <a:t>Architetta che ha progettato il London Aquatics Center e la Guangzhou Opera House. Zaha Hadid è stata soprannominata la "Regina della curva" e di conseguenza ha ricevuto premi come il Pritzker Architecture Price, vinto nel 2004. È stata la prima donna architetto ad averlo vinto.</a:t>
            </a:r>
            <a:endParaRPr lang="en-GB" sz="2400"/>
          </a:p>
        </p:txBody>
      </p:sp>
      <p:pic>
        <p:nvPicPr>
          <p:cNvPr id="8" name="Picture 7" descr="A picture containing sky, outdoor, roof&#10;&#10;Description automatically generated">
            <a:extLst>
              <a:ext uri="{FF2B5EF4-FFF2-40B4-BE49-F238E27FC236}">
                <a16:creationId xmlns:a16="http://schemas.microsoft.com/office/drawing/2014/main" id="{13FAFB89-FCA5-7694-FD04-363C121C6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400" y="119463"/>
            <a:ext cx="3618595" cy="1738885"/>
          </a:xfrm>
          <a:prstGeom prst="rect">
            <a:avLst/>
          </a:prstGeom>
        </p:spPr>
      </p:pic>
    </p:spTree>
    <p:extLst>
      <p:ext uri="{BB962C8B-B14F-4D97-AF65-F5344CB8AC3E}">
        <p14:creationId xmlns:p14="http://schemas.microsoft.com/office/powerpoint/2010/main" val="1244888171"/>
      </p:ext>
    </p:extLst>
  </p:cSld>
  <p:clrMapOvr>
    <a:masterClrMapping/>
  </p:clrMapOvr>
  <p:transition>
    <p:circle/>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2" name="Title 1">
            <a:extLst>
              <a:ext uri="{FF2B5EF4-FFF2-40B4-BE49-F238E27FC236}">
                <a16:creationId xmlns:a16="http://schemas.microsoft.com/office/drawing/2014/main" id="{ECCDA515-F8FB-C8A3-50D8-210B6AE8C2E7}"/>
              </a:ext>
            </a:extLst>
          </p:cNvPr>
          <p:cNvSpPr>
            <a:spLocks noGrp="1"/>
          </p:cNvSpPr>
          <p:nvPr>
            <p:ph type="title"/>
          </p:nvPr>
        </p:nvSpPr>
        <p:spPr/>
        <p:txBody>
          <a:bodyPr>
            <a:normAutofit/>
          </a:bodyPr>
          <a:lstStyle/>
          <a:p>
            <a:r>
              <a:rPr lang="en-GB" sz="4400" b="1" i="0">
                <a:solidFill>
                  <a:srgbClr val="595758"/>
                </a:solidFill>
                <a:effectLst/>
                <a:latin typeface="Lato" panose="020f0502020204030203" pitchFamily="34" charset="0"/>
              </a:rPr>
              <a:t>Sheryl Sandberg</a:t>
            </a:r>
            <a:endParaRPr lang="en-GB" sz="4400"/>
          </a:p>
        </p:txBody>
      </p:sp>
      <p:pic>
        <p:nvPicPr>
          <p:cNvPr id="6" name="Content Placeholder 5" descr="A person in a blue dress&#10;&#10;Description automatically generated with low confidence">
            <a:extLst>
              <a:ext uri="{FF2B5EF4-FFF2-40B4-BE49-F238E27FC236}">
                <a16:creationId xmlns:a16="http://schemas.microsoft.com/office/drawing/2014/main" id="{268AC4C9-6844-97DC-D0CE-65D96F3A733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63989" y="2120900"/>
            <a:ext cx="3706209" cy="3748088"/>
          </a:xfrm>
        </p:spPr>
      </p:pic>
      <p:sp>
        <p:nvSpPr>
          <p:cNvPr id="4" name="Content Placeholder 3">
            <a:extLst>
              <a:ext uri="{FF2B5EF4-FFF2-40B4-BE49-F238E27FC236}">
                <a16:creationId xmlns:a16="http://schemas.microsoft.com/office/drawing/2014/main" id="{DA84BB9E-511C-F548-90AA-EFC48474DF96}"/>
              </a:ext>
            </a:extLst>
          </p:cNvPr>
          <p:cNvSpPr>
            <a:spLocks noGrp="1"/>
          </p:cNvSpPr>
          <p:nvPr>
            <p:ph sz="half" idx="2"/>
          </p:nvPr>
        </p:nvSpPr>
        <p:spPr>
          <a:xfrm>
            <a:off x="6255328" y="2116573"/>
            <a:ext cx="5181600" cy="4351338"/>
          </a:xfrm>
        </p:spPr>
        <p:txBody>
          <a:bodyPr>
            <a:normAutofit lnSpcReduction="10000"/>
          </a:bodyPr>
          <a:lstStyle/>
          <a:p>
            <a:r>
              <a:rPr lang="en-GB">
                <a:solidFill>
                  <a:srgbClr val="595758"/>
                </a:solidFill>
                <a:latin typeface="Lato" panose="020f0502020204030203" pitchFamily="34" charset="0"/>
              </a:rPr>
              <a:t>Si è laureata all'Harvard College nel 1991 con una laurea in economia, dove ha anche co-fondato Women in Economics and Government. Nel 1993 si è iscritta alla Harvard Business School per conseguire un master. Ha incontrato Mark Zuckerberg che le ha offerto il ruolo di direttore operativo di Facebook.</a:t>
            </a:r>
            <a:endParaRPr lang="en-GB"/>
          </a:p>
        </p:txBody>
      </p:sp>
    </p:spTree>
    <p:extLst>
      <p:ext uri="{BB962C8B-B14F-4D97-AF65-F5344CB8AC3E}">
        <p14:creationId xmlns:p14="http://schemas.microsoft.com/office/powerpoint/2010/main" val="4008365001"/>
      </p:ext>
    </p:ext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2" name="Title 1">
            <a:extLst>
              <a:ext uri="{FF2B5EF4-FFF2-40B4-BE49-F238E27FC236}">
                <a16:creationId xmlns:a16="http://schemas.microsoft.com/office/drawing/2014/main" id="{13FC1968-06D8-F2B8-BCF1-583CA31DCD45}"/>
              </a:ext>
            </a:extLst>
          </p:cNvPr>
          <p:cNvSpPr>
            <a:spLocks noGrp="1"/>
          </p:cNvSpPr>
          <p:nvPr>
            <p:ph type="title"/>
          </p:nvPr>
        </p:nvSpPr>
        <p:spPr/>
        <p:txBody>
          <a:bodyPr/>
          <a:lstStyle/>
          <a:p>
            <a:r>
              <a:rPr lang="en-GB"/>
              <a:t>Chi l'ha progettato?</a:t>
            </a:r>
          </a:p>
        </p:txBody>
      </p:sp>
      <p:pic>
        <p:nvPicPr>
          <p:cNvPr id="7" name="Content Placeholder 6">
            <a:extLst>
              <a:ext uri="{FF2B5EF4-FFF2-40B4-BE49-F238E27FC236}">
                <a16:creationId xmlns:a16="http://schemas.microsoft.com/office/drawing/2014/main" id="{DC4168AD-F59A-B6C0-2D39-CA3EE557CF4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159883" y="3956838"/>
            <a:ext cx="514422" cy="76211"/>
          </a:xfrm>
        </p:spPr>
      </p:pic>
      <p:pic>
        <p:nvPicPr>
          <p:cNvPr id="9" name="Content Placeholder 8" descr="A picture containing outdoor, sky, building&#10;&#10;Description automatically generated">
            <a:extLst>
              <a:ext uri="{FF2B5EF4-FFF2-40B4-BE49-F238E27FC236}">
                <a16:creationId xmlns:a16="http://schemas.microsoft.com/office/drawing/2014/main" id="{C9134634-A103-484B-1484-78E40128CA4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73723" y="2081976"/>
            <a:ext cx="3061332" cy="3931711"/>
          </a:xfrm>
        </p:spPr>
      </p:pic>
      <p:pic>
        <p:nvPicPr>
          <p:cNvPr id="11" name="Picture 10" descr="A person with a beard&#10;&#10;Description automatically generated with medium confidence">
            <a:extLst>
              <a:ext uri="{FF2B5EF4-FFF2-40B4-BE49-F238E27FC236}">
                <a16:creationId xmlns:a16="http://schemas.microsoft.com/office/drawing/2014/main" id="{AFCFF7A5-6F65-8E9D-CA8C-12B5A491E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6185" y="2081976"/>
            <a:ext cx="2267266" cy="3048425"/>
          </a:xfrm>
          <a:prstGeom prst="rect">
            <a:avLst/>
          </a:prstGeom>
        </p:spPr>
      </p:pic>
      <p:sp>
        <p:nvSpPr>
          <p:cNvPr id="12" name="TextBox 11">
            <a:extLst>
              <a:ext uri="{FF2B5EF4-FFF2-40B4-BE49-F238E27FC236}">
                <a16:creationId xmlns:a16="http://schemas.microsoft.com/office/drawing/2014/main" id="{62127FD0-B0DC-6FD0-FE9E-72CFA08C9839}"/>
              </a:ext>
            </a:extLst>
          </p:cNvPr>
          <p:cNvSpPr txBox="1"/>
          <p:nvPr/>
        </p:nvSpPr>
        <p:spPr>
          <a:xfrm>
            <a:off x="6862618" y="5307714"/>
            <a:ext cx="3454400" cy="523220"/>
          </a:xfrm>
          <a:prstGeom prst="rect">
            <a:avLst/>
          </a:prstGeom>
          <a:noFill/>
        </p:spPr>
        <p:txBody>
          <a:bodyPr wrap="square" rtlCol="0">
            <a:spAutoFit/>
          </a:bodyPr>
          <a:lstStyle/>
          <a:p>
            <a:pPr algn="ctr"/>
            <a:r>
              <a:rPr lang="en-GB" sz="2800" b="1"/>
              <a:t>Gustave Eiffel</a:t>
            </a:r>
          </a:p>
        </p:txBody>
      </p:sp>
    </p:spTree>
    <p:extLst>
      <p:ext uri="{BB962C8B-B14F-4D97-AF65-F5344CB8AC3E}">
        <p14:creationId xmlns:p14="http://schemas.microsoft.com/office/powerpoint/2010/main" val="3373757471"/>
      </p:ext>
    </p:ext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2" name="Title 1">
            <a:extLst>
              <a:ext uri="{FF2B5EF4-FFF2-40B4-BE49-F238E27FC236}">
                <a16:creationId xmlns:a16="http://schemas.microsoft.com/office/drawing/2014/main" id="{F151CCB7-9013-E465-5BE0-B3F8EC1EC15F}"/>
              </a:ext>
            </a:extLst>
          </p:cNvPr>
          <p:cNvSpPr>
            <a:spLocks noGrp="1"/>
          </p:cNvSpPr>
          <p:nvPr>
            <p:ph type="title"/>
          </p:nvPr>
        </p:nvSpPr>
        <p:spPr/>
        <p:txBody>
          <a:bodyPr/>
          <a:lstStyle/>
          <a:p>
            <a:r>
              <a:rPr lang="en-GB"/>
              <a:t>Chi l’ha inventata?</a:t>
            </a:r>
          </a:p>
        </p:txBody>
      </p:sp>
      <p:pic>
        <p:nvPicPr>
          <p:cNvPr id="9" name="Content Placeholder 8" descr="A picture containing grass, outdoor, tree, car&#10;&#10;Description automatically generated">
            <a:extLst>
              <a:ext uri="{FF2B5EF4-FFF2-40B4-BE49-F238E27FC236}">
                <a16:creationId xmlns:a16="http://schemas.microsoft.com/office/drawing/2014/main" id="{FD6D6A97-398F-06B4-3163-10029812DC4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963" y="2247595"/>
            <a:ext cx="4640262" cy="3494697"/>
          </a:xfrm>
        </p:spPr>
      </p:pic>
      <p:pic>
        <p:nvPicPr>
          <p:cNvPr id="6" name="Content Placeholder 5" descr="A person in a suit&#10;&#10;Description automatically generated with medium confidence">
            <a:extLst>
              <a:ext uri="{FF2B5EF4-FFF2-40B4-BE49-F238E27FC236}">
                <a16:creationId xmlns:a16="http://schemas.microsoft.com/office/drawing/2014/main" id="{C78E891C-CCF0-09C1-BD64-B6E297F33F5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74908" y="1622136"/>
            <a:ext cx="3248342" cy="3748088"/>
          </a:xfrm>
        </p:spPr>
      </p:pic>
      <p:sp>
        <p:nvSpPr>
          <p:cNvPr id="7" name="TextBox 6">
            <a:extLst>
              <a:ext uri="{FF2B5EF4-FFF2-40B4-BE49-F238E27FC236}">
                <a16:creationId xmlns:a16="http://schemas.microsoft.com/office/drawing/2014/main" id="{3F7BF967-B76A-7DA2-9066-CB3650376B4A}"/>
              </a:ext>
            </a:extLst>
          </p:cNvPr>
          <p:cNvSpPr txBox="1"/>
          <p:nvPr/>
        </p:nvSpPr>
        <p:spPr>
          <a:xfrm>
            <a:off x="7666182" y="5576705"/>
            <a:ext cx="2909454" cy="584775"/>
          </a:xfrm>
          <a:prstGeom prst="rect">
            <a:avLst/>
          </a:prstGeom>
          <a:noFill/>
        </p:spPr>
        <p:txBody>
          <a:bodyPr wrap="square" rtlCol="0">
            <a:spAutoFit/>
          </a:bodyPr>
          <a:lstStyle/>
          <a:p>
            <a:r>
              <a:rPr lang="en-GB" sz="3200" b="1"/>
              <a:t>Henry Ford</a:t>
            </a:r>
          </a:p>
        </p:txBody>
      </p:sp>
    </p:spTree>
    <p:extLst>
      <p:ext uri="{BB962C8B-B14F-4D97-AF65-F5344CB8AC3E}">
        <p14:creationId xmlns:p14="http://schemas.microsoft.com/office/powerpoint/2010/main" val="2585893539"/>
      </p:ext>
    </p:ext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1">
            <a:extLst>
              <a:ext uri="{FF2B5EF4-FFF2-40B4-BE49-F238E27FC236}">
                <a16:creationId xmlns:a16="http://schemas.microsoft.com/office/drawing/2014/main" id="{A69574F3-C2DC-A175-107A-390B503C3281}"/>
              </a:ext>
            </a:extLst>
          </p:cNvPr>
          <p:cNvPicPr>
            <a:picLocks noChangeAspect="1"/>
          </p:cNvPicPr>
          <p:nvPr/>
        </p:nvPicPr>
        <p:blipFill>
          <a:blip r:embed="rId2"/>
          <a:stretch>
            <a:fillRect/>
          </a:stretch>
        </p:blipFill>
        <p:spPr>
          <a:xfrm>
            <a:off x="275421" y="546100"/>
            <a:ext cx="5765800" cy="5765800"/>
          </a:xfrm>
          <a:prstGeom prst="rect">
            <a:avLst/>
          </a:prstGeom>
        </p:spPr>
      </p:pic>
      <p:sp>
        <p:nvSpPr>
          <p:cNvPr id="52" name="Anchor"/>
          <p:cNvSpPr/>
          <p:nvPr/>
        </p:nvSpPr>
        <p:spPr>
          <a:xfrm>
            <a:off x="2248730" y="2529000"/>
            <a:ext cx="1800000" cy="180000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Pointer"/>
          <p:cNvGrpSpPr/>
          <p:nvPr/>
        </p:nvGrpSpPr>
        <p:grpSpPr>
          <a:xfrm>
            <a:off x="2980521" y="1377950"/>
            <a:ext cx="357055" cy="4113839"/>
            <a:chOff x="2980521" y="1377950"/>
            <a:chExt cx="357055" cy="4113839"/>
          </a:xfrm>
        </p:grpSpPr>
        <p:sp>
          <p:nvSpPr>
            <p:cNvPr id="46" name="Arrow"/>
            <p:cNvSpPr/>
            <p:nvPr/>
          </p:nvSpPr>
          <p:spPr>
            <a:xfrm>
              <a:off x="2980521" y="1377950"/>
              <a:ext cx="355600" cy="2051950"/>
            </a:xfrm>
            <a:custGeom>
              <a:gdLst>
                <a:gd name="connsiteX0" fmla="*/ 0 w 355600"/>
                <a:gd name="connsiteY0" fmla="*/ 414269 h 2051950"/>
                <a:gd name="connsiteX1" fmla="*/ 167492 w 355600"/>
                <a:gd name="connsiteY1" fmla="*/ 0 h 2051950"/>
                <a:gd name="connsiteX2" fmla="*/ 355600 w 355600"/>
                <a:gd name="connsiteY2" fmla="*/ 414269 h 2051950"/>
                <a:gd name="connsiteX3" fmla="*/ 355600 w 355600"/>
                <a:gd name="connsiteY3" fmla="*/ 2051950 h 2051950"/>
                <a:gd name="connsiteX4" fmla="*/ 0 w 355600"/>
                <a:gd name="connsiteY4" fmla="*/ 2051950 h 2051950"/>
                <a:gd name="connsiteX5" fmla="*/ 0 w 355600"/>
                <a:gd name="connsiteY5" fmla="*/ 414269 h 20519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00" h="2051950">
                  <a:moveTo>
                    <a:pt x="0" y="414269"/>
                  </a:moveTo>
                  <a:lnTo>
                    <a:pt x="167492" y="0"/>
                  </a:lnTo>
                  <a:lnTo>
                    <a:pt x="355600" y="414269"/>
                  </a:lnTo>
                  <a:lnTo>
                    <a:pt x="355600" y="2051950"/>
                  </a:lnTo>
                  <a:lnTo>
                    <a:pt x="0" y="2051950"/>
                  </a:lnTo>
                  <a:lnTo>
                    <a:pt x="0" y="414269"/>
                  </a:lnTo>
                  <a:close/>
                </a:path>
              </a:pathLst>
            </a:custGeom>
            <a:solidFill>
              <a:schemeClr val="tx1"/>
            </a:solidFill>
            <a:ln>
              <a:noFill/>
            </a:ln>
            <a:scene3d>
              <a:camera prst="orthographicFront"/>
              <a:lightRig rig="glow" dir="t"/>
            </a:scene3d>
            <a:sp3d prstMaterial="metal">
              <a:bevelT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Invisible Arrow"/>
            <p:cNvSpPr/>
            <p:nvPr/>
          </p:nvSpPr>
          <p:spPr>
            <a:xfrm flipV="1">
              <a:off x="2981976" y="3439839"/>
              <a:ext cx="355600" cy="2051950"/>
            </a:xfrm>
            <a:custGeom>
              <a:gdLst>
                <a:gd name="connsiteX0" fmla="*/ 0 w 355600"/>
                <a:gd name="connsiteY0" fmla="*/ 414269 h 2051950"/>
                <a:gd name="connsiteX1" fmla="*/ 167492 w 355600"/>
                <a:gd name="connsiteY1" fmla="*/ 0 h 2051950"/>
                <a:gd name="connsiteX2" fmla="*/ 355600 w 355600"/>
                <a:gd name="connsiteY2" fmla="*/ 414269 h 2051950"/>
                <a:gd name="connsiteX3" fmla="*/ 355600 w 355600"/>
                <a:gd name="connsiteY3" fmla="*/ 2051950 h 2051950"/>
                <a:gd name="connsiteX4" fmla="*/ 0 w 355600"/>
                <a:gd name="connsiteY4" fmla="*/ 2051950 h 2051950"/>
                <a:gd name="connsiteX5" fmla="*/ 0 w 355600"/>
                <a:gd name="connsiteY5" fmla="*/ 414269 h 20519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00" h="2051950">
                  <a:moveTo>
                    <a:pt x="0" y="414269"/>
                  </a:moveTo>
                  <a:lnTo>
                    <a:pt x="167492" y="0"/>
                  </a:lnTo>
                  <a:lnTo>
                    <a:pt x="355600" y="414269"/>
                  </a:lnTo>
                  <a:lnTo>
                    <a:pt x="355600" y="2051950"/>
                  </a:lnTo>
                  <a:lnTo>
                    <a:pt x="0" y="2051950"/>
                  </a:lnTo>
                  <a:lnTo>
                    <a:pt x="0" y="41426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Spin Button"/>
          <p:cNvSpPr/>
          <p:nvPr/>
        </p:nvSpPr>
        <p:spPr>
          <a:xfrm>
            <a:off x="2518730" y="2799000"/>
            <a:ext cx="1260000" cy="1260000"/>
          </a:xfrm>
          <a:prstGeom prst="ellipse">
            <a:avLst/>
          </a:prstGeom>
          <a:solidFill>
            <a:schemeClr val="tx1"/>
          </a:solidFill>
          <a:ln>
            <a:noFill/>
          </a:ln>
          <a:scene3d>
            <a:camera prst="orthographicFront"/>
            <a:lightRig rig="flat" dir="t"/>
          </a:scene3d>
          <a:sp3d>
            <a:bevelT w="381000" h="1905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a:latin typeface="Arial Black" panose="020b0a04020102020204" pitchFamily="34" charset="0"/>
              </a:rPr>
              <a:t>Spin!</a:t>
            </a:r>
          </a:p>
        </p:txBody>
      </p:sp>
      <p:sp>
        <p:nvSpPr>
          <p:cNvPr id="41" name="Rectangle 40">
            <a:extLst>
              <a:ext uri="{FF2B5EF4-FFF2-40B4-BE49-F238E27FC236}">
                <a16:creationId xmlns:a16="http://schemas.microsoft.com/office/drawing/2014/main" id="{5CD0E7BF-D323-0EA9-6E6D-54154C009762}"/>
              </a:ext>
            </a:extLst>
          </p:cNvPr>
          <p:cNvSpPr/>
          <p:nvPr/>
        </p:nvSpPr>
        <p:spPr>
          <a:xfrm>
            <a:off x="4515188" y="-84591"/>
            <a:ext cx="6368154"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6000" b="1" cap="none" spc="0">
                <a:effectLst/>
              </a:rPr>
              <a:t>REGOLE DEL GIOCO</a:t>
            </a:r>
          </a:p>
        </p:txBody>
      </p:sp>
      <p:sp>
        <p:nvSpPr>
          <p:cNvPr id="3" name="TextBox 2">
            <a:extLst>
              <a:ext uri="{FF2B5EF4-FFF2-40B4-BE49-F238E27FC236}">
                <a16:creationId xmlns:a16="http://schemas.microsoft.com/office/drawing/2014/main" id="{C4818E15-1440-1EAD-2B9F-FB74E48F3BD0}"/>
              </a:ext>
            </a:extLst>
          </p:cNvPr>
          <p:cNvSpPr txBox="1"/>
          <p:nvPr/>
        </p:nvSpPr>
        <p:spPr>
          <a:xfrm>
            <a:off x="6022039" y="931072"/>
            <a:ext cx="6022554" cy="5570756"/>
          </a:xfrm>
          <a:prstGeom prst="rect">
            <a:avLst/>
          </a:prstGeom>
          <a:noFill/>
        </p:spPr>
        <p:txBody>
          <a:bodyPr wrap="square" lIns="91440" tIns="45720" rIns="91440" bIns="45720" rtlCol="0" anchor="t">
            <a:spAutoFit/>
          </a:bodyPr>
          <a:lstStyle/>
          <a:p>
            <a:pPr marL="342900" indent="-342900" algn="just">
              <a:buFont typeface="+mj-lt"/>
              <a:buAutoNum type="arabicPeriod"/>
            </a:pPr>
            <a:r>
              <a:rPr lang="en-GB" sz="1600" b="1" err="1">
                <a:solidFill>
                  <a:srgbClr val="00B050"/>
                </a:solidFill>
                <a:latin typeface="Arial"/>
                <a:cs typeface="Arial"/>
              </a:rPr>
              <a:t>C'è una ruota che gira con i 4 colori e i nomi dei gruppi. Per avviare la ruota, fare clic sul pulsante di rotazione al centro e la freccia ruoterà rapidamente. Fare di nuovo clic e la freccia si fermerà. L'insegnante inizia a far girare la ruota. Successivamente ogni partecipante, rispondendo a una domanda, fa girare la ruota.</a:t>
            </a:r>
          </a:p>
          <a:p>
            <a:pPr marL="342900" indent="-342900" algn="just">
              <a:buFont typeface="+mj-lt"/>
              <a:buAutoNum type="arabicPeriod"/>
            </a:pPr>
            <a:endParaRPr lang="en-BE" sz="1600">
              <a:latin typeface="Arial" panose="020b0604020202020204" pitchFamily="34" charset="0"/>
              <a:cs typeface="Arial" panose="020b0604020202020204" pitchFamily="34" charset="0"/>
            </a:endParaRPr>
          </a:p>
          <a:p>
            <a:pPr marL="342900" indent="-342900" algn="just">
              <a:buFont typeface="+mj-lt"/>
              <a:buAutoNum type="arabicPeriod"/>
            </a:pPr>
            <a:r>
              <a:rPr lang="en-GB" sz="1600" b="1">
                <a:solidFill>
                  <a:srgbClr val="FF0000"/>
                </a:solidFill>
                <a:latin typeface="Arial"/>
                <a:cs typeface="Arial"/>
              </a:rPr>
              <a:t>Ci sono 20 cerchi con un numero e un nome di gruppo. I cerchi sono divisi in quattro categorie rappresentate da quattro colori (verde, giallo, blu e rosso). Facendo clic su uno dei cerchi si accede alla diapositiva collegata con una domanda, un compito o una sfida da svolgere.</a:t>
            </a:r>
          </a:p>
          <a:p>
            <a:pPr algn="just"/>
            <a:r>
              <a:rPr lang="en-GB" sz="1200" b="1">
                <a:latin typeface="Arial"/>
                <a:cs typeface="Arial"/>
              </a:rPr>
              <a:t>(Es. Lo spinner si ferma sul rosso - ART. Un membro con una banda rossa del gruppo ART risponderà alla domanda relativa esattamente con lo stesso colore del cerchio e lo stesso nome).</a:t>
            </a:r>
          </a:p>
          <a:p>
            <a:pPr algn="just"/>
            <a:endParaRPr lang="en-GB" sz="1600">
              <a:latin typeface="Arial" panose="020b0604020202020204" pitchFamily="34" charset="0"/>
              <a:cs typeface="Arial" panose="020b0604020202020204" pitchFamily="34" charset="0"/>
            </a:endParaRPr>
          </a:p>
          <a:p>
            <a:pPr marL="342900" indent="-342900" algn="just">
              <a:buFont typeface="+mj-lt"/>
              <a:buAutoNum type="arabicPeriod" startAt="3"/>
            </a:pPr>
            <a:r>
              <a:rPr lang="en-GB" sz="1600" b="1">
                <a:solidFill>
                  <a:srgbClr val="0070C0"/>
                </a:solidFill>
                <a:latin typeface="Arial"/>
                <a:cs typeface="Arial"/>
              </a:rPr>
              <a:t>La risposta corretta e completa a una domanda porterà al gruppo 3 punti - massimo 12 punti per gruppo. Per rispondere a una domanda ogni partecipante avrà a disposizione max. 3 minuti di tempo.</a:t>
            </a:r>
          </a:p>
          <a:p>
            <a:pPr algn="just"/>
            <a:endParaRPr lang="en-GB" sz="1600">
              <a:latin typeface="Arial" panose="020b0604020202020204" pitchFamily="34" charset="0"/>
              <a:cs typeface="Arial" panose="020b0604020202020204" pitchFamily="34" charset="0"/>
            </a:endParaRPr>
          </a:p>
          <a:p>
            <a:pPr marL="342900" indent="-342900" algn="just">
              <a:buFont typeface="+mj-lt"/>
              <a:buAutoNum type="arabicPeriod" startAt="4"/>
            </a:pPr>
            <a:r>
              <a:rPr lang="en-GB" sz="1600" b="1" err="1">
                <a:solidFill>
                  <a:srgbClr val="F8BB0B"/>
                </a:solidFill>
                <a:latin typeface="Arial"/>
                <a:cs typeface="Arial"/>
              </a:rPr>
              <a:t>Verrà premiato il gruppo che risponde correttamente a tutte le domande del gruppo a colori.</a:t>
            </a:r>
            <a:endParaRPr lang="en-GB" sz="1600" b="1" i="0">
              <a:solidFill>
                <a:srgbClr val="F8BB0B"/>
              </a:solidFill>
              <a:effectLst/>
              <a:latin typeface="Arial"/>
              <a:cs typeface="Arial"/>
            </a:endParaRPr>
          </a:p>
        </p:txBody>
      </p:sp>
    </p:spTree>
    <p:extLst>
      <p:ext uri="{BB962C8B-B14F-4D97-AF65-F5344CB8AC3E}">
        <p14:creationId xmlns:p14="http://schemas.microsoft.com/office/powerpoint/2010/main" val="2571110250"/>
      </p:ext>
    </p:extLst>
  </p:cSld>
  <p:clrMapOvr>
    <a:masterClrMapping/>
  </p:clrMapOvr>
  <p:transition>
    <p:circle/>
  </p:transition>
  <p:timing>
    <p:tnLst>
      <p:par>
        <p:cTn id="1" dur="indefinite" restart="never" nodeType="tmRoot">
          <p:childTnLst>
            <p:seq concurrent="1" nextAc="seek">
              <p:cTn id="2" restart="whenNotActive" fill="hold" evtFilter="cancelBubble" nodeType="interactiveSeq">
                <p:stCondLst>
                  <p:cond evt="onClick" delay="0">
                    <p:tgtEl>
                      <p:spTgt spid="51"/>
                    </p:tgtEl>
                  </p:cond>
                </p:stCondLst>
                <p:endSync evt="end" delay="0">
                  <p:rtn val="all"/>
                </p:endSync>
                <p:childTnLst>
                  <p:par>
                    <p:cTn id="3" fill="hold" nodeType="clickPar">
                      <p:stCondLst>
                        <p:cond delay="0"/>
                      </p:stCondLst>
                      <p:childTnLst>
                        <p:par>
                          <p:cTn id="4" fill="hold" nodeType="afterGroup">
                            <p:stCondLst>
                              <p:cond delay="0"/>
                            </p:stCondLst>
                            <p:childTnLst>
                              <p:par>
                                <p:cTn id="5" presetID="8" presetClass="emph" presetSubtype="0" repeatCount="indefinite" fill="hold" nodeType="clickEffect">
                                  <p:stCondLst>
                                    <p:cond delay="0"/>
                                  </p:stCondLst>
                                  <p:childTnLst>
                                    <p:animRot by="21600000">
                                      <p:cBhvr>
                                        <p:cTn id="6" dur="250" fill="hold"/>
                                        <p:tgtEl>
                                          <p:spTgt spid="49"/>
                                        </p:tgtEl>
                                        <p:attrNameLst>
                                          <p:attrName>r</p:attrName>
                                        </p:attrNameLst>
                                      </p:cBhvr>
                                    </p:animRot>
                                  </p:childTnLst>
                                </p:cTn>
                              </p:par>
                            </p:childTnLst>
                          </p:cTn>
                        </p:par>
                      </p:childTnLst>
                    </p:cTn>
                  </p:par>
                  <p:par>
                    <p:cTn id="7" fill="hold" nodeType="clickPar">
                      <p:stCondLst>
                        <p:cond delay="indefinite"/>
                      </p:stCondLst>
                      <p:childTnLst>
                        <p:par>
                          <p:cTn id="8" fill="hold" nodeType="after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250"/>
                                        <p:tgtEl>
                                          <p:spTgt spid="52"/>
                                        </p:tgtEl>
                                      </p:cBhvr>
                                    </p:animEffect>
                                  </p:childTnLst>
                                </p:cTn>
                              </p:par>
                              <p:par>
                                <p:cTn id="12" presetID="10" presetClass="exit" presetSubtype="0" fill="hold" grpId="1" nodeType="withEffect">
                                  <p:stCondLst>
                                    <p:cond delay="0"/>
                                  </p:stCondLst>
                                  <p:childTnLst>
                                    <p:animEffect transition="out" filter="fade">
                                      <p:cBhvr>
                                        <p:cTn id="13" dur="250"/>
                                        <p:tgtEl>
                                          <p:spTgt spid="52"/>
                                        </p:tgtEl>
                                      </p:cBhvr>
                                    </p:animEffect>
                                    <p:set>
                                      <p:cBhvr>
                                        <p:cTn id="14" dur="1" fill="hold">
                                          <p:stCondLst>
                                            <p:cond delay="24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52" grpId="0"/>
      <p:bldP spid="52" grpId="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1">
            <a:extLst>
              <a:ext uri="{FF2B5EF4-FFF2-40B4-BE49-F238E27FC236}">
                <a16:creationId xmlns:a16="http://schemas.microsoft.com/office/drawing/2014/main" id="{171BBABA-71F2-4028-F19E-BC144AAAB6E8}"/>
              </a:ext>
            </a:extLst>
          </p:cNvPr>
          <p:cNvPicPr>
            <a:picLocks noChangeAspect="1"/>
          </p:cNvPicPr>
          <p:nvPr/>
        </p:nvPicPr>
        <p:blipFill>
          <a:blip r:embed="rId2"/>
          <a:stretch>
            <a:fillRect/>
          </a:stretch>
        </p:blipFill>
        <p:spPr>
          <a:xfrm rot="21446416">
            <a:off x="263991" y="556939"/>
            <a:ext cx="5765800" cy="5765800"/>
          </a:xfrm>
          <a:prstGeom prst="rect">
            <a:avLst/>
          </a:prstGeom>
        </p:spPr>
      </p:pic>
      <p:sp>
        <p:nvSpPr>
          <p:cNvPr id="52" name="Anchor"/>
          <p:cNvSpPr/>
          <p:nvPr/>
        </p:nvSpPr>
        <p:spPr>
          <a:xfrm>
            <a:off x="2248730" y="2529000"/>
            <a:ext cx="1800000" cy="180000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Green 4">
            <a:hlinkClick r:id="rId3" action="ppaction://hlinksldjump" highlightClick="1"/>
          </p:cNvPr>
          <p:cNvSpPr/>
          <p:nvPr/>
        </p:nvSpPr>
        <p:spPr>
          <a:xfrm>
            <a:off x="6348499" y="4158608"/>
            <a:ext cx="1080000" cy="1080000"/>
          </a:xfrm>
          <a:prstGeom prst="ellipse">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2800">
                <a:solidFill>
                  <a:schemeClr val="tx1"/>
                </a:solidFill>
                <a:latin typeface="Arial Black" panose="020b0a04020102020204" pitchFamily="34" charset="0"/>
              </a:rPr>
              <a:t>4</a:t>
            </a:r>
          </a:p>
          <a:p>
            <a:pPr algn="ctr"/>
            <a:r>
              <a:rPr lang="en-GB" sz="1200">
                <a:solidFill>
                  <a:schemeClr val="tx1"/>
                </a:solidFill>
                <a:latin typeface="Arial Black" panose="020b0a04020102020204" pitchFamily="34" charset="0"/>
              </a:rPr>
              <a:t>ART</a:t>
            </a:r>
          </a:p>
        </p:txBody>
      </p:sp>
      <p:sp>
        <p:nvSpPr>
          <p:cNvPr id="13" name="Green 3">
            <a:hlinkClick r:id="rId4" action="ppaction://hlinksldjump" highlightClick="1"/>
          </p:cNvPr>
          <p:cNvSpPr/>
          <p:nvPr/>
        </p:nvSpPr>
        <p:spPr>
          <a:xfrm>
            <a:off x="6348499" y="2814301"/>
            <a:ext cx="1080000" cy="1080000"/>
          </a:xfrm>
          <a:prstGeom prst="ellipse">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2800">
                <a:solidFill>
                  <a:schemeClr val="tx1"/>
                </a:solidFill>
                <a:latin typeface="Arial Black" panose="020b0a04020102020204" pitchFamily="34" charset="0"/>
              </a:rPr>
              <a:t>3</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TECH</a:t>
            </a:r>
          </a:p>
        </p:txBody>
      </p:sp>
      <p:sp>
        <p:nvSpPr>
          <p:cNvPr id="9" name="Green 2">
            <a:hlinkClick r:id="rId5" action="ppaction://hlinksldjump" highlightClick="1"/>
          </p:cNvPr>
          <p:cNvSpPr/>
          <p:nvPr/>
        </p:nvSpPr>
        <p:spPr>
          <a:xfrm>
            <a:off x="6360696" y="1460154"/>
            <a:ext cx="1080000" cy="1080000"/>
          </a:xfrm>
          <a:prstGeom prst="ellipse">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2800">
                <a:solidFill>
                  <a:schemeClr val="tx1"/>
                </a:solidFill>
                <a:latin typeface="Arial Black" panose="020b0a04020102020204" pitchFamily="34" charset="0"/>
              </a:rPr>
              <a:t>2</a:t>
            </a:r>
          </a:p>
          <a:p>
            <a:pPr algn="ctr"/>
            <a:r>
              <a:rPr lang="en-GB" sz="1200">
                <a:solidFill>
                  <a:schemeClr val="tx1"/>
                </a:solidFill>
                <a:latin typeface="Arial Black" panose="020b0a04020102020204" pitchFamily="34" charset="0"/>
              </a:rPr>
              <a:t>MATH</a:t>
            </a:r>
          </a:p>
        </p:txBody>
      </p:sp>
      <p:sp>
        <p:nvSpPr>
          <p:cNvPr id="5" name="Green 1">
            <a:hlinkClick r:id="rId6" action="ppaction://hlinksldjump" highlightClick="1"/>
          </p:cNvPr>
          <p:cNvSpPr/>
          <p:nvPr/>
        </p:nvSpPr>
        <p:spPr>
          <a:xfrm>
            <a:off x="6386121" y="162332"/>
            <a:ext cx="1080000" cy="1080000"/>
          </a:xfrm>
          <a:prstGeom prst="ellipse">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2800">
                <a:solidFill>
                  <a:schemeClr val="tx1"/>
                </a:solidFill>
                <a:latin typeface="Arial Black" panose="020b0a04020102020204" pitchFamily="34" charset="0"/>
              </a:rPr>
              <a:t>1</a:t>
            </a:r>
          </a:p>
          <a:p>
            <a:pPr algn="ctr"/>
            <a:r>
              <a:rPr lang="en-GB" sz="1200">
                <a:solidFill>
                  <a:schemeClr val="tx1"/>
                </a:solidFill>
                <a:latin typeface="Arial Black" panose="020b0a04020102020204" pitchFamily="34" charset="0"/>
              </a:rPr>
              <a:t>ENGIN</a:t>
            </a:r>
          </a:p>
        </p:txBody>
      </p:sp>
      <p:sp>
        <p:nvSpPr>
          <p:cNvPr id="18" name="Yellow 4">
            <a:hlinkClick r:id="rId7" action="ppaction://hlinksldjump" highlightClick="1"/>
          </p:cNvPr>
          <p:cNvSpPr/>
          <p:nvPr/>
        </p:nvSpPr>
        <p:spPr>
          <a:xfrm>
            <a:off x="7819105" y="4114528"/>
            <a:ext cx="1080000" cy="1080000"/>
          </a:xfrm>
          <a:prstGeom prst="ellipse">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2800">
                <a:solidFill>
                  <a:schemeClr val="tx1"/>
                </a:solidFill>
                <a:latin typeface="Arial Black" panose="020b0a04020102020204" pitchFamily="34" charset="0"/>
              </a:rPr>
              <a:t>4</a:t>
            </a:r>
          </a:p>
          <a:p>
            <a:pPr algn="ctr"/>
            <a:r>
              <a:rPr lang="en-GB" sz="1200">
                <a:solidFill>
                  <a:schemeClr val="tx1"/>
                </a:solidFill>
                <a:latin typeface="Arial Black" panose="020b0a04020102020204" pitchFamily="34" charset="0"/>
              </a:rPr>
              <a:t>MATH</a:t>
            </a:r>
          </a:p>
        </p:txBody>
      </p:sp>
      <p:sp>
        <p:nvSpPr>
          <p:cNvPr id="14" name="Yellow 3">
            <a:hlinkClick r:id="rId8" action="ppaction://hlinksldjump" highlightClick="1"/>
          </p:cNvPr>
          <p:cNvSpPr/>
          <p:nvPr/>
        </p:nvSpPr>
        <p:spPr>
          <a:xfrm>
            <a:off x="7812750" y="2799000"/>
            <a:ext cx="1080000" cy="1080000"/>
          </a:xfrm>
          <a:prstGeom prst="ellipse">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2800">
                <a:solidFill>
                  <a:schemeClr val="tx1"/>
                </a:solidFill>
                <a:latin typeface="Arial Black" panose="020b0a04020102020204" pitchFamily="34" charset="0"/>
              </a:rPr>
              <a:t>3</a:t>
            </a:r>
          </a:p>
          <a:p>
            <a:pPr algn="ctr"/>
            <a:r>
              <a:rPr lang="en-GB" sz="1200">
                <a:solidFill>
                  <a:schemeClr val="tx1"/>
                </a:solidFill>
                <a:latin typeface="Arial Black" panose="020b0a04020102020204" pitchFamily="34" charset="0"/>
              </a:rPr>
              <a:t>ART</a:t>
            </a:r>
          </a:p>
        </p:txBody>
      </p:sp>
      <p:sp>
        <p:nvSpPr>
          <p:cNvPr id="10" name="Yellow 2">
            <a:hlinkClick r:id="rId9" action="ppaction://hlinksldjump" highlightClick="1"/>
          </p:cNvPr>
          <p:cNvSpPr/>
          <p:nvPr/>
        </p:nvSpPr>
        <p:spPr>
          <a:xfrm>
            <a:off x="7819105" y="1444259"/>
            <a:ext cx="1080000" cy="1080000"/>
          </a:xfrm>
          <a:prstGeom prst="ellipse">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2800">
                <a:solidFill>
                  <a:schemeClr val="tx1"/>
                </a:solidFill>
                <a:latin typeface="Arial Black" panose="020b0a04020102020204" pitchFamily="34" charset="0"/>
              </a:rPr>
              <a:t>2</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SCIENCE</a:t>
            </a:r>
          </a:p>
        </p:txBody>
      </p:sp>
      <p:sp>
        <p:nvSpPr>
          <p:cNvPr id="6" name="Yellow 1">
            <a:hlinkClick r:id="rId10" action="ppaction://hlinksldjump" highlightClick="1"/>
          </p:cNvPr>
          <p:cNvSpPr/>
          <p:nvPr/>
        </p:nvSpPr>
        <p:spPr>
          <a:xfrm>
            <a:off x="7840627" y="162332"/>
            <a:ext cx="1080000" cy="1080000"/>
          </a:xfrm>
          <a:prstGeom prst="ellipse">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2800">
                <a:solidFill>
                  <a:schemeClr val="tx1"/>
                </a:solidFill>
                <a:latin typeface="Arial Black" panose="020b0a04020102020204" pitchFamily="34" charset="0"/>
              </a:rPr>
              <a:t>1</a:t>
            </a:r>
          </a:p>
          <a:p>
            <a:pPr algn="ctr"/>
            <a:r>
              <a:rPr lang="en-GB" sz="1200">
                <a:solidFill>
                  <a:schemeClr val="tx1"/>
                </a:solidFill>
                <a:latin typeface="Arial Black" panose="020b0a04020102020204" pitchFamily="34" charset="0"/>
              </a:rPr>
              <a:t>TECH</a:t>
            </a:r>
          </a:p>
        </p:txBody>
      </p:sp>
      <p:sp>
        <p:nvSpPr>
          <p:cNvPr id="19" name="Blue 4">
            <a:hlinkClick r:id="rId11" action="ppaction://hlinksldjump" highlightClick="1"/>
          </p:cNvPr>
          <p:cNvSpPr/>
          <p:nvPr/>
        </p:nvSpPr>
        <p:spPr>
          <a:xfrm>
            <a:off x="9277001" y="4127068"/>
            <a:ext cx="1080000" cy="1080000"/>
          </a:xfrm>
          <a:prstGeom prst="ellipse">
            <a:avLst/>
          </a:prstGeom>
          <a:solidFill>
            <a:srgbClr val="0070C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2800">
                <a:solidFill>
                  <a:schemeClr val="tx1"/>
                </a:solidFill>
                <a:latin typeface="Arial Black" panose="020b0a04020102020204" pitchFamily="34" charset="0"/>
              </a:rPr>
              <a:t>4</a:t>
            </a:r>
          </a:p>
          <a:p>
            <a:pPr algn="ctr"/>
            <a:r>
              <a:rPr lang="en-GB" sz="1200">
                <a:solidFill>
                  <a:schemeClr val="tx1"/>
                </a:solidFill>
                <a:latin typeface="Arial Black" panose="020b0a04020102020204" pitchFamily="34" charset="0"/>
              </a:rPr>
              <a:t>TECH</a:t>
            </a:r>
          </a:p>
        </p:txBody>
      </p:sp>
      <p:sp>
        <p:nvSpPr>
          <p:cNvPr id="15" name="Blue 3">
            <a:hlinkClick r:id="rId12" action="ppaction://hlinksldjump" highlightClick="1"/>
          </p:cNvPr>
          <p:cNvSpPr/>
          <p:nvPr/>
        </p:nvSpPr>
        <p:spPr>
          <a:xfrm>
            <a:off x="9277001" y="2799000"/>
            <a:ext cx="1080000" cy="1080000"/>
          </a:xfrm>
          <a:prstGeom prst="ellipse">
            <a:avLst/>
          </a:prstGeom>
          <a:solidFill>
            <a:srgbClr val="0070C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2800">
                <a:solidFill>
                  <a:schemeClr val="tx1"/>
                </a:solidFill>
                <a:latin typeface="Arial Black" panose="020b0a04020102020204" pitchFamily="34" charset="0"/>
              </a:rPr>
              <a:t>3</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SCIENCE</a:t>
            </a:r>
          </a:p>
        </p:txBody>
      </p:sp>
      <p:sp>
        <p:nvSpPr>
          <p:cNvPr id="11" name="Blue 2">
            <a:hlinkClick r:id="rId13" action="ppaction://hlinksldjump" highlightClick="1"/>
          </p:cNvPr>
          <p:cNvSpPr/>
          <p:nvPr/>
        </p:nvSpPr>
        <p:spPr>
          <a:xfrm>
            <a:off x="9255435" y="1476120"/>
            <a:ext cx="1080000" cy="1080000"/>
          </a:xfrm>
          <a:prstGeom prst="ellipse">
            <a:avLst/>
          </a:prstGeom>
          <a:solidFill>
            <a:srgbClr val="0070C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2800">
                <a:solidFill>
                  <a:schemeClr val="tx1"/>
                </a:solidFill>
                <a:latin typeface="Arial Black" panose="020b0a04020102020204" pitchFamily="34" charset="0"/>
              </a:rPr>
              <a:t>2</a:t>
            </a:r>
            <a:endParaRPr lang="en-GB" sz="3600">
              <a:solidFill>
                <a:schemeClr val="tx1"/>
              </a:solidFill>
              <a:latin typeface="Arial Black" panose="020b0a04020102020204"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en-GB" sz="1200">
                <a:solidFill>
                  <a:prstClr val="black"/>
                </a:solidFill>
                <a:latin typeface="Arial Black" panose="020b0a04020102020204" pitchFamily="34" charset="0"/>
              </a:rPr>
              <a:t>ENGIN</a:t>
            </a:r>
            <a:endParaRPr kumimoji="0" lang="en-GB" sz="1200" b="0" i="0" u="none" strike="noStrike" kern="1200" cap="none" spc="0" normalizeH="0" baseline="0" noProof="0">
              <a:ln>
                <a:noFill/>
              </a:ln>
              <a:solidFill>
                <a:prstClr val="black"/>
              </a:solidFill>
              <a:effectLst/>
              <a:uLnTx/>
              <a:uFillTx/>
              <a:latin typeface="Arial Black" panose="020b0a04020102020204" pitchFamily="34" charset="0"/>
              <a:ea typeface="+mn-ea"/>
              <a:cs typeface="+mn-cs"/>
            </a:endParaRPr>
          </a:p>
        </p:txBody>
      </p:sp>
      <p:sp>
        <p:nvSpPr>
          <p:cNvPr id="7" name="Blue 1">
            <a:hlinkClick r:id="rId14" action="ppaction://hlinksldjump" highlightClick="1"/>
          </p:cNvPr>
          <p:cNvSpPr/>
          <p:nvPr/>
        </p:nvSpPr>
        <p:spPr>
          <a:xfrm>
            <a:off x="9287311" y="207562"/>
            <a:ext cx="1080000" cy="1080000"/>
          </a:xfrm>
          <a:prstGeom prst="ellipse">
            <a:avLst/>
          </a:prstGeom>
          <a:solidFill>
            <a:srgbClr val="0070C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2800">
                <a:solidFill>
                  <a:schemeClr val="tx1"/>
                </a:solidFill>
                <a:latin typeface="Arial Black" panose="020b0a04020102020204" pitchFamily="34" charset="0"/>
              </a:rPr>
              <a:t>1</a:t>
            </a:r>
          </a:p>
          <a:p>
            <a:pPr algn="ctr"/>
            <a:r>
              <a:rPr lang="en-GB" sz="1200">
                <a:solidFill>
                  <a:schemeClr val="tx1"/>
                </a:solidFill>
                <a:latin typeface="Arial Black" panose="020b0a04020102020204" pitchFamily="34" charset="0"/>
              </a:rPr>
              <a:t>MATH</a:t>
            </a:r>
          </a:p>
        </p:txBody>
      </p:sp>
      <p:sp>
        <p:nvSpPr>
          <p:cNvPr id="20" name="Red 4">
            <a:hlinkClick r:id="rId15" action="ppaction://hlinksldjump" highlightClick="1"/>
          </p:cNvPr>
          <p:cNvSpPr/>
          <p:nvPr/>
        </p:nvSpPr>
        <p:spPr>
          <a:xfrm>
            <a:off x="10741817" y="4161490"/>
            <a:ext cx="1080000" cy="10800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Arial Black" panose="020b0a04020102020204" pitchFamily="34" charset="0"/>
              </a:rPr>
              <a:t>4</a:t>
            </a:r>
          </a:p>
          <a:p>
            <a:pPr algn="ctr"/>
            <a:r>
              <a:rPr lang="en-GB" sz="1200">
                <a:solidFill>
                  <a:schemeClr val="tx1"/>
                </a:solidFill>
                <a:latin typeface="Arial Black" panose="020b0a04020102020204" pitchFamily="34" charset="0"/>
              </a:rPr>
              <a:t>ENGIN</a:t>
            </a:r>
          </a:p>
        </p:txBody>
      </p:sp>
      <p:sp>
        <p:nvSpPr>
          <p:cNvPr id="16" name="Red 3">
            <a:hlinkClick r:id="rId16" action="ppaction://hlinksldjump" highlightClick="1"/>
          </p:cNvPr>
          <p:cNvSpPr/>
          <p:nvPr/>
        </p:nvSpPr>
        <p:spPr>
          <a:xfrm>
            <a:off x="10709362" y="2814301"/>
            <a:ext cx="1080000" cy="10800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Arial Black" panose="020b0a04020102020204" pitchFamily="34" charset="0"/>
              </a:rPr>
              <a:t>3</a:t>
            </a:r>
            <a:endParaRPr lang="en-GB" sz="4000">
              <a:solidFill>
                <a:schemeClr val="tx1"/>
              </a:solidFill>
              <a:latin typeface="Arial Black" panose="020b0a04020102020204" pitchFamily="34" charset="0"/>
            </a:endParaRPr>
          </a:p>
          <a:p>
            <a:pPr algn="ctr"/>
            <a:r>
              <a:rPr lang="en-GB" sz="1200">
                <a:solidFill>
                  <a:schemeClr val="tx1"/>
                </a:solidFill>
                <a:latin typeface="Arial Black" panose="020b0a04020102020204" pitchFamily="34" charset="0"/>
              </a:rPr>
              <a:t>MATH</a:t>
            </a:r>
          </a:p>
        </p:txBody>
      </p:sp>
      <p:sp>
        <p:nvSpPr>
          <p:cNvPr id="12" name="Red 2">
            <a:hlinkClick r:id="rId17" action="ppaction://hlinksldjump" highlightClick="1"/>
          </p:cNvPr>
          <p:cNvSpPr/>
          <p:nvPr/>
        </p:nvSpPr>
        <p:spPr>
          <a:xfrm>
            <a:off x="10713844" y="1454572"/>
            <a:ext cx="1080000" cy="10800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Arial Black" panose="020b0a04020102020204" pitchFamily="34" charset="0"/>
              </a:rPr>
              <a:t>2</a:t>
            </a:r>
            <a:endParaRPr lang="en-GB" sz="1200">
              <a:solidFill>
                <a:prstClr val="black"/>
              </a:solidFill>
              <a:latin typeface="Arial Black" panose="020b0a04020102020204" pitchFamily="34" charset="0"/>
            </a:endParaRPr>
          </a:p>
          <a:p>
            <a:pPr algn="ctr"/>
            <a:r>
              <a:rPr lang="en-GB" sz="1200">
                <a:solidFill>
                  <a:prstClr val="black"/>
                </a:solidFill>
                <a:latin typeface="Arial Black" panose="020b0a04020102020204" pitchFamily="34" charset="0"/>
              </a:rPr>
              <a:t>TECH</a:t>
            </a:r>
            <a:endParaRPr lang="en-GB" sz="4000">
              <a:solidFill>
                <a:schemeClr val="tx1"/>
              </a:solidFill>
              <a:latin typeface="Arial Black" panose="020b0a04020102020204" pitchFamily="34" charset="0"/>
            </a:endParaRPr>
          </a:p>
        </p:txBody>
      </p:sp>
      <p:sp>
        <p:nvSpPr>
          <p:cNvPr id="8" name="Red 1">
            <a:hlinkClick r:id="rId18" action="ppaction://hlinksldjump" highlightClick="1"/>
          </p:cNvPr>
          <p:cNvSpPr/>
          <p:nvPr/>
        </p:nvSpPr>
        <p:spPr>
          <a:xfrm>
            <a:off x="10741817" y="207562"/>
            <a:ext cx="1080000" cy="10800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2800">
                <a:solidFill>
                  <a:schemeClr val="tx1"/>
                </a:solidFill>
                <a:latin typeface="Arial Black" panose="020b0a04020102020204" pitchFamily="34" charset="0"/>
              </a:rPr>
              <a:t>1</a:t>
            </a:r>
            <a:endParaRPr lang="en-GB" sz="3600">
              <a:solidFill>
                <a:schemeClr val="tx1"/>
              </a:solidFill>
              <a:latin typeface="Arial Black" panose="020b0a04020102020204" pitchFamily="34" charset="0"/>
            </a:endParaRPr>
          </a:p>
          <a:p>
            <a:pPr algn="ctr"/>
            <a:r>
              <a:rPr lang="en-GB" sz="1200">
                <a:solidFill>
                  <a:schemeClr val="tx1"/>
                </a:solidFill>
                <a:latin typeface="Arial Black" panose="020b0a04020102020204" pitchFamily="34" charset="0"/>
              </a:rPr>
              <a:t>ART</a:t>
            </a:r>
          </a:p>
        </p:txBody>
      </p:sp>
      <p:grpSp>
        <p:nvGrpSpPr>
          <p:cNvPr id="49" name="Pointer"/>
          <p:cNvGrpSpPr/>
          <p:nvPr/>
        </p:nvGrpSpPr>
        <p:grpSpPr>
          <a:xfrm>
            <a:off x="2980521" y="1377950"/>
            <a:ext cx="357055" cy="4113839"/>
            <a:chOff x="2980521" y="1377950"/>
            <a:chExt cx="357055" cy="4113839"/>
          </a:xfrm>
        </p:grpSpPr>
        <p:sp>
          <p:nvSpPr>
            <p:cNvPr id="46" name="Arrow"/>
            <p:cNvSpPr/>
            <p:nvPr/>
          </p:nvSpPr>
          <p:spPr>
            <a:xfrm>
              <a:off x="2980521" y="1377950"/>
              <a:ext cx="355600" cy="2051950"/>
            </a:xfrm>
            <a:custGeom>
              <a:gdLst>
                <a:gd name="connsiteX0" fmla="*/ 0 w 355600"/>
                <a:gd name="connsiteY0" fmla="*/ 414269 h 2051950"/>
                <a:gd name="connsiteX1" fmla="*/ 167492 w 355600"/>
                <a:gd name="connsiteY1" fmla="*/ 0 h 2051950"/>
                <a:gd name="connsiteX2" fmla="*/ 355600 w 355600"/>
                <a:gd name="connsiteY2" fmla="*/ 414269 h 2051950"/>
                <a:gd name="connsiteX3" fmla="*/ 355600 w 355600"/>
                <a:gd name="connsiteY3" fmla="*/ 2051950 h 2051950"/>
                <a:gd name="connsiteX4" fmla="*/ 0 w 355600"/>
                <a:gd name="connsiteY4" fmla="*/ 2051950 h 2051950"/>
                <a:gd name="connsiteX5" fmla="*/ 0 w 355600"/>
                <a:gd name="connsiteY5" fmla="*/ 414269 h 20519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00" h="2051950">
                  <a:moveTo>
                    <a:pt x="0" y="414269"/>
                  </a:moveTo>
                  <a:lnTo>
                    <a:pt x="167492" y="0"/>
                  </a:lnTo>
                  <a:lnTo>
                    <a:pt x="355600" y="414269"/>
                  </a:lnTo>
                  <a:lnTo>
                    <a:pt x="355600" y="2051950"/>
                  </a:lnTo>
                  <a:lnTo>
                    <a:pt x="0" y="2051950"/>
                  </a:lnTo>
                  <a:lnTo>
                    <a:pt x="0" y="414269"/>
                  </a:lnTo>
                  <a:close/>
                </a:path>
              </a:pathLst>
            </a:custGeom>
            <a:solidFill>
              <a:schemeClr val="tx1"/>
            </a:solidFill>
            <a:ln>
              <a:noFill/>
            </a:ln>
            <a:scene3d>
              <a:camera prst="orthographicFront"/>
              <a:lightRig rig="glow" dir="t"/>
            </a:scene3d>
            <a:sp3d prstMaterial="metal">
              <a:bevelT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Invisible Arrow"/>
            <p:cNvSpPr/>
            <p:nvPr/>
          </p:nvSpPr>
          <p:spPr>
            <a:xfrm flipV="1">
              <a:off x="2981976" y="3439839"/>
              <a:ext cx="355600" cy="2051950"/>
            </a:xfrm>
            <a:custGeom>
              <a:gdLst>
                <a:gd name="connsiteX0" fmla="*/ 0 w 355600"/>
                <a:gd name="connsiteY0" fmla="*/ 414269 h 2051950"/>
                <a:gd name="connsiteX1" fmla="*/ 167492 w 355600"/>
                <a:gd name="connsiteY1" fmla="*/ 0 h 2051950"/>
                <a:gd name="connsiteX2" fmla="*/ 355600 w 355600"/>
                <a:gd name="connsiteY2" fmla="*/ 414269 h 2051950"/>
                <a:gd name="connsiteX3" fmla="*/ 355600 w 355600"/>
                <a:gd name="connsiteY3" fmla="*/ 2051950 h 2051950"/>
                <a:gd name="connsiteX4" fmla="*/ 0 w 355600"/>
                <a:gd name="connsiteY4" fmla="*/ 2051950 h 2051950"/>
                <a:gd name="connsiteX5" fmla="*/ 0 w 355600"/>
                <a:gd name="connsiteY5" fmla="*/ 414269 h 20519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00" h="2051950">
                  <a:moveTo>
                    <a:pt x="0" y="414269"/>
                  </a:moveTo>
                  <a:lnTo>
                    <a:pt x="167492" y="0"/>
                  </a:lnTo>
                  <a:lnTo>
                    <a:pt x="355600" y="414269"/>
                  </a:lnTo>
                  <a:lnTo>
                    <a:pt x="355600" y="2051950"/>
                  </a:lnTo>
                  <a:lnTo>
                    <a:pt x="0" y="2051950"/>
                  </a:lnTo>
                  <a:lnTo>
                    <a:pt x="0" y="41426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Spin Button"/>
          <p:cNvSpPr/>
          <p:nvPr/>
        </p:nvSpPr>
        <p:spPr>
          <a:xfrm>
            <a:off x="2518730" y="2799000"/>
            <a:ext cx="1260000" cy="1260000"/>
          </a:xfrm>
          <a:prstGeom prst="ellipse">
            <a:avLst/>
          </a:prstGeom>
          <a:solidFill>
            <a:schemeClr val="tx1"/>
          </a:solidFill>
          <a:ln>
            <a:noFill/>
          </a:ln>
          <a:scene3d>
            <a:camera prst="orthographicFront"/>
            <a:lightRig rig="flat" dir="t"/>
          </a:scene3d>
          <a:sp3d>
            <a:bevelT w="381000" h="1905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a:latin typeface="Arial Black" panose="020b0a04020102020204" pitchFamily="34" charset="0"/>
              </a:rPr>
              <a:t>Spin!</a:t>
            </a:r>
          </a:p>
        </p:txBody>
      </p:sp>
      <p:sp>
        <p:nvSpPr>
          <p:cNvPr id="36" name="Green 1">
            <a:hlinkClick r:id="rId19" action="ppaction://hlinksldjump" highlightClick="1"/>
            <a:extLst>
              <a:ext uri="{FF2B5EF4-FFF2-40B4-BE49-F238E27FC236}">
                <a16:creationId xmlns:a16="http://schemas.microsoft.com/office/drawing/2014/main" id="{529522A4-1FE1-0918-7A25-D780E5267A50}"/>
              </a:ext>
            </a:extLst>
          </p:cNvPr>
          <p:cNvSpPr/>
          <p:nvPr/>
        </p:nvSpPr>
        <p:spPr>
          <a:xfrm>
            <a:off x="6348499" y="5485905"/>
            <a:ext cx="1080000" cy="1080000"/>
          </a:xfrm>
          <a:prstGeom prst="ellipse">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2800">
                <a:solidFill>
                  <a:schemeClr val="tx1"/>
                </a:solidFill>
                <a:latin typeface="Arial Black" panose="020b0a04020102020204" pitchFamily="34" charset="0"/>
              </a:rPr>
              <a:t>5</a:t>
            </a:r>
          </a:p>
          <a:p>
            <a:pPr algn="ctr"/>
            <a:r>
              <a:rPr lang="en-GB" sz="1200">
                <a:solidFill>
                  <a:schemeClr val="tx1"/>
                </a:solidFill>
                <a:latin typeface="Arial Black" panose="020b0a04020102020204" pitchFamily="34" charset="0"/>
              </a:rPr>
              <a:t>SCIENCE</a:t>
            </a:r>
          </a:p>
        </p:txBody>
      </p:sp>
      <p:sp>
        <p:nvSpPr>
          <p:cNvPr id="37" name="Yellow 1">
            <a:hlinkClick r:id="rId20" action="ppaction://hlinksldjump" highlightClick="1"/>
            <a:extLst>
              <a:ext uri="{FF2B5EF4-FFF2-40B4-BE49-F238E27FC236}">
                <a16:creationId xmlns:a16="http://schemas.microsoft.com/office/drawing/2014/main" id="{91EAD6D8-815B-71AB-A1AB-532078D55E5C}"/>
              </a:ext>
            </a:extLst>
          </p:cNvPr>
          <p:cNvSpPr/>
          <p:nvPr/>
        </p:nvSpPr>
        <p:spPr>
          <a:xfrm>
            <a:off x="7840627" y="5485905"/>
            <a:ext cx="1080000" cy="1080000"/>
          </a:xfrm>
          <a:prstGeom prst="ellipse">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2800">
                <a:solidFill>
                  <a:schemeClr val="tx1"/>
                </a:solidFill>
                <a:latin typeface="Arial Black" panose="020b0a04020102020204" pitchFamily="34" charset="0"/>
              </a:rPr>
              <a:t>5</a:t>
            </a:r>
          </a:p>
          <a:p>
            <a:pPr algn="ctr"/>
            <a:r>
              <a:rPr lang="en-GB" sz="1200">
                <a:solidFill>
                  <a:schemeClr val="tx1"/>
                </a:solidFill>
                <a:latin typeface="Arial Black" panose="020b0a04020102020204" pitchFamily="34" charset="0"/>
              </a:rPr>
              <a:t>ENGIN</a:t>
            </a:r>
          </a:p>
        </p:txBody>
      </p:sp>
      <p:sp>
        <p:nvSpPr>
          <p:cNvPr id="38" name="Blue 1">
            <a:hlinkClick r:id="rId21" action="ppaction://hlinksldjump" highlightClick="1"/>
            <a:extLst>
              <a:ext uri="{FF2B5EF4-FFF2-40B4-BE49-F238E27FC236}">
                <a16:creationId xmlns:a16="http://schemas.microsoft.com/office/drawing/2014/main" id="{D63C1E51-E2F6-4043-3B81-8ED377D90327}"/>
              </a:ext>
            </a:extLst>
          </p:cNvPr>
          <p:cNvSpPr/>
          <p:nvPr/>
        </p:nvSpPr>
        <p:spPr>
          <a:xfrm>
            <a:off x="9331494" y="5485905"/>
            <a:ext cx="1080000" cy="1080000"/>
          </a:xfrm>
          <a:prstGeom prst="ellipse">
            <a:avLst/>
          </a:prstGeom>
          <a:solidFill>
            <a:srgbClr val="0070C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2800">
                <a:solidFill>
                  <a:schemeClr val="tx1"/>
                </a:solidFill>
                <a:latin typeface="Arial Black" panose="020b0a04020102020204" pitchFamily="34" charset="0"/>
              </a:rPr>
              <a:t>5</a:t>
            </a:r>
          </a:p>
          <a:p>
            <a:pPr algn="ctr"/>
            <a:r>
              <a:rPr lang="en-GB" sz="1200">
                <a:solidFill>
                  <a:schemeClr val="tx1"/>
                </a:solidFill>
                <a:latin typeface="Arial Black" panose="020b0a04020102020204" pitchFamily="34" charset="0"/>
              </a:rPr>
              <a:t>ART</a:t>
            </a:r>
          </a:p>
        </p:txBody>
      </p:sp>
      <p:sp>
        <p:nvSpPr>
          <p:cNvPr id="39" name="Red 1">
            <a:hlinkClick r:id="rId22" action="ppaction://hlinksldjump" highlightClick="1"/>
            <a:extLst>
              <a:ext uri="{FF2B5EF4-FFF2-40B4-BE49-F238E27FC236}">
                <a16:creationId xmlns:a16="http://schemas.microsoft.com/office/drawing/2014/main" id="{B1C19622-7EEF-829B-98F7-205B06E35078}"/>
              </a:ext>
            </a:extLst>
          </p:cNvPr>
          <p:cNvSpPr/>
          <p:nvPr/>
        </p:nvSpPr>
        <p:spPr>
          <a:xfrm>
            <a:off x="10709362" y="5485905"/>
            <a:ext cx="1080000" cy="10800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2800">
                <a:solidFill>
                  <a:schemeClr val="tx1"/>
                </a:solidFill>
                <a:latin typeface="Arial Black" panose="020b0a04020102020204" pitchFamily="34" charset="0"/>
              </a:rPr>
              <a:t>5</a:t>
            </a:r>
            <a:endParaRPr lang="en-GB" sz="3600">
              <a:solidFill>
                <a:schemeClr val="tx1"/>
              </a:solidFill>
              <a:latin typeface="Arial Black" panose="020b0a04020102020204" pitchFamily="34" charset="0"/>
            </a:endParaRPr>
          </a:p>
          <a:p>
            <a:pPr algn="ctr"/>
            <a:r>
              <a:rPr lang="en-GB" sz="1200">
                <a:solidFill>
                  <a:schemeClr val="tx1"/>
                </a:solidFill>
                <a:latin typeface="Arial Black" panose="020b0a04020102020204" pitchFamily="34" charset="0"/>
              </a:rPr>
              <a:t>SCIENCE</a:t>
            </a:r>
          </a:p>
        </p:txBody>
      </p:sp>
    </p:spTree>
    <p:extLst>
      <p:ext uri="{BB962C8B-B14F-4D97-AF65-F5344CB8AC3E}">
        <p14:creationId xmlns:p14="http://schemas.microsoft.com/office/powerpoint/2010/main" val="2654477612"/>
      </p:ext>
    </p:extLst>
  </p:cSld>
  <p:clrMapOvr>
    <a:masterClrMapping/>
  </p:clrMapOvr>
  <p:transition>
    <p:circle/>
  </p:transition>
  <p:timing>
    <p:tnLst>
      <p:par>
        <p:cTn id="1" dur="indefinite" restart="never" nodeType="tmRoot">
          <p:childTnLst>
            <p:seq concurrent="1" nextAc="seek">
              <p:cTn id="2" restart="whenNotActive" fill="hold" evtFilter="cancelBubble" nodeType="interactiveSeq">
                <p:stCondLst>
                  <p:cond evt="onClick" delay="0">
                    <p:tgtEl>
                      <p:spTgt spid="51"/>
                    </p:tgtEl>
                  </p:cond>
                </p:stCondLst>
                <p:endSync evt="end" delay="0">
                  <p:rtn val="all"/>
                </p:endSync>
                <p:childTnLst>
                  <p:par>
                    <p:cTn id="3" fill="hold" nodeType="clickPar">
                      <p:stCondLst>
                        <p:cond delay="0"/>
                      </p:stCondLst>
                      <p:childTnLst>
                        <p:par>
                          <p:cTn id="4" fill="hold" nodeType="afterGroup">
                            <p:stCondLst>
                              <p:cond delay="0"/>
                            </p:stCondLst>
                            <p:childTnLst>
                              <p:par>
                                <p:cTn id="5" presetID="8" presetClass="emph" presetSubtype="0" repeatCount="indefinite" fill="hold" nodeType="clickEffect">
                                  <p:stCondLst>
                                    <p:cond delay="0"/>
                                  </p:stCondLst>
                                  <p:childTnLst>
                                    <p:animRot by="21600000">
                                      <p:cBhvr>
                                        <p:cTn id="6" dur="250" fill="hold"/>
                                        <p:tgtEl>
                                          <p:spTgt spid="49"/>
                                        </p:tgtEl>
                                        <p:attrNameLst>
                                          <p:attrName>r</p:attrName>
                                        </p:attrNameLst>
                                      </p:cBhvr>
                                    </p:animRot>
                                  </p:childTnLst>
                                </p:cTn>
                              </p:par>
                            </p:childTnLst>
                          </p:cTn>
                        </p:par>
                      </p:childTnLst>
                    </p:cTn>
                  </p:par>
                  <p:par>
                    <p:cTn id="7" fill="hold" nodeType="clickPar">
                      <p:stCondLst>
                        <p:cond delay="indefinite"/>
                      </p:stCondLst>
                      <p:childTnLst>
                        <p:par>
                          <p:cTn id="8" fill="hold" nodeType="after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250"/>
                                        <p:tgtEl>
                                          <p:spTgt spid="52"/>
                                        </p:tgtEl>
                                      </p:cBhvr>
                                    </p:animEffect>
                                  </p:childTnLst>
                                </p:cTn>
                              </p:par>
                              <p:par>
                                <p:cTn id="12" presetID="10" presetClass="exit" presetSubtype="0" fill="hold" grpId="1" nodeType="withEffect">
                                  <p:stCondLst>
                                    <p:cond delay="0"/>
                                  </p:stCondLst>
                                  <p:childTnLst>
                                    <p:animEffect transition="out" filter="fade">
                                      <p:cBhvr>
                                        <p:cTn id="13" dur="250"/>
                                        <p:tgtEl>
                                          <p:spTgt spid="52"/>
                                        </p:tgtEl>
                                      </p:cBhvr>
                                    </p:animEffect>
                                    <p:set>
                                      <p:cBhvr>
                                        <p:cTn id="14" dur="1" fill="hold">
                                          <p:stCondLst>
                                            <p:cond delay="24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nodeType="clickPar">
                      <p:stCondLst>
                        <p:cond delay="indefinite"/>
                      </p:stCondLst>
                      <p:childTnLst>
                        <p:par>
                          <p:cTn id="17" fill="hold" nodeType="afterGroup">
                            <p:stCondLst>
                              <p:cond delay="0"/>
                            </p:stCondLst>
                            <p:childTnLst>
                              <p:par>
                                <p:cTn id="18" presetID="22" presetClass="exit" presetSubtype="4" fill="hold" grpId="0" nodeType="clickEffect">
                                  <p:stCondLst>
                                    <p:cond delay="0"/>
                                  </p:stCondLst>
                                  <p:childTnLst>
                                    <p:animEffect transition="out" filter="wipe(down)">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9"/>
                    </p:tgtEl>
                  </p:cond>
                </p:stCondLst>
                <p:endSync evt="end" delay="0">
                  <p:rtn val="all"/>
                </p:endSync>
                <p:childTnLst>
                  <p:par>
                    <p:cTn id="22" fill="hold" nodeType="clickPar">
                      <p:stCondLst>
                        <p:cond delay="indefinite"/>
                      </p:stCondLst>
                      <p:childTnLst>
                        <p:par>
                          <p:cTn id="23" fill="hold" nodeType="afterGroup">
                            <p:stCondLst>
                              <p:cond delay="0"/>
                            </p:stCondLst>
                            <p:childTnLst>
                              <p:par>
                                <p:cTn id="24" presetID="22" presetClass="exit" presetSubtype="4" fill="hold" grpId="0" nodeType="clickEffect">
                                  <p:stCondLst>
                                    <p:cond delay="0"/>
                                  </p:stCondLst>
                                  <p:childTnLst>
                                    <p:animEffect transition="out" filter="wipe(down)">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nodeType="clickPar">
                      <p:stCondLst>
                        <p:cond delay="indefinite"/>
                      </p:stCondLst>
                      <p:childTnLst>
                        <p:par>
                          <p:cTn id="29" fill="hold" nodeType="afterGroup">
                            <p:stCondLst>
                              <p:cond delay="0"/>
                            </p:stCondLst>
                            <p:childTnLst>
                              <p:par>
                                <p:cTn id="30" presetID="22" presetClass="exit" presetSubtype="4" fill="hold" grpId="0" nodeType="clickEffect">
                                  <p:stCondLst>
                                    <p:cond delay="0"/>
                                  </p:stCondLst>
                                  <p:childTnLst>
                                    <p:animEffect transition="out" filter="wipe(down)">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nodeType="clickPar">
                      <p:stCondLst>
                        <p:cond delay="indefinite"/>
                      </p:stCondLst>
                      <p:childTnLst>
                        <p:par>
                          <p:cTn id="35" fill="hold" nodeType="afterGroup">
                            <p:stCondLst>
                              <p:cond delay="0"/>
                            </p:stCondLst>
                            <p:childTnLst>
                              <p:par>
                                <p:cTn id="36" presetID="22" presetClass="exit" presetSubtype="4" fill="hold" grpId="0" nodeType="clickEffect">
                                  <p:stCondLst>
                                    <p:cond delay="0"/>
                                  </p:stCondLst>
                                  <p:childTnLst>
                                    <p:animEffect transition="out" filter="wipe(down)">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nodeType="clickPar">
                      <p:stCondLst>
                        <p:cond delay="indefinite"/>
                      </p:stCondLst>
                      <p:childTnLst>
                        <p:par>
                          <p:cTn id="41" fill="hold" nodeType="afterGroup">
                            <p:stCondLst>
                              <p:cond delay="0"/>
                            </p:stCondLst>
                            <p:childTnLst>
                              <p:par>
                                <p:cTn id="42" presetID="22" presetClass="exit" presetSubtype="4" repeatCount="0" fill="hold" grpId="0" nodeType="clickEffect">
                                  <p:stCondLst>
                                    <p:cond delay="0"/>
                                  </p:stCondLst>
                                  <p:childTnLst>
                                    <p:animEffect transition="out" filter="wipe(down)">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5" restart="whenNotActive" fill="hold" evtFilter="cancelBubble" nodeType="interactiveSeq">
                <p:stCondLst>
                  <p:cond evt="onClick" delay="0">
                    <p:tgtEl>
                      <p:spTgt spid="13"/>
                    </p:tgtEl>
                  </p:cond>
                </p:stCondLst>
                <p:endSync evt="end" delay="0">
                  <p:rtn val="all"/>
                </p:endSync>
                <p:childTnLst>
                  <p:par>
                    <p:cTn id="46" fill="hold" nodeType="clickPar">
                      <p:stCondLst>
                        <p:cond delay="indefinite"/>
                      </p:stCondLst>
                      <p:childTnLst>
                        <p:par>
                          <p:cTn id="47" fill="hold" nodeType="afterGroup">
                            <p:stCondLst>
                              <p:cond delay="0"/>
                            </p:stCondLst>
                            <p:childTnLst>
                              <p:par>
                                <p:cTn id="48" presetID="22" presetClass="exit" presetSubtype="4" fill="hold" grpId="0" nodeType="clickEffect">
                                  <p:stCondLst>
                                    <p:cond delay="0"/>
                                  </p:stCondLst>
                                  <p:childTnLst>
                                    <p:animEffect transition="out" filter="wipe(down)">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nodeType="clickPar">
                      <p:stCondLst>
                        <p:cond delay="indefinite"/>
                      </p:stCondLst>
                      <p:childTnLst>
                        <p:par>
                          <p:cTn id="53" fill="hold" nodeType="afterGroup">
                            <p:stCondLst>
                              <p:cond delay="0"/>
                            </p:stCondLst>
                            <p:childTnLst>
                              <p:par>
                                <p:cTn id="54" presetID="22" presetClass="exit" presetSubtype="4" fill="hold" grpId="0" nodeType="clickEffect">
                                  <p:stCondLst>
                                    <p:cond delay="0"/>
                                  </p:stCondLst>
                                  <p:childTnLst>
                                    <p:animEffect transition="out" filter="wipe(down)">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7" restart="whenNotActive" fill="hold" evtFilter="cancelBubble" nodeType="interactiveSeq">
                <p:stCondLst>
                  <p:cond evt="onClick" delay="0">
                    <p:tgtEl>
                      <p:spTgt spid="36"/>
                    </p:tgtEl>
                  </p:cond>
                </p:stCondLst>
                <p:endSync evt="end" delay="0">
                  <p:rtn val="all"/>
                </p:endSync>
                <p:childTnLst>
                  <p:par>
                    <p:cTn id="58" fill="hold" nodeType="clickPar">
                      <p:stCondLst>
                        <p:cond delay="indefinite"/>
                      </p:stCondLst>
                      <p:childTnLst>
                        <p:par>
                          <p:cTn id="59" fill="hold" nodeType="afterGroup">
                            <p:stCondLst>
                              <p:cond delay="0"/>
                            </p:stCondLst>
                            <p:childTnLst>
                              <p:par>
                                <p:cTn id="60" presetID="22" presetClass="exit" presetSubtype="4" fill="hold" grpId="0" nodeType="clickEffect">
                                  <p:stCondLst>
                                    <p:cond delay="0"/>
                                  </p:stCondLst>
                                  <p:childTnLst>
                                    <p:animEffect transition="out" filter="wipe(down)">
                                      <p:cBhvr>
                                        <p:cTn id="61" dur="500"/>
                                        <p:tgtEl>
                                          <p:spTgt spid="36"/>
                                        </p:tgtEl>
                                      </p:cBhvr>
                                    </p:animEffect>
                                    <p:set>
                                      <p:cBhvr>
                                        <p:cTn id="62"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63" restart="whenNotActive" fill="hold" evtFilter="cancelBubble" nodeType="interactiveSeq">
                <p:stCondLst>
                  <p:cond evt="onClick" delay="0">
                    <p:tgtEl>
                      <p:spTgt spid="18"/>
                    </p:tgtEl>
                  </p:cond>
                </p:stCondLst>
                <p:endSync evt="end" delay="0">
                  <p:rtn val="all"/>
                </p:endSync>
                <p:childTnLst>
                  <p:par>
                    <p:cTn id="64" fill="hold" nodeType="clickPar">
                      <p:stCondLst>
                        <p:cond delay="indefinite"/>
                      </p:stCondLst>
                      <p:childTnLst>
                        <p:par>
                          <p:cTn id="65" fill="hold" nodeType="afterGroup">
                            <p:stCondLst>
                              <p:cond delay="0"/>
                            </p:stCondLst>
                            <p:childTnLst>
                              <p:par>
                                <p:cTn id="66" presetID="22" presetClass="exit" presetSubtype="4" fill="hold" grpId="0" nodeType="clickEffect">
                                  <p:stCondLst>
                                    <p:cond delay="0"/>
                                  </p:stCondLst>
                                  <p:childTnLst>
                                    <p:animEffect transition="out" filter="wipe(down)">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9" restart="whenNotActive" fill="hold" evtFilter="cancelBubble" nodeType="interactiveSeq">
                <p:stCondLst>
                  <p:cond evt="onClick" delay="0">
                    <p:tgtEl>
                      <p:spTgt spid="37"/>
                    </p:tgtEl>
                  </p:cond>
                </p:stCondLst>
                <p:endSync evt="end" delay="0">
                  <p:rtn val="all"/>
                </p:endSync>
                <p:childTnLst>
                  <p:par>
                    <p:cTn id="70" fill="hold" nodeType="clickPar">
                      <p:stCondLst>
                        <p:cond delay="indefinite"/>
                      </p:stCondLst>
                      <p:childTnLst>
                        <p:par>
                          <p:cTn id="71" fill="hold" nodeType="afterGroup">
                            <p:stCondLst>
                              <p:cond delay="0"/>
                            </p:stCondLst>
                            <p:childTnLst>
                              <p:par>
                                <p:cTn id="72" presetID="22" presetClass="exit" presetSubtype="4" fill="hold" grpId="0" nodeType="clickEffect">
                                  <p:stCondLst>
                                    <p:cond delay="0"/>
                                  </p:stCondLst>
                                  <p:childTnLst>
                                    <p:animEffect transition="out" filter="wipe(down)">
                                      <p:cBhvr>
                                        <p:cTn id="73" dur="500"/>
                                        <p:tgtEl>
                                          <p:spTgt spid="37"/>
                                        </p:tgtEl>
                                      </p:cBhvr>
                                    </p:animEffect>
                                    <p:set>
                                      <p:cBhvr>
                                        <p:cTn id="74"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nodeType="clickPar">
                      <p:stCondLst>
                        <p:cond delay="indefinite"/>
                      </p:stCondLst>
                      <p:childTnLst>
                        <p:par>
                          <p:cTn id="77" fill="hold" nodeType="afterGroup">
                            <p:stCondLst>
                              <p:cond delay="0"/>
                            </p:stCondLst>
                            <p:childTnLst>
                              <p:par>
                                <p:cTn id="78" presetID="22" presetClass="exit" presetSubtype="4" fill="hold" grpId="0" nodeType="clickEffect">
                                  <p:stCondLst>
                                    <p:cond delay="0"/>
                                  </p:stCondLst>
                                  <p:childTnLst>
                                    <p:animEffect transition="out" filter="wipe(down)">
                                      <p:cBhvr>
                                        <p:cTn id="79" dur="500"/>
                                        <p:tgtEl>
                                          <p:spTgt spid="7"/>
                                        </p:tgtEl>
                                      </p:cBhvr>
                                    </p:animEffect>
                                    <p:set>
                                      <p:cBhvr>
                                        <p:cTn id="80"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1" restart="whenNotActive" fill="hold" evtFilter="cancelBubble" nodeType="interactiveSeq">
                <p:stCondLst>
                  <p:cond evt="onClick" delay="0">
                    <p:tgtEl>
                      <p:spTgt spid="11"/>
                    </p:tgtEl>
                  </p:cond>
                </p:stCondLst>
                <p:endSync evt="end" delay="0">
                  <p:rtn val="all"/>
                </p:endSync>
                <p:childTnLst>
                  <p:par>
                    <p:cTn id="82" fill="hold" nodeType="clickPar">
                      <p:stCondLst>
                        <p:cond delay="indefinite"/>
                      </p:stCondLst>
                      <p:childTnLst>
                        <p:par>
                          <p:cTn id="83" fill="hold" nodeType="afterGroup">
                            <p:stCondLst>
                              <p:cond delay="0"/>
                            </p:stCondLst>
                            <p:childTnLst>
                              <p:par>
                                <p:cTn id="84" presetID="22" presetClass="exit" presetSubtype="4" fill="hold" grpId="0" nodeType="clickEffect">
                                  <p:stCondLst>
                                    <p:cond delay="0"/>
                                  </p:stCondLst>
                                  <p:childTnLst>
                                    <p:animEffect transition="out" filter="wipe(down)">
                                      <p:cBhvr>
                                        <p:cTn id="85" dur="500"/>
                                        <p:tgtEl>
                                          <p:spTgt spid="11"/>
                                        </p:tgtEl>
                                      </p:cBhvr>
                                    </p:animEffect>
                                    <p:set>
                                      <p:cBhvr>
                                        <p:cTn id="86"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7" restart="whenNotActive" fill="hold" evtFilter="cancelBubble" nodeType="interactiveSeq">
                <p:stCondLst>
                  <p:cond evt="onClick" delay="0">
                    <p:tgtEl>
                      <p:spTgt spid="15"/>
                    </p:tgtEl>
                  </p:cond>
                </p:stCondLst>
                <p:endSync evt="end" delay="0">
                  <p:rtn val="all"/>
                </p:endSync>
                <p:childTnLst>
                  <p:par>
                    <p:cTn id="88" fill="hold" nodeType="clickPar">
                      <p:stCondLst>
                        <p:cond delay="indefinite"/>
                      </p:stCondLst>
                      <p:childTnLst>
                        <p:par>
                          <p:cTn id="89" fill="hold" nodeType="afterGroup">
                            <p:stCondLst>
                              <p:cond delay="0"/>
                            </p:stCondLst>
                            <p:childTnLst>
                              <p:par>
                                <p:cTn id="90" presetID="22" presetClass="exit" presetSubtype="4" fill="hold" grpId="0" nodeType="clickEffect">
                                  <p:stCondLst>
                                    <p:cond delay="0"/>
                                  </p:stCondLst>
                                  <p:childTnLst>
                                    <p:animEffect transition="out" filter="wipe(down)">
                                      <p:cBhvr>
                                        <p:cTn id="91" dur="500"/>
                                        <p:tgtEl>
                                          <p:spTgt spid="15"/>
                                        </p:tgtEl>
                                      </p:cBhvr>
                                    </p:animEffect>
                                    <p:set>
                                      <p:cBhvr>
                                        <p:cTn id="9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3" restart="whenNotActive" fill="hold" evtFilter="cancelBubble" nodeType="interactiveSeq">
                <p:stCondLst>
                  <p:cond evt="onClick" delay="0">
                    <p:tgtEl>
                      <p:spTgt spid="19"/>
                    </p:tgtEl>
                  </p:cond>
                </p:stCondLst>
                <p:endSync evt="end" delay="0">
                  <p:rtn val="all"/>
                </p:endSync>
                <p:childTnLst>
                  <p:par>
                    <p:cTn id="94" fill="hold" nodeType="clickPar">
                      <p:stCondLst>
                        <p:cond delay="indefinite"/>
                      </p:stCondLst>
                      <p:childTnLst>
                        <p:par>
                          <p:cTn id="95" fill="hold" nodeType="afterGroup">
                            <p:stCondLst>
                              <p:cond delay="0"/>
                            </p:stCondLst>
                            <p:childTnLst>
                              <p:par>
                                <p:cTn id="96" presetID="22" presetClass="exit" presetSubtype="4" fill="hold" grpId="0" nodeType="clickEffect">
                                  <p:stCondLst>
                                    <p:cond delay="0"/>
                                  </p:stCondLst>
                                  <p:childTnLst>
                                    <p:animEffect transition="out" filter="wipe(down)">
                                      <p:cBhvr>
                                        <p:cTn id="97" dur="500"/>
                                        <p:tgtEl>
                                          <p:spTgt spid="19"/>
                                        </p:tgtEl>
                                      </p:cBhvr>
                                    </p:animEffect>
                                    <p:set>
                                      <p:cBhvr>
                                        <p:cTn id="98"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9" restart="whenNotActive" fill="hold" evtFilter="cancelBubble" nodeType="interactiveSeq">
                <p:stCondLst>
                  <p:cond evt="onClick" delay="0">
                    <p:tgtEl>
                      <p:spTgt spid="38"/>
                    </p:tgtEl>
                  </p:cond>
                </p:stCondLst>
                <p:endSync evt="end" delay="0">
                  <p:rtn val="all"/>
                </p:endSync>
                <p:childTnLst>
                  <p:par>
                    <p:cTn id="100" fill="hold" nodeType="clickPar">
                      <p:stCondLst>
                        <p:cond delay="indefinite"/>
                      </p:stCondLst>
                      <p:childTnLst>
                        <p:par>
                          <p:cTn id="101" fill="hold" nodeType="afterGroup">
                            <p:stCondLst>
                              <p:cond delay="0"/>
                            </p:stCondLst>
                            <p:childTnLst>
                              <p:par>
                                <p:cTn id="102" presetID="22" presetClass="exit" presetSubtype="4" fill="hold" grpId="0" nodeType="clickEffect">
                                  <p:stCondLst>
                                    <p:cond delay="0"/>
                                  </p:stCondLst>
                                  <p:childTnLst>
                                    <p:animEffect transition="out" filter="wipe(down)">
                                      <p:cBhvr>
                                        <p:cTn id="103" dur="500"/>
                                        <p:tgtEl>
                                          <p:spTgt spid="38"/>
                                        </p:tgtEl>
                                      </p:cBhvr>
                                    </p:animEffect>
                                    <p:set>
                                      <p:cBhvr>
                                        <p:cTn id="104"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05" restart="whenNotActive" fill="hold" evtFilter="cancelBubble" nodeType="interactiveSeq">
                <p:stCondLst>
                  <p:cond evt="onClick" delay="0">
                    <p:tgtEl>
                      <p:spTgt spid="8"/>
                    </p:tgtEl>
                  </p:cond>
                </p:stCondLst>
                <p:endSync evt="end" delay="0">
                  <p:rtn val="all"/>
                </p:endSync>
                <p:childTnLst>
                  <p:par>
                    <p:cTn id="106" fill="hold" nodeType="clickPar">
                      <p:stCondLst>
                        <p:cond delay="indefinite"/>
                      </p:stCondLst>
                      <p:childTnLst>
                        <p:par>
                          <p:cTn id="107" fill="hold" nodeType="afterGroup">
                            <p:stCondLst>
                              <p:cond delay="0"/>
                            </p:stCondLst>
                            <p:childTnLst>
                              <p:par>
                                <p:cTn id="108" presetID="22" presetClass="exit" presetSubtype="4" fill="hold" grpId="0" nodeType="clickEffect">
                                  <p:stCondLst>
                                    <p:cond delay="0"/>
                                  </p:stCondLst>
                                  <p:childTnLst>
                                    <p:animEffect transition="out" filter="wipe(down)">
                                      <p:cBhvr>
                                        <p:cTn id="109" dur="500"/>
                                        <p:tgtEl>
                                          <p:spTgt spid="8"/>
                                        </p:tgtEl>
                                      </p:cBhvr>
                                    </p:animEffect>
                                    <p:set>
                                      <p:cBhvr>
                                        <p:cTn id="11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1" restart="whenNotActive" fill="hold" evtFilter="cancelBubble" nodeType="interactiveSeq">
                <p:stCondLst>
                  <p:cond evt="onClick" delay="0">
                    <p:tgtEl>
                      <p:spTgt spid="12"/>
                    </p:tgtEl>
                  </p:cond>
                </p:stCondLst>
                <p:endSync evt="end" delay="0">
                  <p:rtn val="all"/>
                </p:endSync>
                <p:childTnLst>
                  <p:par>
                    <p:cTn id="112" fill="hold" nodeType="clickPar">
                      <p:stCondLst>
                        <p:cond delay="indefinite"/>
                      </p:stCondLst>
                      <p:childTnLst>
                        <p:par>
                          <p:cTn id="113" fill="hold" nodeType="afterGroup">
                            <p:stCondLst>
                              <p:cond delay="0"/>
                            </p:stCondLst>
                            <p:childTnLst>
                              <p:par>
                                <p:cTn id="114" presetID="22" presetClass="exit" presetSubtype="4" fill="hold" grpId="0" nodeType="clickEffect">
                                  <p:stCondLst>
                                    <p:cond delay="0"/>
                                  </p:stCondLst>
                                  <p:childTnLst>
                                    <p:animEffect transition="out" filter="wipe(down)">
                                      <p:cBhvr>
                                        <p:cTn id="115" dur="500"/>
                                        <p:tgtEl>
                                          <p:spTgt spid="12"/>
                                        </p:tgtEl>
                                      </p:cBhvr>
                                    </p:animEffect>
                                    <p:set>
                                      <p:cBhvr>
                                        <p:cTn id="116"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17" restart="whenNotActive" fill="hold" evtFilter="cancelBubble" nodeType="interactiveSeq">
                <p:stCondLst>
                  <p:cond evt="onClick" delay="0">
                    <p:tgtEl>
                      <p:spTgt spid="16"/>
                    </p:tgtEl>
                  </p:cond>
                </p:stCondLst>
                <p:endSync evt="end" delay="0">
                  <p:rtn val="all"/>
                </p:endSync>
                <p:childTnLst>
                  <p:par>
                    <p:cTn id="118" fill="hold" nodeType="clickPar">
                      <p:stCondLst>
                        <p:cond delay="indefinite"/>
                      </p:stCondLst>
                      <p:childTnLst>
                        <p:par>
                          <p:cTn id="119" fill="hold" nodeType="afterGroup">
                            <p:stCondLst>
                              <p:cond delay="0"/>
                            </p:stCondLst>
                            <p:childTnLst>
                              <p:par>
                                <p:cTn id="120" presetID="22" presetClass="exit" presetSubtype="4" fill="hold" grpId="0" nodeType="clickEffect">
                                  <p:stCondLst>
                                    <p:cond delay="0"/>
                                  </p:stCondLst>
                                  <p:childTnLst>
                                    <p:animEffect transition="out" filter="wipe(down)">
                                      <p:cBhvr>
                                        <p:cTn id="121" dur="500"/>
                                        <p:tgtEl>
                                          <p:spTgt spid="16"/>
                                        </p:tgtEl>
                                      </p:cBhvr>
                                    </p:animEffect>
                                    <p:set>
                                      <p:cBhvr>
                                        <p:cTn id="122"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3" restart="whenNotActive" fill="hold" evtFilter="cancelBubble" nodeType="interactiveSeq">
                <p:stCondLst>
                  <p:cond evt="onClick" delay="0">
                    <p:tgtEl>
                      <p:spTgt spid="20"/>
                    </p:tgtEl>
                  </p:cond>
                </p:stCondLst>
                <p:endSync evt="end" delay="0">
                  <p:rtn val="all"/>
                </p:endSync>
                <p:childTnLst>
                  <p:par>
                    <p:cTn id="124" fill="hold" nodeType="clickPar">
                      <p:stCondLst>
                        <p:cond delay="indefinite"/>
                      </p:stCondLst>
                      <p:childTnLst>
                        <p:par>
                          <p:cTn id="125" fill="hold" nodeType="afterGroup">
                            <p:stCondLst>
                              <p:cond delay="0"/>
                            </p:stCondLst>
                            <p:childTnLst>
                              <p:par>
                                <p:cTn id="126" presetID="22" presetClass="exit" presetSubtype="4" fill="hold" grpId="0" nodeType="clickEffect">
                                  <p:stCondLst>
                                    <p:cond delay="0"/>
                                  </p:stCondLst>
                                  <p:childTnLst>
                                    <p:animEffect transition="out" filter="wipe(down)">
                                      <p:cBhvr>
                                        <p:cTn id="127" dur="500"/>
                                        <p:tgtEl>
                                          <p:spTgt spid="20"/>
                                        </p:tgtEl>
                                      </p:cBhvr>
                                    </p:animEffect>
                                    <p:set>
                                      <p:cBhvr>
                                        <p:cTn id="128"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29" restart="whenNotActive" fill="hold" evtFilter="cancelBubble" nodeType="interactiveSeq">
                <p:stCondLst>
                  <p:cond evt="onClick" delay="0">
                    <p:tgtEl>
                      <p:spTgt spid="39"/>
                    </p:tgtEl>
                  </p:cond>
                </p:stCondLst>
                <p:endSync evt="end" delay="0">
                  <p:rtn val="all"/>
                </p:endSync>
                <p:childTnLst>
                  <p:par>
                    <p:cTn id="130" fill="hold" nodeType="clickPar">
                      <p:stCondLst>
                        <p:cond delay="indefinite"/>
                      </p:stCondLst>
                      <p:childTnLst>
                        <p:par>
                          <p:cTn id="131" fill="hold" nodeType="afterGroup">
                            <p:stCondLst>
                              <p:cond delay="0"/>
                            </p:stCondLst>
                            <p:childTnLst>
                              <p:par>
                                <p:cTn id="132" presetID="22" presetClass="exit" presetSubtype="4" fill="hold" grpId="0" nodeType="clickEffect">
                                  <p:stCondLst>
                                    <p:cond delay="0"/>
                                  </p:stCondLst>
                                  <p:childTnLst>
                                    <p:animEffect transition="out" filter="wipe(down)">
                                      <p:cBhvr>
                                        <p:cTn id="133" dur="500"/>
                                        <p:tgtEl>
                                          <p:spTgt spid="39"/>
                                        </p:tgtEl>
                                      </p:cBhvr>
                                    </p:animEffect>
                                    <p:set>
                                      <p:cBhvr>
                                        <p:cTn id="134"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52" grpId="0"/>
      <p:bldP spid="52" grpId="1"/>
      <p:bldP spid="17" grpId="0"/>
      <p:bldP spid="13" grpId="0"/>
      <p:bldP spid="9" grpId="0"/>
      <p:bldP spid="5" grpId="0"/>
      <p:bldP spid="18" grpId="0"/>
      <p:bldP spid="14" grpId="0"/>
      <p:bldP spid="10" grpId="0"/>
      <p:bldP spid="6" grpId="0"/>
      <p:bldP spid="19" grpId="0"/>
      <p:bldP spid="15" grpId="0"/>
      <p:bldP spid="11" grpId="0"/>
      <p:bldP spid="7" grpId="0"/>
      <p:bldP spid="20" grpId="0"/>
      <p:bldP spid="16" grpId="0"/>
      <p:bldP spid="12" grpId="0"/>
      <p:bldP spid="8" grpId="0"/>
      <p:bldP spid="36" grpId="0"/>
      <p:bldP spid="37" grpId="0"/>
      <p:bldP spid="38" grpId="0"/>
      <p:bldP spid="39"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14" name="Question Box">
            <a:hlinkClick r:id="rId2" action="ppaction://hlinksldjump"/>
          </p:cNvPr>
          <p:cNvSpPr/>
          <p:nvPr/>
        </p:nvSpPr>
        <p:spPr>
          <a:xfrm>
            <a:off x="696000" y="0"/>
            <a:ext cx="10800000" cy="6858000"/>
          </a:xfrm>
          <a:custGeom>
            <a:gdLst>
              <a:gd name="connsiteX0" fmla="*/ 1228459 w 10800000"/>
              <a:gd name="connsiteY0" fmla="*/ 0 h 6858000"/>
              <a:gd name="connsiteX1" fmla="*/ 9571541 w 10800000"/>
              <a:gd name="connsiteY1" fmla="*/ 0 h 6858000"/>
              <a:gd name="connsiteX2" fmla="*/ 9727211 w 10800000"/>
              <a:gd name="connsiteY2" fmla="*/ 198094 h 6858000"/>
              <a:gd name="connsiteX3" fmla="*/ 10800000 w 10800000"/>
              <a:gd name="connsiteY3" fmla="*/ 3429000 h 6858000"/>
              <a:gd name="connsiteX4" fmla="*/ 9727211 w 10800000"/>
              <a:gd name="connsiteY4" fmla="*/ 6659906 h 6858000"/>
              <a:gd name="connsiteX5" fmla="*/ 9571541 w 10800000"/>
              <a:gd name="connsiteY5" fmla="*/ 6858000 h 6858000"/>
              <a:gd name="connsiteX6" fmla="*/ 1228459 w 10800000"/>
              <a:gd name="connsiteY6" fmla="*/ 6858000 h 6858000"/>
              <a:gd name="connsiteX7" fmla="*/ 1072789 w 10800000"/>
              <a:gd name="connsiteY7" fmla="*/ 6659906 h 6858000"/>
              <a:gd name="connsiteX8" fmla="*/ 0 w 10800000"/>
              <a:gd name="connsiteY8" fmla="*/ 3429000 h 6858000"/>
              <a:gd name="connsiteX9" fmla="*/ 1072789 w 10800000"/>
              <a:gd name="connsiteY9" fmla="*/ 198094 h 6858000"/>
              <a:gd name="connsiteX10" fmla="*/ 1228459 w 10800000"/>
              <a:gd name="connsiteY10" fmla="*/ 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0000" h="685800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B050"/>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a:solidFill>
                  <a:schemeClr val="tx1"/>
                </a:solidFill>
                <a:latin typeface="Arial" panose="020b0604020202020204" pitchFamily="34" charset="0"/>
                <a:cs typeface="Arial" panose="020b0604020202020204" pitchFamily="34" charset="0"/>
              </a:rPr>
              <a:t>Chi sono queste persone e</a:t>
            </a:r>
          </a:p>
          <a:p>
            <a:pPr algn="ctr"/>
            <a:r>
              <a:rPr lang="en-GB" sz="4000">
                <a:solidFill>
                  <a:schemeClr val="tx1"/>
                </a:solidFill>
                <a:latin typeface="Arial" panose="020b0604020202020204" pitchFamily="34" charset="0"/>
                <a:cs typeface="Arial" panose="020b0604020202020204" pitchFamily="34" charset="0"/>
              </a:rPr>
              <a:t> Per cosa sono famose?</a:t>
            </a: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p:txBody>
      </p:sp>
      <p:sp>
        <p:nvSpPr>
          <p:cNvPr id="18" name="Question Number"/>
          <p:cNvSpPr/>
          <p:nvPr/>
        </p:nvSpPr>
        <p:spPr>
          <a:xfrm>
            <a:off x="5623502" y="122535"/>
            <a:ext cx="945003" cy="861774"/>
          </a:xfrm>
          <a:prstGeom prst="rect">
            <a:avLst/>
          </a:prstGeom>
          <a:noFill/>
        </p:spPr>
        <p:txBody>
          <a:bodyPr wrap="none" lIns="91440" tIns="45720" rIns="91440" bIns="45720">
            <a:spAutoFit/>
          </a:bodyPr>
          <a:lstStyle/>
          <a:p>
            <a:pPr algn="ctr"/>
            <a:r>
              <a:rPr lang="en-GB" sz="3200">
                <a:latin typeface="Arial Black" panose="020b0a04020102020204" pitchFamily="34" charset="0"/>
              </a:rPr>
              <a:t>1</a:t>
            </a:r>
          </a:p>
          <a:p>
            <a:pPr algn="ctr"/>
            <a:r>
              <a:rPr lang="en-GB">
                <a:latin typeface="Arial Black" panose="020b0a04020102020204" pitchFamily="34" charset="0"/>
              </a:rPr>
              <a:t>Green</a:t>
            </a:r>
          </a:p>
        </p:txBody>
      </p:sp>
      <p:sp>
        <p:nvSpPr>
          <p:cNvPr id="22" name="Back Button">
            <a:hlinkClick r:id="rId2" action="ppaction://hlinksldjump" highlightClick="1"/>
          </p:cNvPr>
          <p:cNvSpPr/>
          <p:nvPr/>
        </p:nvSpPr>
        <p:spPr>
          <a:xfrm>
            <a:off x="5376000" y="6058376"/>
            <a:ext cx="1440000" cy="540000"/>
          </a:xfrm>
          <a:prstGeom prst="roundRect">
            <a:avLst>
              <a:gd name="adj" fmla="val 50000"/>
            </a:avLst>
          </a:prstGeom>
          <a:solidFill>
            <a:schemeClr val="accent6">
              <a:lumMod val="5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latin typeface="Arial Black" panose="020b0a04020102020204" pitchFamily="34" charset="0"/>
              </a:rPr>
              <a:t>BACK</a:t>
            </a:r>
          </a:p>
        </p:txBody>
      </p:sp>
      <p:pic>
        <p:nvPicPr>
          <p:cNvPr id="2" name="Picture 1" descr="A picture containing person, person, suit, old&#10;&#10;Description automatically generated">
            <a:extLst>
              <a:ext uri="{FF2B5EF4-FFF2-40B4-BE49-F238E27FC236}">
                <a16:creationId xmlns:a16="http://schemas.microsoft.com/office/drawing/2014/main" id="{828B382E-AF91-6572-1A80-A4F239E4C6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6967" y="3493235"/>
            <a:ext cx="2564134" cy="2081036"/>
          </a:xfrm>
          <a:prstGeom prst="rect">
            <a:avLst/>
          </a:prstGeom>
        </p:spPr>
      </p:pic>
      <p:pic>
        <p:nvPicPr>
          <p:cNvPr id="3" name="Picture 2" descr="A picture containing text, indoor, person&#10;&#10;Description automatically generated">
            <a:extLst>
              <a:ext uri="{FF2B5EF4-FFF2-40B4-BE49-F238E27FC236}">
                <a16:creationId xmlns:a16="http://schemas.microsoft.com/office/drawing/2014/main" id="{AA0421A8-64CE-D88A-8F60-61A5C7AC4A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0901" y="3569680"/>
            <a:ext cx="2868770" cy="2081035"/>
          </a:xfrm>
          <a:prstGeom prst="rect">
            <a:avLst/>
          </a:prstGeom>
        </p:spPr>
      </p:pic>
    </p:spTree>
    <p:extLst>
      <p:ext uri="{BB962C8B-B14F-4D97-AF65-F5344CB8AC3E}">
        <p14:creationId xmlns:p14="http://schemas.microsoft.com/office/powerpoint/2010/main" val="2851415208"/>
      </p:ext>
    </p:extLst>
  </p:cSld>
  <p:clrMapOvr>
    <a:masterClrMapping/>
  </p:clrMapOvr>
  <p:transition>
    <p:circle/>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14" name="Question Box">
            <a:hlinkClick r:id="rId2" action="ppaction://hlinksldjump"/>
          </p:cNvPr>
          <p:cNvSpPr/>
          <p:nvPr/>
        </p:nvSpPr>
        <p:spPr>
          <a:xfrm>
            <a:off x="696000" y="0"/>
            <a:ext cx="10800000" cy="6858000"/>
          </a:xfrm>
          <a:custGeom>
            <a:gdLst>
              <a:gd name="connsiteX0" fmla="*/ 1228459 w 10800000"/>
              <a:gd name="connsiteY0" fmla="*/ 0 h 6858000"/>
              <a:gd name="connsiteX1" fmla="*/ 9571541 w 10800000"/>
              <a:gd name="connsiteY1" fmla="*/ 0 h 6858000"/>
              <a:gd name="connsiteX2" fmla="*/ 9727211 w 10800000"/>
              <a:gd name="connsiteY2" fmla="*/ 198094 h 6858000"/>
              <a:gd name="connsiteX3" fmla="*/ 10800000 w 10800000"/>
              <a:gd name="connsiteY3" fmla="*/ 3429000 h 6858000"/>
              <a:gd name="connsiteX4" fmla="*/ 9727211 w 10800000"/>
              <a:gd name="connsiteY4" fmla="*/ 6659906 h 6858000"/>
              <a:gd name="connsiteX5" fmla="*/ 9571541 w 10800000"/>
              <a:gd name="connsiteY5" fmla="*/ 6858000 h 6858000"/>
              <a:gd name="connsiteX6" fmla="*/ 1228459 w 10800000"/>
              <a:gd name="connsiteY6" fmla="*/ 6858000 h 6858000"/>
              <a:gd name="connsiteX7" fmla="*/ 1072789 w 10800000"/>
              <a:gd name="connsiteY7" fmla="*/ 6659906 h 6858000"/>
              <a:gd name="connsiteX8" fmla="*/ 0 w 10800000"/>
              <a:gd name="connsiteY8" fmla="*/ 3429000 h 6858000"/>
              <a:gd name="connsiteX9" fmla="*/ 1072789 w 10800000"/>
              <a:gd name="connsiteY9" fmla="*/ 198094 h 6858000"/>
              <a:gd name="connsiteX10" fmla="*/ 1228459 w 10800000"/>
              <a:gd name="connsiteY10" fmla="*/ 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0000" h="685800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B050"/>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a:solidFill>
                  <a:schemeClr val="tx1"/>
                </a:solidFill>
                <a:latin typeface="Arial" panose="020b0604020202020204" pitchFamily="34" charset="0"/>
                <a:cs typeface="Arial" panose="020b0604020202020204" pitchFamily="34" charset="0"/>
              </a:rPr>
              <a:t>Chi è questa donna e </a:t>
            </a:r>
          </a:p>
          <a:p>
            <a:pPr algn="ctr"/>
            <a:r>
              <a:rPr lang="en-GB" sz="4000">
                <a:solidFill>
                  <a:schemeClr val="tx1"/>
                </a:solidFill>
                <a:latin typeface="Arial" panose="020b0604020202020204" pitchFamily="34" charset="0"/>
                <a:cs typeface="Arial" panose="020b0604020202020204" pitchFamily="34" charset="0"/>
              </a:rPr>
              <a:t>per cosa è famosa?</a:t>
            </a: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p:txBody>
      </p:sp>
      <p:sp>
        <p:nvSpPr>
          <p:cNvPr id="18" name="Question Number"/>
          <p:cNvSpPr/>
          <p:nvPr/>
        </p:nvSpPr>
        <p:spPr>
          <a:xfrm>
            <a:off x="5623502" y="122535"/>
            <a:ext cx="945003" cy="861774"/>
          </a:xfrm>
          <a:prstGeom prst="rect">
            <a:avLst/>
          </a:prstGeom>
          <a:noFill/>
        </p:spPr>
        <p:txBody>
          <a:bodyPr wrap="none" lIns="91440" tIns="45720" rIns="91440" bIns="45720">
            <a:spAutoFit/>
          </a:bodyPr>
          <a:lstStyle/>
          <a:p>
            <a:pPr algn="ctr"/>
            <a:r>
              <a:rPr lang="en-GB" sz="3200">
                <a:latin typeface="Arial Black" panose="020b0a04020102020204" pitchFamily="34" charset="0"/>
              </a:rPr>
              <a:t>2</a:t>
            </a:r>
          </a:p>
          <a:p>
            <a:pPr algn="ctr"/>
            <a:r>
              <a:rPr lang="en-GB">
                <a:latin typeface="Arial Black" panose="020b0a04020102020204" pitchFamily="34" charset="0"/>
              </a:rPr>
              <a:t>Green</a:t>
            </a:r>
            <a:endParaRPr lang="en-GB" sz="1200">
              <a:latin typeface="Arial Black" panose="020b0a04020102020204" pitchFamily="34" charset="0"/>
            </a:endParaRPr>
          </a:p>
        </p:txBody>
      </p:sp>
      <p:sp>
        <p:nvSpPr>
          <p:cNvPr id="22" name="Back Button">
            <a:hlinkClick r:id="rId2" action="ppaction://hlinksldjump" highlightClick="1"/>
          </p:cNvPr>
          <p:cNvSpPr/>
          <p:nvPr/>
        </p:nvSpPr>
        <p:spPr>
          <a:xfrm>
            <a:off x="5376000" y="6058376"/>
            <a:ext cx="1440000" cy="540000"/>
          </a:xfrm>
          <a:prstGeom prst="roundRect">
            <a:avLst>
              <a:gd name="adj" fmla="val 50000"/>
            </a:avLst>
          </a:prstGeom>
          <a:solidFill>
            <a:schemeClr val="accent6">
              <a:lumMod val="5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latin typeface="Arial Black" panose="020b0a04020102020204" pitchFamily="34" charset="0"/>
              </a:rPr>
              <a:t>BACK</a:t>
            </a:r>
          </a:p>
        </p:txBody>
      </p:sp>
      <p:pic>
        <p:nvPicPr>
          <p:cNvPr id="3074" name="Picture 2">
            <a:extLst>
              <a:ext uri="{FF2B5EF4-FFF2-40B4-BE49-F238E27FC236}">
                <a16:creationId xmlns:a16="http://schemas.microsoft.com/office/drawing/2014/main" id="{CF533472-A2C2-615B-52D3-1101C695E7B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80105" y="2986383"/>
            <a:ext cx="5431789" cy="281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818418"/>
      </p:ext>
    </p:extLst>
  </p:cSld>
  <p:clrMapOvr>
    <a:masterClrMapping/>
  </p:clrMapOvr>
  <p:transition>
    <p:circle/>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0">
  <p:cSld>
    <p:spTree>
      <p:nvGrpSpPr>
        <p:cNvPr id="1" name=""/>
        <p:cNvGrpSpPr/>
        <p:nvPr/>
      </p:nvGrpSpPr>
      <p:grpSpPr>
        <a:xfrm>
          <a:off x="0" y="0"/>
          <a:ext cx="0" cy="0"/>
        </a:xfrm>
      </p:grpSpPr>
      <p:sp>
        <p:nvSpPr>
          <p:cNvPr id="14" name="Question Box">
            <a:hlinkClick r:id="rId2" action="ppaction://hlinksldjump"/>
          </p:cNvPr>
          <p:cNvSpPr/>
          <p:nvPr/>
        </p:nvSpPr>
        <p:spPr>
          <a:xfrm>
            <a:off x="696000" y="0"/>
            <a:ext cx="10800000" cy="6858000"/>
          </a:xfrm>
          <a:custGeom>
            <a:gdLst>
              <a:gd name="connsiteX0" fmla="*/ 1228459 w 10800000"/>
              <a:gd name="connsiteY0" fmla="*/ 0 h 6858000"/>
              <a:gd name="connsiteX1" fmla="*/ 9571541 w 10800000"/>
              <a:gd name="connsiteY1" fmla="*/ 0 h 6858000"/>
              <a:gd name="connsiteX2" fmla="*/ 9727211 w 10800000"/>
              <a:gd name="connsiteY2" fmla="*/ 198094 h 6858000"/>
              <a:gd name="connsiteX3" fmla="*/ 10800000 w 10800000"/>
              <a:gd name="connsiteY3" fmla="*/ 3429000 h 6858000"/>
              <a:gd name="connsiteX4" fmla="*/ 9727211 w 10800000"/>
              <a:gd name="connsiteY4" fmla="*/ 6659906 h 6858000"/>
              <a:gd name="connsiteX5" fmla="*/ 9571541 w 10800000"/>
              <a:gd name="connsiteY5" fmla="*/ 6858000 h 6858000"/>
              <a:gd name="connsiteX6" fmla="*/ 1228459 w 10800000"/>
              <a:gd name="connsiteY6" fmla="*/ 6858000 h 6858000"/>
              <a:gd name="connsiteX7" fmla="*/ 1072789 w 10800000"/>
              <a:gd name="connsiteY7" fmla="*/ 6659906 h 6858000"/>
              <a:gd name="connsiteX8" fmla="*/ 0 w 10800000"/>
              <a:gd name="connsiteY8" fmla="*/ 3429000 h 6858000"/>
              <a:gd name="connsiteX9" fmla="*/ 1072789 w 10800000"/>
              <a:gd name="connsiteY9" fmla="*/ 198094 h 6858000"/>
              <a:gd name="connsiteX10" fmla="*/ 1228459 w 10800000"/>
              <a:gd name="connsiteY10" fmla="*/ 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0000" h="6858000">
                <a:moveTo>
                  <a:pt x="1228459" y="0"/>
                </a:moveTo>
                <a:lnTo>
                  <a:pt x="9571541" y="0"/>
                </a:lnTo>
                <a:lnTo>
                  <a:pt x="9727211" y="198094"/>
                </a:lnTo>
                <a:cubicBezTo>
                  <a:pt x="10400991" y="1099044"/>
                  <a:pt x="10800000" y="2217425"/>
                  <a:pt x="10800000" y="3429000"/>
                </a:cubicBezTo>
                <a:cubicBezTo>
                  <a:pt x="10800000" y="4640575"/>
                  <a:pt x="10400991" y="5758956"/>
                  <a:pt x="9727211" y="6659906"/>
                </a:cubicBezTo>
                <a:lnTo>
                  <a:pt x="9571541" y="6858000"/>
                </a:lnTo>
                <a:lnTo>
                  <a:pt x="1228459" y="6858000"/>
                </a:lnTo>
                <a:lnTo>
                  <a:pt x="1072789" y="6659906"/>
                </a:lnTo>
                <a:cubicBezTo>
                  <a:pt x="399009" y="5758956"/>
                  <a:pt x="0" y="4640575"/>
                  <a:pt x="0" y="3429000"/>
                </a:cubicBezTo>
                <a:cubicBezTo>
                  <a:pt x="0" y="2217425"/>
                  <a:pt x="399009" y="1099044"/>
                  <a:pt x="1072789" y="198094"/>
                </a:cubicBezTo>
                <a:lnTo>
                  <a:pt x="1228459" y="0"/>
                </a:lnTo>
                <a:close/>
              </a:path>
            </a:pathLst>
          </a:custGeom>
          <a:solidFill>
            <a:srgbClr val="00B050"/>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a:solidFill>
                  <a:schemeClr val="tx1"/>
                </a:solidFill>
                <a:latin typeface="Arial" panose="020b0604020202020204" pitchFamily="34" charset="0"/>
                <a:cs typeface="Arial" panose="020b0604020202020204" pitchFamily="34" charset="0"/>
              </a:rPr>
              <a:t>Chi è questa donna e </a:t>
            </a:r>
          </a:p>
          <a:p>
            <a:pPr algn="ctr"/>
            <a:r>
              <a:rPr lang="en-GB" sz="4000">
                <a:solidFill>
                  <a:schemeClr val="tx1"/>
                </a:solidFill>
                <a:latin typeface="Arial" panose="020b0604020202020204" pitchFamily="34" charset="0"/>
                <a:cs typeface="Arial" panose="020b0604020202020204" pitchFamily="34" charset="0"/>
              </a:rPr>
              <a:t>per cosa è famosa?</a:t>
            </a: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a:p>
            <a:pPr algn="ctr"/>
            <a:endParaRPr lang="en-GB" sz="4000">
              <a:solidFill>
                <a:schemeClr val="tx1"/>
              </a:solidFill>
              <a:latin typeface="Arial" panose="020b0604020202020204" pitchFamily="34" charset="0"/>
              <a:cs typeface="Arial" panose="020b0604020202020204" pitchFamily="34" charset="0"/>
            </a:endParaRPr>
          </a:p>
        </p:txBody>
      </p:sp>
      <p:sp>
        <p:nvSpPr>
          <p:cNvPr id="18" name="Question Number"/>
          <p:cNvSpPr/>
          <p:nvPr/>
        </p:nvSpPr>
        <p:spPr>
          <a:xfrm>
            <a:off x="5623502" y="122535"/>
            <a:ext cx="945003" cy="861774"/>
          </a:xfrm>
          <a:prstGeom prst="rect">
            <a:avLst/>
          </a:prstGeom>
          <a:noFill/>
        </p:spPr>
        <p:txBody>
          <a:bodyPr wrap="none" lIns="91440" tIns="45720" rIns="91440" bIns="45720">
            <a:spAutoFit/>
          </a:bodyPr>
          <a:lstStyle/>
          <a:p>
            <a:pPr algn="ctr"/>
            <a:r>
              <a:rPr lang="en-GB" sz="3200">
                <a:latin typeface="Arial Black" panose="020b0a04020102020204" pitchFamily="34" charset="0"/>
              </a:rPr>
              <a:t>3</a:t>
            </a:r>
          </a:p>
          <a:p>
            <a:pPr algn="ctr"/>
            <a:r>
              <a:rPr lang="en-GB">
                <a:latin typeface="Arial Black" panose="020b0a04020102020204" pitchFamily="34" charset="0"/>
              </a:rPr>
              <a:t>Green</a:t>
            </a:r>
            <a:endParaRPr lang="en-GB" sz="1200">
              <a:latin typeface="Arial Black" panose="020b0a04020102020204" pitchFamily="34" charset="0"/>
            </a:endParaRPr>
          </a:p>
        </p:txBody>
      </p:sp>
      <p:sp>
        <p:nvSpPr>
          <p:cNvPr id="22" name="Back Button">
            <a:hlinkClick r:id="rId2" action="ppaction://hlinksldjump" highlightClick="1"/>
          </p:cNvPr>
          <p:cNvSpPr/>
          <p:nvPr/>
        </p:nvSpPr>
        <p:spPr>
          <a:xfrm>
            <a:off x="5376000" y="6058376"/>
            <a:ext cx="1440000" cy="540000"/>
          </a:xfrm>
          <a:prstGeom prst="roundRect">
            <a:avLst>
              <a:gd name="adj" fmla="val 50000"/>
            </a:avLst>
          </a:prstGeom>
          <a:solidFill>
            <a:schemeClr val="accent6">
              <a:lumMod val="5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latin typeface="Arial Black" panose="020b0a04020102020204" pitchFamily="34" charset="0"/>
              </a:rPr>
              <a:t>BACK</a:t>
            </a:r>
          </a:p>
        </p:txBody>
      </p:sp>
      <p:pic>
        <p:nvPicPr>
          <p:cNvPr id="4100" name="Picture 4">
            <a:extLst>
              <a:ext uri="{FF2B5EF4-FFF2-40B4-BE49-F238E27FC236}">
                <a16:creationId xmlns:a16="http://schemas.microsoft.com/office/drawing/2014/main" id="{2A6AB201-E784-2969-8DAE-FAAD94B65DA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25657" y="2821872"/>
            <a:ext cx="2540685" cy="2976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658621"/>
      </p:ext>
    </p:extLst>
  </p:cSld>
  <p:clrMapOvr>
    <a:masterClrMapping/>
  </p:clrMapOvr>
  <p:transition>
    <p:circle/>
  </p:transition>
  <p:timing/>
</p:sld>
</file>

<file path=ppt/tags/tag1.xml><?xml version="1.0" encoding="utf-8"?>
<p:tagLst xmlns:p="http://schemas.openxmlformats.org/presentationml/2006/main">
  <p:tag name="AS_NET" val="6.0.13"/>
  <p:tag name="AS_OS" val="Unix 5.15.0.1040"/>
  <p:tag name="AS_RELEASE_DATE" val="2021.05.14"/>
  <p:tag name="AS_TITLE" val="Aspose.Slides for .NET Standard 2.0"/>
  <p:tag name="AS_VERSION" val="21.5"/>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221</Paragraphs>
  <Slides>43</Slides>
  <Notes>0</Notes>
  <TotalTime>795</TotalTime>
  <HiddenSlides>36</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43</vt:i4>
      </vt:variant>
    </vt:vector>
  </HeadingPairs>
  <TitlesOfParts>
    <vt:vector baseType="lpstr" size="56">
      <vt:lpstr>Arial</vt:lpstr>
      <vt:lpstr>Calibri Light</vt:lpstr>
      <vt:lpstr>Calibri</vt:lpstr>
      <vt:lpstr>Century Gothic</vt:lpstr>
      <vt:lpstr>Arial Black</vt:lpstr>
      <vt:lpstr>Times New Roman</vt:lpstr>
      <vt:lpstr>Segoe UI</vt:lpstr>
      <vt:lpstr>MarkWebPro-Heavy-W03-Regular</vt:lpstr>
      <vt:lpstr>Lato</vt:lpstr>
      <vt:lpstr>reckless</vt:lpstr>
      <vt:lpstr>utopia-std</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Marie Curie</vt:lpstr>
      <vt:lpstr>Jane Goodall</vt:lpstr>
      <vt:lpstr>Katherine Johnson</vt:lpstr>
      <vt:lpstr>Caroline Herschel</vt:lpstr>
      <vt:lpstr>Sau Lan Wu</vt:lpstr>
      <vt:lpstr>Grace Hopper</vt:lpstr>
      <vt:lpstr>Susan Wojcicki</vt:lpstr>
      <vt:lpstr>Zaha Hadid</vt:lpstr>
      <vt:lpstr>Sheryl Sandberg</vt:lpstr>
      <vt:lpstr>Chi l'ha progettato?</vt:lpstr>
      <vt:lpstr>Chi l’ha inventata?</vt:lpstr>
    </vt:vector>
  </TitlesOfParts>
  <LinksUpToDate>0</LinksUpToDate>
  <SharedDoc>0</SharedDoc>
  <HyperlinksChanged>0</HyperlinksChanged>
  <Application>Aspose.Slides for .NET</Application>
  <AppVersion>21.0500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tekhnologic</dc:creator>
  <cp:lastModifiedBy>Giulio Todini</cp:lastModifiedBy>
  <cp:revision>20</cp:revision>
  <dcterms:created xsi:type="dcterms:W3CDTF">2017-05-24T00:02:19Z</dcterms:created>
  <dcterms:modified xsi:type="dcterms:W3CDTF">2023-09-29T07:26:18Z</dcterms:modified>
</cp:coreProperties>
</file>