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M8HiO2wrWWRs/+jsWQNKISIMy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6"/>
    <p:restoredTop sz="94679"/>
  </p:normalViewPr>
  <p:slideViewPr>
    <p:cSldViewPr snapToGrid="0">
      <p:cViewPr varScale="1">
        <p:scale>
          <a:sx n="104" d="100"/>
          <a:sy n="104" d="100"/>
        </p:scale>
        <p:origin x="60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u="sng">
                <a:latin typeface="Comic Sans MS"/>
                <a:ea typeface="Comic Sans MS"/>
                <a:cs typeface="Comic Sans MS"/>
                <a:sym typeface="Comic Sans MS"/>
              </a:rPr>
              <a:t>Identità 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1763" y="1739334"/>
            <a:ext cx="26416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l="10209" t="5149" r="7968" b="11724"/>
          <a:stretch/>
        </p:blipFill>
        <p:spPr>
          <a:xfrm>
            <a:off x="339069" y="2292823"/>
            <a:ext cx="5010853" cy="381807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ctrTitle"/>
          </p:nvPr>
        </p:nvSpPr>
        <p:spPr>
          <a:xfrm>
            <a:off x="162814" y="269572"/>
            <a:ext cx="8580258" cy="930511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Qual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è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la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tua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identità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51291">
            <a:off x="1009266" y="2182690"/>
            <a:ext cx="1851958" cy="185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8880" y="4226236"/>
            <a:ext cx="2722147" cy="204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l="12562"/>
          <a:stretch/>
        </p:blipFill>
        <p:spPr>
          <a:xfrm rot="1247784">
            <a:off x="6332726" y="1524670"/>
            <a:ext cx="1932196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2784107" y="1898630"/>
            <a:ext cx="1856071" cy="641549"/>
          </a:xfrm>
          <a:prstGeom prst="wedgeRoundRectCallout">
            <a:avLst>
              <a:gd name="adj1" fmla="val -46527"/>
              <a:gd name="adj2" fmla="val 86547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dirty="0"/>
          </a:p>
        </p:txBody>
      </p:sp>
      <p:sp>
        <p:nvSpPr>
          <p:cNvPr id="97" name="Google Shape;97;p2"/>
          <p:cNvSpPr/>
          <p:nvPr/>
        </p:nvSpPr>
        <p:spPr>
          <a:xfrm>
            <a:off x="1432757" y="4226236"/>
            <a:ext cx="1351350" cy="592445"/>
          </a:xfrm>
          <a:prstGeom prst="wedgeRoundRectCallout">
            <a:avLst>
              <a:gd name="adj1" fmla="val 55556"/>
              <a:gd name="adj2" fmla="val 83341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Razza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dirty="0"/>
          </a:p>
        </p:txBody>
      </p:sp>
      <p:sp>
        <p:nvSpPr>
          <p:cNvPr id="98" name="Google Shape;98;p2"/>
          <p:cNvSpPr/>
          <p:nvPr/>
        </p:nvSpPr>
        <p:spPr>
          <a:xfrm>
            <a:off x="7342878" y="5066406"/>
            <a:ext cx="1400194" cy="507755"/>
          </a:xfrm>
          <a:prstGeom prst="wedgeRoundRectCallout">
            <a:avLst>
              <a:gd name="adj1" fmla="val 13068"/>
              <a:gd name="adj2" fmla="val -181179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Età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dirty="0"/>
          </a:p>
        </p:txBody>
      </p:sp>
      <p:sp>
        <p:nvSpPr>
          <p:cNvPr id="99" name="Google Shape;99;p2"/>
          <p:cNvSpPr txBox="1"/>
          <p:nvPr/>
        </p:nvSpPr>
        <p:spPr>
          <a:xfrm>
            <a:off x="952473" y="6267846"/>
            <a:ext cx="7919678" cy="523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Miss Goddard: Ho 25 anni,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sono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bianca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donna</a:t>
            </a:r>
            <a:endParaRPr dirty="0"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6">
            <a:alphaModFix/>
          </a:blip>
          <a:srcRect l="23243" t="9564" r="25144" b="10453"/>
          <a:stretch/>
        </p:blipFill>
        <p:spPr>
          <a:xfrm>
            <a:off x="-8157" y="5354568"/>
            <a:ext cx="960630" cy="1514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Discussione</a:t>
            </a:r>
            <a:endParaRPr dirty="0"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593793" y="1919513"/>
            <a:ext cx="8093007" cy="500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Chiedete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a due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persone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di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definire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la propria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identità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con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tre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parole.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 dirty="0">
                <a:latin typeface="Comic Sans MS"/>
                <a:ea typeface="Comic Sans MS"/>
                <a:cs typeface="Comic Sans MS"/>
                <a:sym typeface="Comic Sans MS"/>
              </a:rPr>
              <a:t>Es – Joe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dirty="0" err="1">
                <a:latin typeface="Comic Sans MS"/>
                <a:ea typeface="Comic Sans MS"/>
                <a:cs typeface="Comic Sans MS"/>
                <a:sym typeface="Comic Sans MS"/>
              </a:rPr>
              <a:t>Gioca</a:t>
            </a: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 a cricket       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Ama </a:t>
            </a:r>
            <a:r>
              <a:rPr lang="en-US" b="1" dirty="0" err="1">
                <a:latin typeface="Comic Sans MS"/>
                <a:ea typeface="Comic Sans MS"/>
                <a:cs typeface="Comic Sans MS"/>
                <a:sym typeface="Comic Sans MS"/>
              </a:rPr>
              <a:t>andare</a:t>
            </a: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 alle </a:t>
            </a:r>
            <a:r>
              <a:rPr lang="en-US" b="1" dirty="0" err="1">
                <a:latin typeface="Comic Sans MS"/>
                <a:ea typeface="Comic Sans MS"/>
                <a:cs typeface="Comic Sans MS"/>
                <a:sym typeface="Comic Sans MS"/>
              </a:rPr>
              <a:t>feste</a:t>
            </a: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dirty="0" err="1">
                <a:latin typeface="Comic Sans MS"/>
                <a:ea typeface="Comic Sans MS"/>
                <a:cs typeface="Comic Sans MS"/>
                <a:sym typeface="Comic Sans MS"/>
              </a:rPr>
              <a:t>È</a:t>
            </a: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 molto </a:t>
            </a:r>
            <a:r>
              <a:rPr lang="en-US" b="1" dirty="0" err="1">
                <a:latin typeface="Comic Sans MS"/>
                <a:ea typeface="Comic Sans MS"/>
                <a:cs typeface="Comic Sans MS"/>
                <a:sym typeface="Comic Sans MS"/>
              </a:rPr>
              <a:t>socievole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7" name="Google Shape;107;p3" descr="manag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1374" y="3349462"/>
            <a:ext cx="1026773" cy="122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 descr="img007"/>
          <p:cNvPicPr preferRelativeResize="0"/>
          <p:nvPr/>
        </p:nvPicPr>
        <p:blipFill rotWithShape="1">
          <a:blip r:embed="rId4">
            <a:alphaModFix/>
          </a:blip>
          <a:srcRect b="33882"/>
          <a:stretch/>
        </p:blipFill>
        <p:spPr>
          <a:xfrm>
            <a:off x="6082316" y="3974095"/>
            <a:ext cx="1466850" cy="1448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6842" y="5378486"/>
            <a:ext cx="1484691" cy="146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ctrTitle"/>
          </p:nvPr>
        </p:nvSpPr>
        <p:spPr>
          <a:xfrm>
            <a:off x="195376" y="120828"/>
            <a:ext cx="8948624" cy="930511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La nostra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identità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è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così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semplice?</a:t>
            </a:r>
            <a:endParaRPr dirty="0"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51291">
            <a:off x="881414" y="1389421"/>
            <a:ext cx="1018419" cy="101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5855" y="2292872"/>
            <a:ext cx="1429023" cy="107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5">
            <a:alphaModFix/>
          </a:blip>
          <a:srcRect l="12562"/>
          <a:stretch/>
        </p:blipFill>
        <p:spPr>
          <a:xfrm rot="1247784">
            <a:off x="5499168" y="1292090"/>
            <a:ext cx="932208" cy="1470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>
            <a:off x="1856071" y="1280950"/>
            <a:ext cx="1856071" cy="641549"/>
          </a:xfrm>
          <a:prstGeom prst="wedgeRoundRectCallout">
            <a:avLst>
              <a:gd name="adj1" fmla="val -46527"/>
              <a:gd name="adj2" fmla="val 86547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Genere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dirty="0"/>
          </a:p>
        </p:txBody>
      </p:sp>
      <p:sp>
        <p:nvSpPr>
          <p:cNvPr id="119" name="Google Shape;119;p4"/>
          <p:cNvSpPr/>
          <p:nvPr/>
        </p:nvSpPr>
        <p:spPr>
          <a:xfrm>
            <a:off x="1657530" y="2564049"/>
            <a:ext cx="1351350" cy="592445"/>
          </a:xfrm>
          <a:prstGeom prst="wedgeRoundRectCallout">
            <a:avLst>
              <a:gd name="adj1" fmla="val 55556"/>
              <a:gd name="adj2" fmla="val 83341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Razza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dirty="0"/>
          </a:p>
        </p:txBody>
      </p:sp>
      <p:sp>
        <p:nvSpPr>
          <p:cNvPr id="120" name="Google Shape;120;p4"/>
          <p:cNvSpPr/>
          <p:nvPr/>
        </p:nvSpPr>
        <p:spPr>
          <a:xfrm>
            <a:off x="6414650" y="2310171"/>
            <a:ext cx="1400194" cy="507755"/>
          </a:xfrm>
          <a:prstGeom prst="wedgeRoundRectCallout">
            <a:avLst>
              <a:gd name="adj1" fmla="val 13068"/>
              <a:gd name="adj2" fmla="val -181179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Età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dirty="0"/>
          </a:p>
        </p:txBody>
      </p:sp>
      <p:sp>
        <p:nvSpPr>
          <p:cNvPr id="121" name="Google Shape;121;p4"/>
          <p:cNvSpPr txBox="1"/>
          <p:nvPr/>
        </p:nvSpPr>
        <p:spPr>
          <a:xfrm>
            <a:off x="195376" y="3598162"/>
            <a:ext cx="854769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Cos'altro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manca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Creare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un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passaporto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d'identità</a:t>
            </a:r>
            <a:endParaRPr dirty="0"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6">
            <a:alphaModFix/>
          </a:blip>
          <a:srcRect l="12988" r="9808" b="22389"/>
          <a:stretch/>
        </p:blipFill>
        <p:spPr>
          <a:xfrm>
            <a:off x="1243995" y="4623102"/>
            <a:ext cx="1378591" cy="19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7559" y="4236850"/>
            <a:ext cx="3875521" cy="2369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2968965" y="191263"/>
            <a:ext cx="3199886" cy="1143000"/>
          </a:xfrm>
          <a:prstGeom prst="rect">
            <a:avLst/>
          </a:prstGeom>
          <a:solidFill>
            <a:srgbClr val="DB72E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Definizione</a:t>
            </a:r>
            <a:endParaRPr dirty="0"/>
          </a:p>
        </p:txBody>
      </p:sp>
      <p:sp>
        <p:nvSpPr>
          <p:cNvPr id="129" name="Google Shape;129;p5"/>
          <p:cNvSpPr txBox="1"/>
          <p:nvPr/>
        </p:nvSpPr>
        <p:spPr>
          <a:xfrm>
            <a:off x="457200" y="1720015"/>
            <a:ext cx="4114800" cy="584735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 </a:t>
            </a:r>
            <a:r>
              <a:rPr lang="en-US" sz="3200" u="sng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cos'è</a:t>
            </a:r>
            <a:r>
              <a:rPr lang="en-US" sz="3200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u="sng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l'identità</a:t>
            </a:r>
            <a:r>
              <a:rPr lang="en-US" sz="3200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sz="3200" u="sng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572660" y="2662518"/>
            <a:ext cx="7872396" cy="64633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L’identità</a:t>
            </a:r>
            <a:r>
              <a:rPr lang="en-US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è</a:t>
            </a:r>
            <a:r>
              <a:rPr lang="en-US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endParaRPr dirty="0"/>
          </a:p>
        </p:txBody>
      </p:sp>
      <p:sp>
        <p:nvSpPr>
          <p:cNvPr id="131" name="Google Shape;131;p5"/>
          <p:cNvSpPr txBox="1"/>
          <p:nvPr/>
        </p:nvSpPr>
        <p:spPr>
          <a:xfrm>
            <a:off x="280403" y="3579522"/>
            <a:ext cx="8451241" cy="1077218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</a:t>
            </a:r>
            <a:r>
              <a:rPr lang="en-US" sz="32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condizione</a:t>
            </a:r>
            <a:r>
              <a:rPr lang="en-U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di </a:t>
            </a:r>
            <a:r>
              <a:rPr lang="en-US" sz="32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essere</a:t>
            </a:r>
            <a:r>
              <a:rPr lang="en-U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 </a:t>
            </a:r>
            <a:r>
              <a:rPr lang="en-US" sz="32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stessi</a:t>
            </a:r>
            <a:r>
              <a:rPr lang="en-U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 se </a:t>
            </a:r>
            <a:r>
              <a:rPr lang="en-US" sz="32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stesse</a:t>
            </a:r>
            <a:r>
              <a:rPr lang="en-U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non un </a:t>
            </a:r>
            <a:r>
              <a:rPr lang="en-US" sz="32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altro</a:t>
            </a:r>
            <a:r>
              <a:rPr lang="en-US" sz="3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t="29329" b="21162"/>
          <a:stretch/>
        </p:blipFill>
        <p:spPr>
          <a:xfrm>
            <a:off x="5212183" y="5245566"/>
            <a:ext cx="3810000" cy="140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254" y="683840"/>
            <a:ext cx="1917929" cy="197867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754097" y="5413631"/>
            <a:ext cx="3402455" cy="83099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Sé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interessi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nome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luogo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musica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cibo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457200" y="64664"/>
            <a:ext cx="8229600" cy="1143000"/>
          </a:xfrm>
          <a:prstGeom prst="rect">
            <a:avLst/>
          </a:prstGeom>
          <a:solidFill>
            <a:srgbClr val="8EFFB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Come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si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forma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l'identità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dirty="0"/>
          </a:p>
        </p:txBody>
      </p:sp>
      <p:cxnSp>
        <p:nvCxnSpPr>
          <p:cNvPr id="140" name="Google Shape;140;p6"/>
          <p:cNvCxnSpPr/>
          <p:nvPr/>
        </p:nvCxnSpPr>
        <p:spPr>
          <a:xfrm>
            <a:off x="742241" y="3694990"/>
            <a:ext cx="7653332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41" name="Google Shape;141;p6"/>
          <p:cNvSpPr/>
          <p:nvPr/>
        </p:nvSpPr>
        <p:spPr>
          <a:xfrm rot="10800000">
            <a:off x="457200" y="3844167"/>
            <a:ext cx="1571593" cy="2177405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0" y="1395846"/>
            <a:ext cx="7398608" cy="954107"/>
          </a:xfrm>
          <a:prstGeom prst="rect">
            <a:avLst/>
          </a:prstGeom>
          <a:solidFill>
            <a:srgbClr val="FFF48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Creare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un filo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biancheria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fissare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chi e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cosa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l'identità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di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persona.</a:t>
            </a:r>
            <a:endParaRPr dirty="0"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t="17721" r="10298"/>
          <a:stretch/>
        </p:blipFill>
        <p:spPr>
          <a:xfrm>
            <a:off x="3619229" y="5580134"/>
            <a:ext cx="1887989" cy="12778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6"/>
          <p:cNvCxnSpPr/>
          <p:nvPr/>
        </p:nvCxnSpPr>
        <p:spPr>
          <a:xfrm flipH="1">
            <a:off x="1649425" y="2226891"/>
            <a:ext cx="4206034" cy="127015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45" name="Google Shape;145;p6"/>
          <p:cNvCxnSpPr/>
          <p:nvPr/>
        </p:nvCxnSpPr>
        <p:spPr>
          <a:xfrm flipH="1">
            <a:off x="3525015" y="2226891"/>
            <a:ext cx="2330444" cy="127015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46" name="Google Shape;146;p6"/>
          <p:cNvCxnSpPr/>
          <p:nvPr/>
        </p:nvCxnSpPr>
        <p:spPr>
          <a:xfrm>
            <a:off x="5855459" y="2226891"/>
            <a:ext cx="0" cy="127015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47" name="Google Shape;147;p6"/>
          <p:cNvCxnSpPr/>
          <p:nvPr/>
        </p:nvCxnSpPr>
        <p:spPr>
          <a:xfrm>
            <a:off x="5855459" y="2226891"/>
            <a:ext cx="1913333" cy="127015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l="7353" t="6583" r="6712" b="29049"/>
          <a:stretch/>
        </p:blipFill>
        <p:spPr>
          <a:xfrm>
            <a:off x="7464585" y="1417294"/>
            <a:ext cx="1679415" cy="11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 rot="-5400000">
            <a:off x="464079" y="4374340"/>
            <a:ext cx="15835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Genitori</a:t>
            </a:r>
            <a:endParaRPr dirty="0"/>
          </a:p>
        </p:txBody>
      </p:sp>
      <p:sp>
        <p:nvSpPr>
          <p:cNvPr id="150" name="Google Shape;150;p6"/>
          <p:cNvSpPr/>
          <p:nvPr/>
        </p:nvSpPr>
        <p:spPr>
          <a:xfrm rot="10800000">
            <a:off x="2440462" y="3844166"/>
            <a:ext cx="1571593" cy="2177405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 rot="-5400000">
            <a:off x="2455130" y="4423112"/>
            <a:ext cx="15835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Paese</a:t>
            </a:r>
            <a:endParaRPr dirty="0"/>
          </a:p>
        </p:txBody>
      </p:sp>
      <p:sp>
        <p:nvSpPr>
          <p:cNvPr id="152" name="Google Shape;152;p6"/>
          <p:cNvSpPr/>
          <p:nvPr/>
        </p:nvSpPr>
        <p:spPr>
          <a:xfrm rot="10800000">
            <a:off x="5069662" y="3892938"/>
            <a:ext cx="1571593" cy="2177405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 rot="-5400000">
            <a:off x="5063676" y="4427769"/>
            <a:ext cx="1583566" cy="52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Amici</a:t>
            </a:r>
            <a:endParaRPr dirty="0"/>
          </a:p>
        </p:txBody>
      </p:sp>
      <p:sp>
        <p:nvSpPr>
          <p:cNvPr id="154" name="Google Shape;154;p6"/>
          <p:cNvSpPr/>
          <p:nvPr/>
        </p:nvSpPr>
        <p:spPr>
          <a:xfrm rot="10800000">
            <a:off x="7209421" y="3844166"/>
            <a:ext cx="1571593" cy="2177405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 rot="-5400000">
            <a:off x="6939408" y="4522100"/>
            <a:ext cx="2177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Educazione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1286552" y="180476"/>
            <a:ext cx="6581205" cy="660794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 dirty="0" err="1">
                <a:latin typeface="Comic Sans MS"/>
                <a:ea typeface="Comic Sans MS"/>
                <a:cs typeface="Comic Sans MS"/>
                <a:sym typeface="Comic Sans MS"/>
              </a:rPr>
              <a:t>Quanto</a:t>
            </a:r>
            <a:r>
              <a:rPr lang="en-U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600" dirty="0" err="1">
                <a:latin typeface="Comic Sans MS"/>
                <a:ea typeface="Comic Sans MS"/>
                <a:cs typeface="Comic Sans MS"/>
                <a:sym typeface="Comic Sans MS"/>
              </a:rPr>
              <a:t>è</a:t>
            </a:r>
            <a:r>
              <a:rPr lang="en-U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600" dirty="0" err="1">
                <a:latin typeface="Comic Sans MS"/>
                <a:ea typeface="Comic Sans MS"/>
                <a:cs typeface="Comic Sans MS"/>
                <a:sym typeface="Comic Sans MS"/>
              </a:rPr>
              <a:t>importante</a:t>
            </a:r>
            <a:r>
              <a:rPr lang="en-US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600" dirty="0" err="1">
                <a:latin typeface="Comic Sans MS"/>
                <a:ea typeface="Comic Sans MS"/>
                <a:cs typeface="Comic Sans MS"/>
                <a:sym typeface="Comic Sans MS"/>
              </a:rPr>
              <a:t>l'identità</a:t>
            </a:r>
            <a:r>
              <a:rPr lang="en-US" sz="3600" dirty="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-1" y="886447"/>
            <a:ext cx="2755557" cy="1742594"/>
          </a:xfrm>
          <a:prstGeom prst="wedgeEllipseCallout">
            <a:avLst>
              <a:gd name="adj1" fmla="val -27397"/>
              <a:gd name="adj2" fmla="val 74440"/>
            </a:avLst>
          </a:prstGeom>
          <a:solidFill>
            <a:srgbClr val="FFF48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L'identità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è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parte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importante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dell'essere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umano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  <p:sp>
        <p:nvSpPr>
          <p:cNvPr id="162" name="Google Shape;162;p7"/>
          <p:cNvSpPr/>
          <p:nvPr/>
        </p:nvSpPr>
        <p:spPr>
          <a:xfrm>
            <a:off x="6213694" y="1020773"/>
            <a:ext cx="2930306" cy="1485568"/>
          </a:xfrm>
          <a:prstGeom prst="wedgeEllipseCallout">
            <a:avLst>
              <a:gd name="adj1" fmla="val 44109"/>
              <a:gd name="adj2" fmla="val 67351"/>
            </a:avLst>
          </a:prstGeom>
          <a:solidFill>
            <a:srgbClr val="FFF48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Nessuno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ha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"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identità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",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siamo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tutti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uguali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  <p:sp>
        <p:nvSpPr>
          <p:cNvPr id="163" name="Google Shape;163;p7"/>
          <p:cNvSpPr/>
          <p:nvPr/>
        </p:nvSpPr>
        <p:spPr>
          <a:xfrm>
            <a:off x="2629116" y="1699035"/>
            <a:ext cx="3655194" cy="1742595"/>
          </a:xfrm>
          <a:prstGeom prst="wedgeEllipseCallout">
            <a:avLst>
              <a:gd name="adj1" fmla="val -56467"/>
              <a:gd name="adj2" fmla="val 37873"/>
            </a:avLst>
          </a:prstGeom>
          <a:solidFill>
            <a:srgbClr val="FFF48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L'identità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cambia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costantemente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seconda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di chi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è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di dove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vive</a:t>
            </a:r>
            <a:r>
              <a:rPr lang="en-US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 l="16360"/>
          <a:stretch/>
        </p:blipFill>
        <p:spPr>
          <a:xfrm>
            <a:off x="5954424" y="4340777"/>
            <a:ext cx="2408160" cy="251722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214425" y="3648279"/>
            <a:ext cx="3327713" cy="1384954"/>
          </a:xfrm>
          <a:prstGeom prst="rect">
            <a:avLst/>
          </a:prstGeom>
          <a:solidFill>
            <a:srgbClr val="D6E3BC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 quale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citazione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sei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d'accordo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 </a:t>
            </a:r>
            <a:r>
              <a:rPr lang="en-US" sz="2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Perché</a:t>
            </a: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dirty="0"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426" y="5187786"/>
            <a:ext cx="4443139" cy="161989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4832745" y="3509800"/>
            <a:ext cx="4239022" cy="830956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Quanto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è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importante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l'identità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dirty="0"/>
          </a:p>
        </p:txBody>
      </p:sp>
      <p:sp>
        <p:nvSpPr>
          <p:cNvPr id="168" name="Google Shape;168;p7"/>
          <p:cNvSpPr txBox="1"/>
          <p:nvPr/>
        </p:nvSpPr>
        <p:spPr>
          <a:xfrm>
            <a:off x="7669827" y="5361034"/>
            <a:ext cx="1408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È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molto </a:t>
            </a:r>
            <a:r>
              <a:rPr lang="en-US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importante</a:t>
            </a:r>
            <a:endParaRPr dirty="0"/>
          </a:p>
        </p:txBody>
      </p:sp>
      <p:sp>
        <p:nvSpPr>
          <p:cNvPr id="169" name="Google Shape;169;p7"/>
          <p:cNvSpPr txBox="1"/>
          <p:nvPr/>
        </p:nvSpPr>
        <p:spPr>
          <a:xfrm>
            <a:off x="4964770" y="5361034"/>
            <a:ext cx="1408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 ha </a:t>
            </a:r>
            <a:r>
              <a:rPr lang="en-US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importanza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Macintosh PowerPoint</Application>
  <PresentationFormat>Presentazione su schermo (4:3)</PresentationFormat>
  <Paragraphs>37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Identità </vt:lpstr>
      <vt:lpstr> Qual è la tua identità?</vt:lpstr>
      <vt:lpstr>Discussione</vt:lpstr>
      <vt:lpstr>La nostra identità è così semplice?</vt:lpstr>
      <vt:lpstr>Definizione</vt:lpstr>
      <vt:lpstr>Come si forma l'identità?</vt:lpstr>
      <vt:lpstr>Quanto è importante l'identità?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Identità </dc:title>
  <dc:creator>Alexandra Goddard</dc:creator>
  <cp:lastModifiedBy>Giulio Todini</cp:lastModifiedBy>
  <cp:revision>1</cp:revision>
  <dcterms:created xsi:type="dcterms:W3CDTF">2013-08-18T09:52:46Z</dcterms:created>
  <dcterms:modified xsi:type="dcterms:W3CDTF">2023-07-03T10:44:15Z</dcterms:modified>
</cp:coreProperties>
</file>