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Jg1EpMgUDZkJkZJH7lT8x8wmk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530087" y="1041400"/>
            <a:ext cx="1066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ct val="109827"/>
              <a:buFont typeface="Aharoni"/>
              <a:buNone/>
            </a:pPr>
            <a:r>
              <a:rPr lang="en-IE" sz="13566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Come una Ragazza</a:t>
            </a:r>
            <a:r>
              <a:rPr lang="en-IE" sz="149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" y="3906839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000"/>
              <a:buNone/>
            </a:pPr>
            <a:r>
              <a:rPr b="1" lang="en-IE" sz="40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Cosa considerare gli stereotipi nell'educazione STEAM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0" title="Super Bowl 2015: Always A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416" y="8507"/>
            <a:ext cx="9829320" cy="684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/>
        </p:nvSpPr>
        <p:spPr>
          <a:xfrm>
            <a:off x="225911" y="784379"/>
            <a:ext cx="11963400" cy="7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Su una pagina bianca considera e scrivi: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E" sz="3600" u="none" cap="none" strike="noStrike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1. </a:t>
            </a:r>
            <a:r>
              <a:rPr lang="en-IE" sz="3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Cosa ti ha fatto sentire.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E" sz="3600" u="none" cap="none" strike="noStrike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2. </a:t>
            </a:r>
            <a:r>
              <a:rPr lang="en-IE" sz="3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Ciò che influenza l'atteggiamento delle ragazze verso se stesse.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 b="-238" l="12998" r="14255" t="0"/>
          <a:stretch/>
        </p:blipFill>
        <p:spPr>
          <a:xfrm>
            <a:off x="6564" y="0"/>
            <a:ext cx="4988943" cy="68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 txBox="1"/>
          <p:nvPr/>
        </p:nvSpPr>
        <p:spPr>
          <a:xfrm>
            <a:off x="6407613" y="540089"/>
            <a:ext cx="59634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Annuncio Lego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Di che anno?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6343228" y="3948147"/>
            <a:ext cx="538369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IE" sz="9600" u="none" cap="none" strike="noStrike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1981</a:t>
            </a:r>
            <a:endParaRPr b="0" i="0" sz="96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89" y="309706"/>
            <a:ext cx="3404559" cy="3133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creenshot&#10;&#10;Description automatically generated" id="158" name="Google Shape;158;p13"/>
          <p:cNvPicPr preferRelativeResize="0"/>
          <p:nvPr/>
        </p:nvPicPr>
        <p:blipFill rotWithShape="1">
          <a:blip r:embed="rId4">
            <a:alphaModFix/>
          </a:blip>
          <a:srcRect b="14960" l="110" r="950" t="16190"/>
          <a:stretch/>
        </p:blipFill>
        <p:spPr>
          <a:xfrm>
            <a:off x="6090247" y="159586"/>
            <a:ext cx="3917177" cy="2723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alendar&#10;&#10;Description automatically generated" id="159" name="Google Shape;159;p13"/>
          <p:cNvPicPr preferRelativeResize="0"/>
          <p:nvPr/>
        </p:nvPicPr>
        <p:blipFill rotWithShape="1">
          <a:blip r:embed="rId5">
            <a:alphaModFix/>
          </a:blip>
          <a:srcRect b="-282" l="0" r="282" t="7062"/>
          <a:stretch/>
        </p:blipFill>
        <p:spPr>
          <a:xfrm>
            <a:off x="540590" y="3595779"/>
            <a:ext cx="3634609" cy="338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 txBox="1"/>
          <p:nvPr/>
        </p:nvSpPr>
        <p:spPr>
          <a:xfrm>
            <a:off x="6093498" y="3094257"/>
            <a:ext cx="6063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Alcuni prodotti</a:t>
            </a:r>
            <a:r>
              <a:rPr b="0" i="0" lang="en-IE" sz="4400" u="none" cap="none" strike="noStrike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 Lego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Di che anno?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6098812" y="5285241"/>
            <a:ext cx="538369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IE" sz="9600" u="none" cap="none" strike="noStrike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2022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&#10;&#10;Description automatically generated" id="166" name="Google Shape;1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286" y="5595"/>
            <a:ext cx="10262558" cy="684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4"/>
          <p:cNvSpPr txBox="1"/>
          <p:nvPr/>
        </p:nvSpPr>
        <p:spPr>
          <a:xfrm>
            <a:off x="4172559" y="504457"/>
            <a:ext cx="3606000" cy="15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Questa è la stessa ragazza 33 anni dopo.</a:t>
            </a:r>
            <a:endParaRPr sz="2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Cosa vuol dire?</a:t>
            </a:r>
            <a:endParaRPr sz="2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descr="Arrow Right with solid fill" id="168" name="Google Shape;1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880000">
            <a:off x="6487064" y="1692215"/>
            <a:ext cx="1360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993599" y="865140"/>
            <a:ext cx="10106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Guarda il prossimo annuncio</a:t>
            </a: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Considera il suo merito come rottura degli stereotipi</a:t>
            </a:r>
            <a:endParaRPr sz="360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6" title="Imagine The Possibilities | @Barbi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67" y="80394"/>
            <a:ext cx="10778225" cy="671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/>
        </p:nvSpPr>
        <p:spPr>
          <a:xfrm>
            <a:off x="584471" y="1503683"/>
            <a:ext cx="11244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In che modo rompe gli stereotipi?</a:t>
            </a:r>
            <a:endParaRPr sz="36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rgbClr val="FF9900"/>
                </a:solidFill>
                <a:latin typeface="Aharoni"/>
                <a:ea typeface="Aharoni"/>
                <a:cs typeface="Aharoni"/>
                <a:sym typeface="Aharoni"/>
              </a:rPr>
              <a:t>Cosa cambieresti per renderlo ancora migliore?</a:t>
            </a:r>
            <a:endParaRPr sz="3600">
              <a:solidFill>
                <a:srgbClr val="FF990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/>
        </p:nvSpPr>
        <p:spPr>
          <a:xfrm>
            <a:off x="318177" y="825134"/>
            <a:ext cx="11349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Il seguente annuncio è stato vietato nel Regno Unito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PERCHÉ?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 title="The VW eGolf Commercia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547" y="152280"/>
            <a:ext cx="7917130" cy="6596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291548" y="551910"/>
            <a:ext cx="1035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IE" sz="6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Cosa sono gli </a:t>
            </a:r>
            <a:r>
              <a:rPr b="0" i="0" lang="en-IE" sz="6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STEAM?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291548" y="2251842"/>
            <a:ext cx="21867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IE" sz="28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Scien</a:t>
            </a:r>
            <a:r>
              <a:rPr lang="en-IE"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z</a:t>
            </a:r>
            <a:r>
              <a:rPr b="0" i="0" lang="en-IE" sz="28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IE" sz="28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Tecnolog</a:t>
            </a:r>
            <a:r>
              <a:rPr lang="en-IE"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IE" sz="28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E (</a:t>
            </a:r>
            <a:r>
              <a:rPr lang="en-IE"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I)</a:t>
            </a:r>
            <a:r>
              <a:rPr b="0" i="0" lang="en-IE" sz="28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ngegneria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IE" sz="28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Art</a:t>
            </a:r>
            <a:r>
              <a:rPr lang="en-IE"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i</a:t>
            </a:r>
            <a:r>
              <a:rPr b="0" i="0" lang="en-IE" sz="28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IE" sz="28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Mat</a:t>
            </a:r>
            <a:r>
              <a:rPr lang="en-IE"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ematica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974" y="2167912"/>
            <a:ext cx="9377000" cy="413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/>
        </p:nvSpPr>
        <p:spPr>
          <a:xfrm>
            <a:off x="130957" y="965781"/>
            <a:ext cx="119181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IE" sz="60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Compito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E" sz="400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Crea un poster pubblicitario per un giocattolo che di solito è commercializzato per un genere.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E" sz="400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Rendi l'annuncio non stereotipato.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/>
        </p:nvSpPr>
        <p:spPr>
          <a:xfrm>
            <a:off x="546651" y="463826"/>
            <a:ext cx="1017104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IE" sz="60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Seguito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549777" y="1785605"/>
            <a:ext cx="11569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IE" sz="3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Organi</a:t>
            </a:r>
            <a:r>
              <a:rPr lang="en-IE"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za un</a:t>
            </a:r>
            <a:r>
              <a:rPr b="0" i="0" lang="en-IE" sz="3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d</a:t>
            </a:r>
            <a:r>
              <a:rPr lang="en-IE"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i</a:t>
            </a:r>
            <a:r>
              <a:rPr b="0" i="0" lang="en-IE" sz="3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bat</a:t>
            </a:r>
            <a:r>
              <a:rPr lang="en-IE"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tito</a:t>
            </a:r>
            <a:r>
              <a:rPr b="0" i="0" lang="en-IE" sz="3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La</a:t>
            </a:r>
            <a:r>
              <a:rPr b="0" i="0" lang="en-IE" sz="3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mo</a:t>
            </a:r>
            <a:r>
              <a:rPr lang="en-IE" sz="3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z</a:t>
            </a:r>
            <a:r>
              <a:rPr b="0" i="0" lang="en-IE" sz="3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ione: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accent2"/>
                </a:solidFill>
                <a:latin typeface="Aharoni"/>
                <a:ea typeface="Aharoni"/>
                <a:cs typeface="Aharoni"/>
                <a:sym typeface="Aharoni"/>
              </a:rPr>
              <a:t>I ragazzi sono più interessati alle materie STEM rispetto alle ragazze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357809" y="331304"/>
            <a:ext cx="11065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IE" sz="6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‘Come una Ragazza</a:t>
            </a:r>
            <a:r>
              <a:rPr b="0" i="0" lang="en-IE" sz="6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357809" y="1694604"/>
            <a:ext cx="115161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Cosa ti viene in mente?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Cosa significa questo?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Rifletti per qualche secondo...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357809" y="4364577"/>
            <a:ext cx="10489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400"/>
              <a:buFont typeface="Aharoni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Ora hai 2 minuti per scrivere alcune parole che associ all'essere come una ragazza.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357809" y="569843"/>
            <a:ext cx="11065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IE" sz="6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‘Co</a:t>
            </a:r>
            <a:r>
              <a:rPr lang="en-IE" sz="66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me un Ragazzo</a:t>
            </a:r>
            <a:r>
              <a:rPr b="0" i="0" lang="en-IE" sz="66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57809" y="2133173"/>
            <a:ext cx="11516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Cosa significa questo?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Rifletti per qualche secondo...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57809" y="4253947"/>
            <a:ext cx="10137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Cosa significa questo?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Rifletti per qualche secondo...</a:t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400"/>
              <a:buFont typeface="Aharoni"/>
              <a:buNone/>
            </a:pPr>
            <a:r>
              <a:t/>
            </a:r>
            <a:endParaRPr sz="44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318052" y="1017291"/>
            <a:ext cx="11556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IE" sz="48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Confronta e contrapponi le tue due liste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637854" y="2863601"/>
            <a:ext cx="109197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0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Quali parole sono apparse su entrambi gli elenchi?</a:t>
            </a:r>
            <a:endParaRPr sz="40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40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Discuti con chi ti circonda</a:t>
            </a:r>
            <a:endParaRPr sz="4000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IE" sz="4000" u="none" cap="none" strike="noStrike">
                <a:solidFill>
                  <a:srgbClr val="767171"/>
                </a:solidFill>
                <a:latin typeface="Aharoni"/>
                <a:ea typeface="Aharoni"/>
                <a:cs typeface="Aharoni"/>
                <a:sym typeface="Aharon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74" y="1179444"/>
            <a:ext cx="11900451" cy="546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145774" y="304800"/>
            <a:ext cx="11251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Osserva il grafico seguente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873" y="1436875"/>
            <a:ext cx="10704253" cy="491754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/>
        </p:nvSpPr>
        <p:spPr>
          <a:xfrm>
            <a:off x="311425" y="503583"/>
            <a:ext cx="127883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IE" sz="40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Quali messaggi vengono comunicati qui?</a:t>
            </a:r>
            <a:r>
              <a:rPr b="1" i="0" lang="en-IE" sz="4000" u="none" cap="none" strike="noStrike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/>
        </p:nvSpPr>
        <p:spPr>
          <a:xfrm>
            <a:off x="848139" y="1020418"/>
            <a:ext cx="10323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IE" sz="72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Cos'è lo stereotipo?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305338" y="3429000"/>
            <a:ext cx="9408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IE" sz="4800">
                <a:solidFill>
                  <a:srgbClr val="757070"/>
                </a:solidFill>
                <a:latin typeface="Aharoni"/>
                <a:ea typeface="Aharoni"/>
                <a:cs typeface="Aharoni"/>
                <a:sym typeface="Aharoni"/>
              </a:rPr>
              <a:t>Pensa - Accoppia - Condividi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5707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117" y="46870"/>
            <a:ext cx="11182709" cy="674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2022-11-13T19:13:25Z</dcterms:created>
  <dc:creator>BRENNAN Catherine (LAE-Teacher)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0x0101000E71F39E9FD4AA49B46C710C33F702E2</vt:lpwstr>
  </property>
</Properties>
</file>