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5-->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20104100" cy="11303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6"/>
    </p:embeddedFont>
  </p:embeddedFontLst>
  <p:custDataLst>
    <p:tags r:id="rId2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60">
          <p15:clr>
            <a:srgbClr val="A4A3A4"/>
          </p15:clr>
        </p15:guide>
        <p15:guide id="2" pos="633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5Khd+CJh5PLv7cEtJ5M1HxEjf3Q=="/>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3" d="100"/>
          <a:sy n="73" d="100"/>
        </p:scale>
        <p:origin x="816" y="216"/>
      </p:cViewPr>
      <p:guideLst>
        <p:guide orient="horz" pos="3560"/>
        <p:guide pos="6332"/>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xml" /><Relationship Id="rId28" Type="http://schemas.openxmlformats.org/officeDocument/2006/relationships/font" Target="fonts/font1.fntdata" /><Relationship Id="rId29" Type="http://schemas.openxmlformats.org/officeDocument/2006/relationships/font" Target="fonts/font2.fntdata" /><Relationship Id="rId3" Type="http://schemas.openxmlformats.org/officeDocument/2006/relationships/slide" Target="slides/slide1.xml" /><Relationship Id="rId30" Type="http://schemas.openxmlformats.org/officeDocument/2006/relationships/font" Target="fonts/font3.fntdata" /><Relationship Id="rId31" Type="http://schemas.openxmlformats.org/officeDocument/2006/relationships/font" Target="fonts/font4.fntdata" /><Relationship Id="rId32" Type="http://schemas.openxmlformats.org/officeDocument/2006/relationships/font" Target="fonts/font5.fntdata" /><Relationship Id="rId33" Type="http://schemas.openxmlformats.org/officeDocument/2006/relationships/font" Target="fonts/font6.fntdata" /><Relationship Id="rId34" Type="http://schemas.openxmlformats.org/officeDocument/2006/relationships/font" Target="fonts/font7.fntdata" /><Relationship Id="rId35" Type="http://customschemas.google.com/relationships/presentationmetadata" Target="metadata" /><Relationship Id="rId36" Type="http://schemas.openxmlformats.org/officeDocument/2006/relationships/font" Target="fonts/font8.fntdata"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2.xml" /><Relationship Id="rId40"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400" b="0" i="0" u="none" strike="noStrike" cap="none">
                <a:latin typeface="Arial"/>
                <a:ea typeface="Arial"/>
                <a:cs typeface="Arial"/>
                <a:sym typeface="Arial"/>
              </a:defRPr>
            </a:lvl1pPr>
            <a:lvl2pPr marL="914400" marR="0" lvl="1" indent="-228600" algn="l" rtl="0">
              <a:spcBef>
                <a:spcPct val="0"/>
              </a:spcBef>
              <a:spcAft>
                <a:spcPct val="0"/>
              </a:spcAft>
              <a:buSzPts val="1400"/>
              <a:buNone/>
              <a:defRPr sz="1400" b="0" i="0" u="none" strike="noStrike" cap="none">
                <a:latin typeface="Arial"/>
                <a:ea typeface="Arial"/>
                <a:cs typeface="Arial"/>
                <a:sym typeface="Arial"/>
              </a:defRPr>
            </a:lvl2pPr>
            <a:lvl3pPr marL="1371600" marR="0" lvl="2" indent="-228600" algn="l" rtl="0">
              <a:spcBef>
                <a:spcPct val="0"/>
              </a:spcBef>
              <a:spcAft>
                <a:spcPct val="0"/>
              </a:spcAft>
              <a:buSzPts val="1400"/>
              <a:buNone/>
              <a:defRPr sz="1400" b="0" i="0" u="none" strike="noStrike" cap="none">
                <a:latin typeface="Arial"/>
                <a:ea typeface="Arial"/>
                <a:cs typeface="Arial"/>
                <a:sym typeface="Arial"/>
              </a:defRPr>
            </a:lvl3pPr>
            <a:lvl4pPr marL="1828800" marR="0" lvl="3" indent="-228600" algn="l" rtl="0">
              <a:spcBef>
                <a:spcPct val="0"/>
              </a:spcBef>
              <a:spcAft>
                <a:spcPct val="0"/>
              </a:spcAft>
              <a:buSzPts val="1400"/>
              <a:buNone/>
              <a:defRPr sz="1400" b="0" i="0" u="none" strike="noStrike" cap="none">
                <a:latin typeface="Arial"/>
                <a:ea typeface="Arial"/>
                <a:cs typeface="Arial"/>
                <a:sym typeface="Arial"/>
              </a:defRPr>
            </a:lvl4pPr>
            <a:lvl5pPr marL="2286000" marR="0" lvl="4" indent="-228600" algn="l" rtl="0">
              <a:spcBef>
                <a:spcPct val="0"/>
              </a:spcBef>
              <a:spcAft>
                <a:spcPct val="0"/>
              </a:spcAft>
              <a:buSzPts val="1400"/>
              <a:buNone/>
              <a:defRPr sz="1400" b="0" i="0" u="none" strike="noStrike" cap="none">
                <a:latin typeface="Arial"/>
                <a:ea typeface="Arial"/>
                <a:cs typeface="Arial"/>
                <a:sym typeface="Arial"/>
              </a:defRPr>
            </a:lvl5pPr>
            <a:lvl6pPr marL="2743200" marR="0" lvl="5" indent="-228600" algn="l" rtl="0">
              <a:spcBef>
                <a:spcPct val="0"/>
              </a:spcBef>
              <a:spcAft>
                <a:spcPct val="0"/>
              </a:spcAft>
              <a:buSzPts val="1400"/>
              <a:buNone/>
              <a:defRPr sz="1400" b="0" i="0" u="none" strike="noStrike" cap="none">
                <a:latin typeface="Arial"/>
                <a:ea typeface="Arial"/>
                <a:cs typeface="Arial"/>
                <a:sym typeface="Arial"/>
              </a:defRPr>
            </a:lvl6pPr>
            <a:lvl7pPr marL="3200400" marR="0" lvl="6" indent="-228600" algn="l" rtl="0">
              <a:spcBef>
                <a:spcPct val="0"/>
              </a:spcBef>
              <a:spcAft>
                <a:spcPct val="0"/>
              </a:spcAft>
              <a:buSzPts val="1400"/>
              <a:buNone/>
              <a:defRPr sz="1400" b="0" i="0" u="none" strike="noStrike" cap="none">
                <a:latin typeface="Arial"/>
                <a:ea typeface="Arial"/>
                <a:cs typeface="Arial"/>
                <a:sym typeface="Arial"/>
              </a:defRPr>
            </a:lvl7pPr>
            <a:lvl8pPr marL="3657600" marR="0" lvl="7" indent="-228600" algn="l" rtl="0">
              <a:spcBef>
                <a:spcPct val="0"/>
              </a:spcBef>
              <a:spcAft>
                <a:spcPct val="0"/>
              </a:spcAft>
              <a:buSzPts val="1400"/>
              <a:buNone/>
              <a:defRPr sz="1400" b="0" i="0" u="none" strike="noStrike" cap="none">
                <a:latin typeface="Arial"/>
                <a:ea typeface="Arial"/>
                <a:cs typeface="Arial"/>
                <a:sym typeface="Arial"/>
              </a:defRPr>
            </a:lvl8pPr>
            <a:lvl9pPr marL="4114800" marR="0" lvl="8" indent="-228600" algn="l" rtl="0">
              <a:spcBef>
                <a:spcPct val="0"/>
              </a:spcBef>
              <a:spcAft>
                <a:spcPct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
        <p:cNvGrpSpPr/>
        <p:nvPr/>
      </p:nvGrpSpPr>
      <p:grpSpPr>
        <a:xfrm>
          <a:off x="0" y="0"/>
          <a:ext cx="0" cy="0"/>
        </a:xfrm>
      </p:grpSpPr>
      <p:sp>
        <p:nvSpPr>
          <p:cNvPr id="31" name="Google Shape;3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 name="Google Shape;32;p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283"/>
        <p:cNvGrpSpPr/>
        <p:nvPr/>
      </p:nvGrpSpPr>
      <p:grpSpPr>
        <a:xfrm>
          <a:off x="0" y="0"/>
          <a:ext cx="0" cy="0"/>
        </a:xfrm>
      </p:grpSpPr>
      <p:sp>
        <p:nvSpPr>
          <p:cNvPr id="2284" name="Google Shape;228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85" name="Google Shape;2285;p1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531"/>
        <p:cNvGrpSpPr/>
        <p:nvPr/>
      </p:nvGrpSpPr>
      <p:grpSpPr>
        <a:xfrm>
          <a:off x="0" y="0"/>
          <a:ext cx="0" cy="0"/>
        </a:xfrm>
      </p:grpSpPr>
      <p:sp>
        <p:nvSpPr>
          <p:cNvPr id="2532" name="Google Shape;253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33" name="Google Shape;2533;p1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778"/>
        <p:cNvGrpSpPr/>
        <p:nvPr/>
      </p:nvGrpSpPr>
      <p:grpSpPr>
        <a:xfrm>
          <a:off x="0" y="0"/>
          <a:ext cx="0" cy="0"/>
        </a:xfrm>
      </p:grpSpPr>
      <p:sp>
        <p:nvSpPr>
          <p:cNvPr id="2779" name="Google Shape;277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80" name="Google Shape;2780;p1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25"/>
        <p:cNvGrpSpPr/>
        <p:nvPr/>
      </p:nvGrpSpPr>
      <p:grpSpPr>
        <a:xfrm>
          <a:off x="0" y="0"/>
          <a:ext cx="0" cy="0"/>
        </a:xfrm>
      </p:grpSpPr>
      <p:sp>
        <p:nvSpPr>
          <p:cNvPr id="3026" name="Google Shape;302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27" name="Google Shape;3027;p13: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272"/>
        <p:cNvGrpSpPr/>
        <p:nvPr/>
      </p:nvGrpSpPr>
      <p:grpSpPr>
        <a:xfrm>
          <a:off x="0" y="0"/>
          <a:ext cx="0" cy="0"/>
        </a:xfrm>
      </p:grpSpPr>
      <p:sp>
        <p:nvSpPr>
          <p:cNvPr id="3273" name="Google Shape;327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74" name="Google Shape;3274;p1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516"/>
        <p:cNvGrpSpPr/>
        <p:nvPr/>
      </p:nvGrpSpPr>
      <p:grpSpPr>
        <a:xfrm>
          <a:off x="0" y="0"/>
          <a:ext cx="0" cy="0"/>
        </a:xfrm>
      </p:grpSpPr>
      <p:sp>
        <p:nvSpPr>
          <p:cNvPr id="3517" name="Google Shape;351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18" name="Google Shape;3518;p15: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760"/>
        <p:cNvGrpSpPr/>
        <p:nvPr/>
      </p:nvGrpSpPr>
      <p:grpSpPr>
        <a:xfrm>
          <a:off x="0" y="0"/>
          <a:ext cx="0" cy="0"/>
        </a:xfrm>
      </p:grpSpPr>
      <p:sp>
        <p:nvSpPr>
          <p:cNvPr id="3761" name="Google Shape;376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762" name="Google Shape;3762;p16: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766"/>
        <p:cNvGrpSpPr/>
        <p:nvPr/>
      </p:nvGrpSpPr>
      <p:grpSpPr>
        <a:xfrm>
          <a:off x="0" y="0"/>
          <a:ext cx="0" cy="0"/>
        </a:xfrm>
      </p:grpSpPr>
      <p:sp>
        <p:nvSpPr>
          <p:cNvPr id="3767" name="Google Shape;376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768" name="Google Shape;3768;p17: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014"/>
        <p:cNvGrpSpPr/>
        <p:nvPr/>
      </p:nvGrpSpPr>
      <p:grpSpPr>
        <a:xfrm>
          <a:off x="0" y="0"/>
          <a:ext cx="0" cy="0"/>
        </a:xfrm>
      </p:grpSpPr>
      <p:sp>
        <p:nvSpPr>
          <p:cNvPr id="4015" name="Google Shape;401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016" name="Google Shape;4016;p18: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020"/>
        <p:cNvGrpSpPr/>
        <p:nvPr/>
      </p:nvGrpSpPr>
      <p:grpSpPr>
        <a:xfrm>
          <a:off x="0" y="0"/>
          <a:ext cx="0" cy="0"/>
        </a:xfrm>
      </p:grpSpPr>
      <p:sp>
        <p:nvSpPr>
          <p:cNvPr id="4021" name="Google Shape;402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022" name="Google Shape;4022;p19: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88"/>
        <p:cNvGrpSpPr/>
        <p:nvPr/>
      </p:nvGrpSpPr>
      <p:grpSpPr>
        <a:xfrm>
          <a:off x="0" y="0"/>
          <a:ext cx="0" cy="0"/>
        </a:xfrm>
      </p:grpSpPr>
      <p:sp>
        <p:nvSpPr>
          <p:cNvPr id="289" name="Google Shape;28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0" name="Google Shape;290;p2: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025"/>
        <p:cNvGrpSpPr/>
        <p:nvPr/>
      </p:nvGrpSpPr>
      <p:grpSpPr>
        <a:xfrm>
          <a:off x="0" y="0"/>
          <a:ext cx="0" cy="0"/>
        </a:xfrm>
      </p:grpSpPr>
      <p:sp>
        <p:nvSpPr>
          <p:cNvPr id="4026" name="Google Shape;40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027" name="Google Shape;4027;p2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032"/>
        <p:cNvGrpSpPr/>
        <p:nvPr/>
      </p:nvGrpSpPr>
      <p:grpSpPr>
        <a:xfrm>
          <a:off x="0" y="0"/>
          <a:ext cx="0" cy="0"/>
        </a:xfrm>
      </p:grpSpPr>
      <p:sp>
        <p:nvSpPr>
          <p:cNvPr id="4033" name="Google Shape;4033;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034" name="Google Shape;4034;p2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276"/>
        <p:cNvGrpSpPr/>
        <p:nvPr/>
      </p:nvGrpSpPr>
      <p:grpSpPr>
        <a:xfrm>
          <a:off x="0" y="0"/>
          <a:ext cx="0" cy="0"/>
        </a:xfrm>
      </p:grpSpPr>
      <p:sp>
        <p:nvSpPr>
          <p:cNvPr id="4277" name="Google Shape;427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4278" name="Google Shape;4278;p22: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522"/>
        <p:cNvGrpSpPr/>
        <p:nvPr/>
      </p:nvGrpSpPr>
      <p:grpSpPr>
        <a:xfrm>
          <a:off x="0" y="0"/>
          <a:ext cx="0" cy="0"/>
        </a:xfrm>
      </p:grpSpPr>
      <p:sp>
        <p:nvSpPr>
          <p:cNvPr id="4523" name="Google Shape;4523;p2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a:noFill/>
          </a:ln>
        </p:spPr>
      </p:sp>
      <p:sp>
        <p:nvSpPr>
          <p:cNvPr id="4524" name="Google Shape;4524;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4761"/>
        <p:cNvGrpSpPr/>
        <p:nvPr/>
      </p:nvGrpSpPr>
      <p:grpSpPr>
        <a:xfrm>
          <a:off x="0" y="0"/>
          <a:ext cx="0" cy="0"/>
        </a:xfrm>
      </p:grpSpPr>
      <p:sp>
        <p:nvSpPr>
          <p:cNvPr id="4762" name="Google Shape;4762;p2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a:noFill/>
          </a:ln>
        </p:spPr>
      </p:sp>
      <p:sp>
        <p:nvSpPr>
          <p:cNvPr id="4763" name="Google Shape;4763;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545"/>
        <p:cNvGrpSpPr/>
        <p:nvPr/>
      </p:nvGrpSpPr>
      <p:grpSpPr>
        <a:xfrm>
          <a:off x="0" y="0"/>
          <a:ext cx="0" cy="0"/>
        </a:xfrm>
      </p:grpSpPr>
      <p:sp>
        <p:nvSpPr>
          <p:cNvPr id="546" name="Google Shape;54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547" name="Google Shape;547;p3: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790"/>
        <p:cNvGrpSpPr/>
        <p:nvPr/>
      </p:nvGrpSpPr>
      <p:grpSpPr>
        <a:xfrm>
          <a:off x="0" y="0"/>
          <a:ext cx="0" cy="0"/>
        </a:xfrm>
      </p:grpSpPr>
      <p:sp>
        <p:nvSpPr>
          <p:cNvPr id="791" name="Google Shape;79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792" name="Google Shape;792;p4: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047"/>
        <p:cNvGrpSpPr/>
        <p:nvPr/>
      </p:nvGrpSpPr>
      <p:grpSpPr>
        <a:xfrm>
          <a:off x="0" y="0"/>
          <a:ext cx="0" cy="0"/>
        </a:xfrm>
      </p:grpSpPr>
      <p:sp>
        <p:nvSpPr>
          <p:cNvPr id="1048" name="Google Shape;104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049" name="Google Shape;1049;p5: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291"/>
        <p:cNvGrpSpPr/>
        <p:nvPr/>
      </p:nvGrpSpPr>
      <p:grpSpPr>
        <a:xfrm>
          <a:off x="0" y="0"/>
          <a:ext cx="0" cy="0"/>
        </a:xfrm>
      </p:grpSpPr>
      <p:sp>
        <p:nvSpPr>
          <p:cNvPr id="1292" name="Google Shape;129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293" name="Google Shape;1293;p6: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535"/>
        <p:cNvGrpSpPr/>
        <p:nvPr/>
      </p:nvGrpSpPr>
      <p:grpSpPr>
        <a:xfrm>
          <a:off x="0" y="0"/>
          <a:ext cx="0" cy="0"/>
        </a:xfrm>
      </p:grpSpPr>
      <p:sp>
        <p:nvSpPr>
          <p:cNvPr id="1536" name="Google Shape;153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37" name="Google Shape;1537;p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781"/>
        <p:cNvGrpSpPr/>
        <p:nvPr/>
      </p:nvGrpSpPr>
      <p:grpSpPr>
        <a:xfrm>
          <a:off x="0" y="0"/>
          <a:ext cx="0" cy="0"/>
        </a:xfrm>
      </p:grpSpPr>
      <p:sp>
        <p:nvSpPr>
          <p:cNvPr id="1782" name="Google Shape;178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783" name="Google Shape;1783;p8: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038"/>
        <p:cNvGrpSpPr/>
        <p:nvPr/>
      </p:nvGrpSpPr>
      <p:grpSpPr>
        <a:xfrm>
          <a:off x="0" y="0"/>
          <a:ext cx="0" cy="0"/>
        </a:xfrm>
      </p:grpSpPr>
      <p:sp>
        <p:nvSpPr>
          <p:cNvPr id="2039" name="Google Shape;203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40" name="Google Shape;2040;p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OBJECT" type="title">
  <p:cSld name="TITLE">
    <p:spTree>
      <p:nvGrpSpPr>
        <p:cNvPr id="1" name="Shape 11"/>
        <p:cNvGrpSpPr/>
        <p:nvPr/>
      </p:nvGrpSpPr>
      <p:grpSpPr>
        <a:xfrm>
          <a:off x="0" y="0"/>
          <a:ext cx="0" cy="0"/>
        </a:xfrm>
      </p:grpSpPr>
      <p:sp>
        <p:nvSpPr>
          <p:cNvPr id="12" name="Google Shape;12;p26"/>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lvl="0" indent="0" algn="r">
              <a:lnSpc>
                <a:spcPct val="100000"/>
              </a:lnSpc>
              <a:spcBef>
                <a:spcPct val="0"/>
              </a:spcBef>
              <a:spcAft>
                <a:spcPct val="0"/>
              </a:spcAft>
              <a:buClr>
                <a:srgbClr val="888888"/>
              </a:buClr>
              <a:buSzPts val="1800"/>
              <a:buFont typeface="Arial"/>
              <a:buNone/>
              <a:defRPr sz="1800">
                <a:solidFill>
                  <a:srgbClr val="888888"/>
                </a:solidFill>
              </a:defRPr>
            </a:lvl1pPr>
            <a:lvl2pPr marL="0" lvl="1" indent="0" algn="r">
              <a:lnSpc>
                <a:spcPct val="100000"/>
              </a:lnSpc>
              <a:spcBef>
                <a:spcPct val="0"/>
              </a:spcBef>
              <a:spcAft>
                <a:spcPct val="0"/>
              </a:spcAft>
              <a:buClr>
                <a:srgbClr val="888888"/>
              </a:buClr>
              <a:buSzPts val="1800"/>
              <a:buFont typeface="Arial"/>
              <a:buNone/>
              <a:defRPr sz="1800">
                <a:solidFill>
                  <a:srgbClr val="888888"/>
                </a:solidFill>
              </a:defRPr>
            </a:lvl2pPr>
            <a:lvl3pPr marL="0" lvl="2" indent="0" algn="r">
              <a:lnSpc>
                <a:spcPct val="100000"/>
              </a:lnSpc>
              <a:spcBef>
                <a:spcPct val="0"/>
              </a:spcBef>
              <a:spcAft>
                <a:spcPct val="0"/>
              </a:spcAft>
              <a:buClr>
                <a:srgbClr val="888888"/>
              </a:buClr>
              <a:buSzPts val="1800"/>
              <a:buFont typeface="Arial"/>
              <a:buNone/>
              <a:defRPr sz="1800">
                <a:solidFill>
                  <a:srgbClr val="888888"/>
                </a:solidFill>
              </a:defRPr>
            </a:lvl3pPr>
            <a:lvl4pPr marL="0" lvl="3" indent="0" algn="r">
              <a:lnSpc>
                <a:spcPct val="100000"/>
              </a:lnSpc>
              <a:spcBef>
                <a:spcPct val="0"/>
              </a:spcBef>
              <a:spcAft>
                <a:spcPct val="0"/>
              </a:spcAft>
              <a:buClr>
                <a:srgbClr val="888888"/>
              </a:buClr>
              <a:buSzPts val="1800"/>
              <a:buFont typeface="Arial"/>
              <a:buNone/>
              <a:defRPr sz="1800">
                <a:solidFill>
                  <a:srgbClr val="888888"/>
                </a:solidFill>
              </a:defRPr>
            </a:lvl4pPr>
            <a:lvl5pPr marL="0" lvl="4" indent="0" algn="r">
              <a:lnSpc>
                <a:spcPct val="100000"/>
              </a:lnSpc>
              <a:spcBef>
                <a:spcPct val="0"/>
              </a:spcBef>
              <a:spcAft>
                <a:spcPct val="0"/>
              </a:spcAft>
              <a:buClr>
                <a:srgbClr val="888888"/>
              </a:buClr>
              <a:buSzPts val="1800"/>
              <a:buFont typeface="Arial"/>
              <a:buNone/>
              <a:defRPr sz="1800">
                <a:solidFill>
                  <a:srgbClr val="888888"/>
                </a:solidFill>
              </a:defRPr>
            </a:lvl5pPr>
            <a:lvl6pPr marL="0" lvl="5" indent="0" algn="r">
              <a:lnSpc>
                <a:spcPct val="100000"/>
              </a:lnSpc>
              <a:spcBef>
                <a:spcPct val="0"/>
              </a:spcBef>
              <a:spcAft>
                <a:spcPct val="0"/>
              </a:spcAft>
              <a:buClr>
                <a:srgbClr val="888888"/>
              </a:buClr>
              <a:buSzPts val="1800"/>
              <a:buFont typeface="Arial"/>
              <a:buNone/>
              <a:defRPr sz="1800">
                <a:solidFill>
                  <a:srgbClr val="888888"/>
                </a:solidFill>
              </a:defRPr>
            </a:lvl6pPr>
            <a:lvl7pPr marL="0" lvl="6" indent="0" algn="r">
              <a:lnSpc>
                <a:spcPct val="100000"/>
              </a:lnSpc>
              <a:spcBef>
                <a:spcPct val="0"/>
              </a:spcBef>
              <a:spcAft>
                <a:spcPct val="0"/>
              </a:spcAft>
              <a:buClr>
                <a:srgbClr val="888888"/>
              </a:buClr>
              <a:buSzPts val="1800"/>
              <a:buFont typeface="Arial"/>
              <a:buNone/>
              <a:defRPr sz="1800">
                <a:solidFill>
                  <a:srgbClr val="888888"/>
                </a:solidFill>
              </a:defRPr>
            </a:lvl7pPr>
            <a:lvl8pPr marL="0" lvl="7" indent="0" algn="r">
              <a:lnSpc>
                <a:spcPct val="100000"/>
              </a:lnSpc>
              <a:spcBef>
                <a:spcPct val="0"/>
              </a:spcBef>
              <a:spcAft>
                <a:spcPct val="0"/>
              </a:spcAft>
              <a:buClr>
                <a:srgbClr val="888888"/>
              </a:buClr>
              <a:buSzPts val="1800"/>
              <a:buFont typeface="Arial"/>
              <a:buNone/>
              <a:defRPr sz="1800">
                <a:solidFill>
                  <a:srgbClr val="888888"/>
                </a:solidFill>
              </a:defRPr>
            </a:lvl8pPr>
            <a:lvl9pPr marL="0" lvl="8" indent="0" algn="r">
              <a:lnSpc>
                <a:spcPct val="100000"/>
              </a:lnSpc>
              <a:spcBef>
                <a:spcPct val="0"/>
              </a:spcBef>
              <a:spcAft>
                <a:spcPct val="0"/>
              </a:spcAft>
              <a:buClr>
                <a:srgbClr val="888888"/>
              </a:buClr>
              <a:buSzPts val="1800"/>
              <a:buFont typeface="Arial"/>
              <a:buNone/>
              <a:defRPr sz="1800">
                <a:solidFill>
                  <a:srgbClr val="888888"/>
                </a:solidFill>
              </a:defRPr>
            </a:lvl9pPr>
          </a:lstStyle>
          <a:p>
            <a:pPr marL="0" lvl="0" indent="0" algn="r" rtl="0">
              <a:spcBef>
                <a:spcPct val="0"/>
              </a:spcBef>
              <a:spcAft>
                <a:spcPct val="0"/>
              </a:spcAft>
              <a:buNone/>
            </a:pPr>
            <a:fld id="{00000000-1234-1234-1234-123412341234}" type="slidenum">
              <a:rPr lang="en-US"/>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matchingName="Title Only" type="tx">
  <p:cSld name="TITLE_AND_BODY">
    <p:spTree>
      <p:nvGrpSpPr>
        <p:cNvPr id="1" name="Shape 13"/>
        <p:cNvGrpSpPr/>
        <p:nvPr/>
      </p:nvGrpSpPr>
      <p:grpSpPr>
        <a:xfrm>
          <a:off x="0" y="0"/>
          <a:ext cx="0" cy="0"/>
        </a:xfrm>
      </p:grpSpPr>
      <p:sp>
        <p:nvSpPr>
          <p:cNvPr id="14" name="Google Shape;14;p27"/>
          <p:cNvSpPr/>
          <p:nvPr/>
        </p:nvSpPr>
        <p:spPr>
          <a:xfrm>
            <a:off x="-1" y="-1"/>
            <a:ext cx="20104102" cy="11308558"/>
          </a:xfrm>
          <a:prstGeom prst="rect">
            <a:avLst/>
          </a:prstGeom>
          <a:solidFill>
            <a:srgbClr val="241C54"/>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7"/>
          <p:cNvSpPr txBox="1">
            <a:spLocks noGrp="1"/>
          </p:cNvSpPr>
          <p:nvPr>
            <p:ph type="title"/>
          </p:nvPr>
        </p:nvSpPr>
        <p:spPr>
          <a:xfrm>
            <a:off x="1005205" y="452373"/>
            <a:ext cx="18093689" cy="1809497"/>
          </a:xfrm>
          <a:prstGeom prst="rect">
            <a:avLst/>
          </a:prstGeom>
          <a:noFill/>
          <a:ln>
            <a:noFill/>
          </a:ln>
        </p:spPr>
        <p:txBody>
          <a:bodyPr spcFirstLastPara="1" wrap="square" lIns="0" tIns="0" rIns="0" bIns="0" anchor="t" anchorCtr="0">
            <a:normAutofit/>
          </a:bodyPr>
          <a:lstStyle>
            <a:lvl1pPr lvl="0" algn="l">
              <a:lnSpc>
                <a:spcPct val="100000"/>
              </a:lnSpc>
              <a:spcBef>
                <a:spcPct val="0"/>
              </a:spcBef>
              <a:spcAft>
                <a:spcPct val="0"/>
              </a:spcAft>
              <a:buClr>
                <a:srgbClr val="000000"/>
              </a:buClr>
              <a:buSzPts val="1800"/>
              <a:buNone/>
            </a:lvl1pPr>
            <a:lvl2pPr lvl="1" algn="l">
              <a:lnSpc>
                <a:spcPct val="100000"/>
              </a:lnSpc>
              <a:spcBef>
                <a:spcPct val="0"/>
              </a:spcBef>
              <a:spcAft>
                <a:spcPct val="0"/>
              </a:spcAft>
              <a:buClr>
                <a:srgbClr val="000000"/>
              </a:buClr>
              <a:buSzPts val="1800"/>
              <a:buNone/>
            </a:lvl2pPr>
            <a:lvl3pPr lvl="2" algn="l">
              <a:lnSpc>
                <a:spcPct val="100000"/>
              </a:lnSpc>
              <a:spcBef>
                <a:spcPct val="0"/>
              </a:spcBef>
              <a:spcAft>
                <a:spcPct val="0"/>
              </a:spcAft>
              <a:buClr>
                <a:srgbClr val="000000"/>
              </a:buClr>
              <a:buSzPts val="1800"/>
              <a:buNone/>
            </a:lvl3pPr>
            <a:lvl4pPr lvl="3" algn="l">
              <a:lnSpc>
                <a:spcPct val="100000"/>
              </a:lnSpc>
              <a:spcBef>
                <a:spcPct val="0"/>
              </a:spcBef>
              <a:spcAft>
                <a:spcPct val="0"/>
              </a:spcAft>
              <a:buClr>
                <a:srgbClr val="000000"/>
              </a:buClr>
              <a:buSzPts val="1800"/>
              <a:buNone/>
            </a:lvl4pPr>
            <a:lvl5pPr lvl="4" algn="l">
              <a:lnSpc>
                <a:spcPct val="100000"/>
              </a:lnSpc>
              <a:spcBef>
                <a:spcPct val="0"/>
              </a:spcBef>
              <a:spcAft>
                <a:spcPct val="0"/>
              </a:spcAft>
              <a:buClr>
                <a:srgbClr val="000000"/>
              </a:buClr>
              <a:buSzPts val="1800"/>
              <a:buNone/>
            </a:lvl5pPr>
            <a:lvl6pPr lvl="5" algn="l">
              <a:lnSpc>
                <a:spcPct val="100000"/>
              </a:lnSpc>
              <a:spcBef>
                <a:spcPct val="0"/>
              </a:spcBef>
              <a:spcAft>
                <a:spcPct val="0"/>
              </a:spcAft>
              <a:buClr>
                <a:srgbClr val="000000"/>
              </a:buClr>
              <a:buSzPts val="1800"/>
              <a:buNone/>
            </a:lvl6pPr>
            <a:lvl7pPr lvl="6" algn="l">
              <a:lnSpc>
                <a:spcPct val="100000"/>
              </a:lnSpc>
              <a:spcBef>
                <a:spcPct val="0"/>
              </a:spcBef>
              <a:spcAft>
                <a:spcPct val="0"/>
              </a:spcAft>
              <a:buClr>
                <a:srgbClr val="000000"/>
              </a:buClr>
              <a:buSzPts val="1800"/>
              <a:buNone/>
            </a:lvl7pPr>
            <a:lvl8pPr lvl="7" algn="l">
              <a:lnSpc>
                <a:spcPct val="100000"/>
              </a:lnSpc>
              <a:spcBef>
                <a:spcPct val="0"/>
              </a:spcBef>
              <a:spcAft>
                <a:spcPct val="0"/>
              </a:spcAft>
              <a:buClr>
                <a:srgbClr val="000000"/>
              </a:buClr>
              <a:buSzPts val="1800"/>
              <a:buNone/>
            </a:lvl8pPr>
            <a:lvl9pPr lvl="8" algn="l">
              <a:lnSpc>
                <a:spcPct val="100000"/>
              </a:lnSpc>
              <a:spcBef>
                <a:spcPct val="0"/>
              </a:spcBef>
              <a:spcAft>
                <a:spcPct val="0"/>
              </a:spcAft>
              <a:buClr>
                <a:srgbClr val="000000"/>
              </a:buClr>
              <a:buSzPts val="1800"/>
              <a:buNone/>
            </a:lvl9pPr>
          </a:lstStyle>
          <a:p>
            <a:endParaRPr/>
          </a:p>
        </p:txBody>
      </p:sp>
      <p:sp>
        <p:nvSpPr>
          <p:cNvPr id="16" name="Google Shape;16;p27"/>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lvl="0" indent="0" algn="r">
              <a:lnSpc>
                <a:spcPct val="100000"/>
              </a:lnSpc>
              <a:spcBef>
                <a:spcPct val="0"/>
              </a:spcBef>
              <a:spcAft>
                <a:spcPct val="0"/>
              </a:spcAft>
              <a:buClr>
                <a:srgbClr val="888888"/>
              </a:buClr>
              <a:buSzPts val="1800"/>
              <a:buFont typeface="Arial"/>
              <a:buNone/>
              <a:defRPr sz="1800">
                <a:solidFill>
                  <a:srgbClr val="888888"/>
                </a:solidFill>
              </a:defRPr>
            </a:lvl1pPr>
            <a:lvl2pPr marL="0" lvl="1" indent="0" algn="r">
              <a:lnSpc>
                <a:spcPct val="100000"/>
              </a:lnSpc>
              <a:spcBef>
                <a:spcPct val="0"/>
              </a:spcBef>
              <a:spcAft>
                <a:spcPct val="0"/>
              </a:spcAft>
              <a:buClr>
                <a:srgbClr val="888888"/>
              </a:buClr>
              <a:buSzPts val="1800"/>
              <a:buFont typeface="Arial"/>
              <a:buNone/>
              <a:defRPr sz="1800">
                <a:solidFill>
                  <a:srgbClr val="888888"/>
                </a:solidFill>
              </a:defRPr>
            </a:lvl2pPr>
            <a:lvl3pPr marL="0" lvl="2" indent="0" algn="r">
              <a:lnSpc>
                <a:spcPct val="100000"/>
              </a:lnSpc>
              <a:spcBef>
                <a:spcPct val="0"/>
              </a:spcBef>
              <a:spcAft>
                <a:spcPct val="0"/>
              </a:spcAft>
              <a:buClr>
                <a:srgbClr val="888888"/>
              </a:buClr>
              <a:buSzPts val="1800"/>
              <a:buFont typeface="Arial"/>
              <a:buNone/>
              <a:defRPr sz="1800">
                <a:solidFill>
                  <a:srgbClr val="888888"/>
                </a:solidFill>
              </a:defRPr>
            </a:lvl3pPr>
            <a:lvl4pPr marL="0" lvl="3" indent="0" algn="r">
              <a:lnSpc>
                <a:spcPct val="100000"/>
              </a:lnSpc>
              <a:spcBef>
                <a:spcPct val="0"/>
              </a:spcBef>
              <a:spcAft>
                <a:spcPct val="0"/>
              </a:spcAft>
              <a:buClr>
                <a:srgbClr val="888888"/>
              </a:buClr>
              <a:buSzPts val="1800"/>
              <a:buFont typeface="Arial"/>
              <a:buNone/>
              <a:defRPr sz="1800">
                <a:solidFill>
                  <a:srgbClr val="888888"/>
                </a:solidFill>
              </a:defRPr>
            </a:lvl4pPr>
            <a:lvl5pPr marL="0" lvl="4" indent="0" algn="r">
              <a:lnSpc>
                <a:spcPct val="100000"/>
              </a:lnSpc>
              <a:spcBef>
                <a:spcPct val="0"/>
              </a:spcBef>
              <a:spcAft>
                <a:spcPct val="0"/>
              </a:spcAft>
              <a:buClr>
                <a:srgbClr val="888888"/>
              </a:buClr>
              <a:buSzPts val="1800"/>
              <a:buFont typeface="Arial"/>
              <a:buNone/>
              <a:defRPr sz="1800">
                <a:solidFill>
                  <a:srgbClr val="888888"/>
                </a:solidFill>
              </a:defRPr>
            </a:lvl5pPr>
            <a:lvl6pPr marL="0" lvl="5" indent="0" algn="r">
              <a:lnSpc>
                <a:spcPct val="100000"/>
              </a:lnSpc>
              <a:spcBef>
                <a:spcPct val="0"/>
              </a:spcBef>
              <a:spcAft>
                <a:spcPct val="0"/>
              </a:spcAft>
              <a:buClr>
                <a:srgbClr val="888888"/>
              </a:buClr>
              <a:buSzPts val="1800"/>
              <a:buFont typeface="Arial"/>
              <a:buNone/>
              <a:defRPr sz="1800">
                <a:solidFill>
                  <a:srgbClr val="888888"/>
                </a:solidFill>
              </a:defRPr>
            </a:lvl6pPr>
            <a:lvl7pPr marL="0" lvl="6" indent="0" algn="r">
              <a:lnSpc>
                <a:spcPct val="100000"/>
              </a:lnSpc>
              <a:spcBef>
                <a:spcPct val="0"/>
              </a:spcBef>
              <a:spcAft>
                <a:spcPct val="0"/>
              </a:spcAft>
              <a:buClr>
                <a:srgbClr val="888888"/>
              </a:buClr>
              <a:buSzPts val="1800"/>
              <a:buFont typeface="Arial"/>
              <a:buNone/>
              <a:defRPr sz="1800">
                <a:solidFill>
                  <a:srgbClr val="888888"/>
                </a:solidFill>
              </a:defRPr>
            </a:lvl7pPr>
            <a:lvl8pPr marL="0" lvl="7" indent="0" algn="r">
              <a:lnSpc>
                <a:spcPct val="100000"/>
              </a:lnSpc>
              <a:spcBef>
                <a:spcPct val="0"/>
              </a:spcBef>
              <a:spcAft>
                <a:spcPct val="0"/>
              </a:spcAft>
              <a:buClr>
                <a:srgbClr val="888888"/>
              </a:buClr>
              <a:buSzPts val="1800"/>
              <a:buFont typeface="Arial"/>
              <a:buNone/>
              <a:defRPr sz="1800">
                <a:solidFill>
                  <a:srgbClr val="888888"/>
                </a:solidFill>
              </a:defRPr>
            </a:lvl8pPr>
            <a:lvl9pPr marL="0" lvl="8" indent="0" algn="r">
              <a:lnSpc>
                <a:spcPct val="100000"/>
              </a:lnSpc>
              <a:spcBef>
                <a:spcPct val="0"/>
              </a:spcBef>
              <a:spcAft>
                <a:spcPct val="0"/>
              </a:spcAft>
              <a:buClr>
                <a:srgbClr val="888888"/>
              </a:buClr>
              <a:buSzPts val="1800"/>
              <a:buFont typeface="Arial"/>
              <a:buNone/>
              <a:defRPr sz="1800">
                <a:solidFill>
                  <a:srgbClr val="888888"/>
                </a:solidFill>
              </a:defRPr>
            </a:lvl9pPr>
          </a:lstStyle>
          <a:p>
            <a:pPr marL="0" lvl="0" indent="0" algn="r" rtl="0">
              <a:spcBef>
                <a:spcPct val="0"/>
              </a:spcBef>
              <a:spcAft>
                <a:spcPct val="0"/>
              </a:spcAft>
              <a:buNone/>
            </a:pPr>
            <a:fld id="{00000000-1234-1234-1234-123412341234}" type="slidenum">
              <a:rPr lang="en-US"/>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matchingName="OBJECT 0">
  <p:cSld name="OBJECT 0">
    <p:spTree>
      <p:nvGrpSpPr>
        <p:cNvPr id="1" name="Shape 17"/>
        <p:cNvGrpSpPr/>
        <p:nvPr/>
      </p:nvGrpSpPr>
      <p:grpSpPr>
        <a:xfrm>
          <a:off x="0" y="0"/>
          <a:ext cx="0" cy="0"/>
        </a:xfrm>
      </p:grpSpPr>
      <p:sp>
        <p:nvSpPr>
          <p:cNvPr id="18" name="Google Shape;18;p28"/>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lvl="0" indent="0" algn="r">
              <a:lnSpc>
                <a:spcPct val="100000"/>
              </a:lnSpc>
              <a:spcBef>
                <a:spcPct val="0"/>
              </a:spcBef>
              <a:spcAft>
                <a:spcPct val="0"/>
              </a:spcAft>
              <a:buClr>
                <a:srgbClr val="888888"/>
              </a:buClr>
              <a:buSzPts val="1800"/>
              <a:buFont typeface="Arial"/>
              <a:buNone/>
              <a:defRPr sz="1800">
                <a:solidFill>
                  <a:srgbClr val="888888"/>
                </a:solidFill>
              </a:defRPr>
            </a:lvl1pPr>
            <a:lvl2pPr marL="0" lvl="1" indent="0" algn="r">
              <a:lnSpc>
                <a:spcPct val="100000"/>
              </a:lnSpc>
              <a:spcBef>
                <a:spcPct val="0"/>
              </a:spcBef>
              <a:spcAft>
                <a:spcPct val="0"/>
              </a:spcAft>
              <a:buClr>
                <a:srgbClr val="888888"/>
              </a:buClr>
              <a:buSzPts val="1800"/>
              <a:buFont typeface="Arial"/>
              <a:buNone/>
              <a:defRPr sz="1800">
                <a:solidFill>
                  <a:srgbClr val="888888"/>
                </a:solidFill>
              </a:defRPr>
            </a:lvl2pPr>
            <a:lvl3pPr marL="0" lvl="2" indent="0" algn="r">
              <a:lnSpc>
                <a:spcPct val="100000"/>
              </a:lnSpc>
              <a:spcBef>
                <a:spcPct val="0"/>
              </a:spcBef>
              <a:spcAft>
                <a:spcPct val="0"/>
              </a:spcAft>
              <a:buClr>
                <a:srgbClr val="888888"/>
              </a:buClr>
              <a:buSzPts val="1800"/>
              <a:buFont typeface="Arial"/>
              <a:buNone/>
              <a:defRPr sz="1800">
                <a:solidFill>
                  <a:srgbClr val="888888"/>
                </a:solidFill>
              </a:defRPr>
            </a:lvl3pPr>
            <a:lvl4pPr marL="0" lvl="3" indent="0" algn="r">
              <a:lnSpc>
                <a:spcPct val="100000"/>
              </a:lnSpc>
              <a:spcBef>
                <a:spcPct val="0"/>
              </a:spcBef>
              <a:spcAft>
                <a:spcPct val="0"/>
              </a:spcAft>
              <a:buClr>
                <a:srgbClr val="888888"/>
              </a:buClr>
              <a:buSzPts val="1800"/>
              <a:buFont typeface="Arial"/>
              <a:buNone/>
              <a:defRPr sz="1800">
                <a:solidFill>
                  <a:srgbClr val="888888"/>
                </a:solidFill>
              </a:defRPr>
            </a:lvl4pPr>
            <a:lvl5pPr marL="0" lvl="4" indent="0" algn="r">
              <a:lnSpc>
                <a:spcPct val="100000"/>
              </a:lnSpc>
              <a:spcBef>
                <a:spcPct val="0"/>
              </a:spcBef>
              <a:spcAft>
                <a:spcPct val="0"/>
              </a:spcAft>
              <a:buClr>
                <a:srgbClr val="888888"/>
              </a:buClr>
              <a:buSzPts val="1800"/>
              <a:buFont typeface="Arial"/>
              <a:buNone/>
              <a:defRPr sz="1800">
                <a:solidFill>
                  <a:srgbClr val="888888"/>
                </a:solidFill>
              </a:defRPr>
            </a:lvl5pPr>
            <a:lvl6pPr marL="0" lvl="5" indent="0" algn="r">
              <a:lnSpc>
                <a:spcPct val="100000"/>
              </a:lnSpc>
              <a:spcBef>
                <a:spcPct val="0"/>
              </a:spcBef>
              <a:spcAft>
                <a:spcPct val="0"/>
              </a:spcAft>
              <a:buClr>
                <a:srgbClr val="888888"/>
              </a:buClr>
              <a:buSzPts val="1800"/>
              <a:buFont typeface="Arial"/>
              <a:buNone/>
              <a:defRPr sz="1800">
                <a:solidFill>
                  <a:srgbClr val="888888"/>
                </a:solidFill>
              </a:defRPr>
            </a:lvl6pPr>
            <a:lvl7pPr marL="0" lvl="6" indent="0" algn="r">
              <a:lnSpc>
                <a:spcPct val="100000"/>
              </a:lnSpc>
              <a:spcBef>
                <a:spcPct val="0"/>
              </a:spcBef>
              <a:spcAft>
                <a:spcPct val="0"/>
              </a:spcAft>
              <a:buClr>
                <a:srgbClr val="888888"/>
              </a:buClr>
              <a:buSzPts val="1800"/>
              <a:buFont typeface="Arial"/>
              <a:buNone/>
              <a:defRPr sz="1800">
                <a:solidFill>
                  <a:srgbClr val="888888"/>
                </a:solidFill>
              </a:defRPr>
            </a:lvl7pPr>
            <a:lvl8pPr marL="0" lvl="7" indent="0" algn="r">
              <a:lnSpc>
                <a:spcPct val="100000"/>
              </a:lnSpc>
              <a:spcBef>
                <a:spcPct val="0"/>
              </a:spcBef>
              <a:spcAft>
                <a:spcPct val="0"/>
              </a:spcAft>
              <a:buClr>
                <a:srgbClr val="888888"/>
              </a:buClr>
              <a:buSzPts val="1800"/>
              <a:buFont typeface="Arial"/>
              <a:buNone/>
              <a:defRPr sz="1800">
                <a:solidFill>
                  <a:srgbClr val="888888"/>
                </a:solidFill>
              </a:defRPr>
            </a:lvl8pPr>
            <a:lvl9pPr marL="0" lvl="8" indent="0" algn="r">
              <a:lnSpc>
                <a:spcPct val="100000"/>
              </a:lnSpc>
              <a:spcBef>
                <a:spcPct val="0"/>
              </a:spcBef>
              <a:spcAft>
                <a:spcPct val="0"/>
              </a:spcAft>
              <a:buClr>
                <a:srgbClr val="888888"/>
              </a:buClr>
              <a:buSzPts val="1800"/>
              <a:buFont typeface="Arial"/>
              <a:buNone/>
              <a:defRPr sz="1800">
                <a:solidFill>
                  <a:srgbClr val="888888"/>
                </a:solidFill>
              </a:defRPr>
            </a:lvl9pPr>
          </a:lstStyle>
          <a:p>
            <a:pPr marL="0" lvl="0" indent="0" algn="r" rtl="0">
              <a:spcBef>
                <a:spcPct val="0"/>
              </a:spcBef>
              <a:spcAft>
                <a:spcPct val="0"/>
              </a:spcAft>
              <a:buNone/>
            </a:pPr>
            <a:fld id="{00000000-1234-1234-1234-123412341234}" type="slidenum">
              <a:rPr lang="en-US"/>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matchingName="Title Slide">
  <p:cSld name="Title Slide">
    <p:spTree>
      <p:nvGrpSpPr>
        <p:cNvPr id="1" name="Shape 19"/>
        <p:cNvGrpSpPr/>
        <p:nvPr/>
      </p:nvGrpSpPr>
      <p:grpSpPr>
        <a:xfrm>
          <a:off x="0" y="0"/>
          <a:ext cx="0" cy="0"/>
        </a:xfrm>
      </p:grpSpPr>
      <p:sp>
        <p:nvSpPr>
          <p:cNvPr id="20" name="Google Shape;20;p29"/>
          <p:cNvSpPr/>
          <p:nvPr/>
        </p:nvSpPr>
        <p:spPr>
          <a:xfrm>
            <a:off x="-1" y="-1"/>
            <a:ext cx="20104102" cy="11308558"/>
          </a:xfrm>
          <a:prstGeom prst="rect">
            <a:avLst/>
          </a:prstGeom>
          <a:solidFill>
            <a:srgbClr val="241C54"/>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txBox="1">
            <a:spLocks noGrp="1"/>
          </p:cNvSpPr>
          <p:nvPr>
            <p:ph type="title"/>
          </p:nvPr>
        </p:nvSpPr>
        <p:spPr>
          <a:xfrm>
            <a:off x="1507806" y="3505898"/>
            <a:ext cx="17088489" cy="2374964"/>
          </a:xfrm>
          <a:prstGeom prst="rect">
            <a:avLst/>
          </a:prstGeom>
          <a:noFill/>
          <a:ln>
            <a:noFill/>
          </a:ln>
        </p:spPr>
        <p:txBody>
          <a:bodyPr spcFirstLastPara="1" wrap="square" lIns="0" tIns="0" rIns="0" bIns="0" anchor="t" anchorCtr="0">
            <a:normAutofit/>
          </a:bodyPr>
          <a:lstStyle>
            <a:lvl1pPr lvl="0" algn="l">
              <a:lnSpc>
                <a:spcPct val="100000"/>
              </a:lnSpc>
              <a:spcBef>
                <a:spcPct val="0"/>
              </a:spcBef>
              <a:spcAft>
                <a:spcPct val="0"/>
              </a:spcAft>
              <a:buClr>
                <a:srgbClr val="000000"/>
              </a:buClr>
              <a:buSzPts val="1800"/>
              <a:buNone/>
              <a:defRPr/>
            </a:lvl1pPr>
            <a:lvl2pPr lvl="1" algn="l">
              <a:lnSpc>
                <a:spcPct val="100000"/>
              </a:lnSpc>
              <a:spcBef>
                <a:spcPct val="0"/>
              </a:spcBef>
              <a:spcAft>
                <a:spcPct val="0"/>
              </a:spcAft>
              <a:buClr>
                <a:srgbClr val="000000"/>
              </a:buClr>
              <a:buSzPts val="1800"/>
              <a:buNone/>
              <a:defRPr/>
            </a:lvl2pPr>
            <a:lvl3pPr lvl="2" algn="l">
              <a:lnSpc>
                <a:spcPct val="100000"/>
              </a:lnSpc>
              <a:spcBef>
                <a:spcPct val="0"/>
              </a:spcBef>
              <a:spcAft>
                <a:spcPct val="0"/>
              </a:spcAft>
              <a:buClr>
                <a:srgbClr val="000000"/>
              </a:buClr>
              <a:buSzPts val="1800"/>
              <a:buNone/>
              <a:defRPr/>
            </a:lvl3pPr>
            <a:lvl4pPr lvl="3" algn="l">
              <a:lnSpc>
                <a:spcPct val="100000"/>
              </a:lnSpc>
              <a:spcBef>
                <a:spcPct val="0"/>
              </a:spcBef>
              <a:spcAft>
                <a:spcPct val="0"/>
              </a:spcAft>
              <a:buClr>
                <a:srgbClr val="000000"/>
              </a:buClr>
              <a:buSzPts val="1800"/>
              <a:buNone/>
              <a:defRPr/>
            </a:lvl4pPr>
            <a:lvl5pPr lvl="4" algn="l">
              <a:lnSpc>
                <a:spcPct val="100000"/>
              </a:lnSpc>
              <a:spcBef>
                <a:spcPct val="0"/>
              </a:spcBef>
              <a:spcAft>
                <a:spcPct val="0"/>
              </a:spcAft>
              <a:buClr>
                <a:srgbClr val="000000"/>
              </a:buClr>
              <a:buSzPts val="1800"/>
              <a:buNone/>
              <a:defRPr/>
            </a:lvl5pPr>
            <a:lvl6pPr lvl="5" algn="l">
              <a:lnSpc>
                <a:spcPct val="100000"/>
              </a:lnSpc>
              <a:spcBef>
                <a:spcPct val="0"/>
              </a:spcBef>
              <a:spcAft>
                <a:spcPct val="0"/>
              </a:spcAft>
              <a:buClr>
                <a:srgbClr val="000000"/>
              </a:buClr>
              <a:buSzPts val="1800"/>
              <a:buNone/>
              <a:defRPr/>
            </a:lvl6pPr>
            <a:lvl7pPr lvl="6" algn="l">
              <a:lnSpc>
                <a:spcPct val="100000"/>
              </a:lnSpc>
              <a:spcBef>
                <a:spcPct val="0"/>
              </a:spcBef>
              <a:spcAft>
                <a:spcPct val="0"/>
              </a:spcAft>
              <a:buClr>
                <a:srgbClr val="000000"/>
              </a:buClr>
              <a:buSzPts val="1800"/>
              <a:buNone/>
              <a:defRPr/>
            </a:lvl7pPr>
            <a:lvl8pPr lvl="7" algn="l">
              <a:lnSpc>
                <a:spcPct val="100000"/>
              </a:lnSpc>
              <a:spcBef>
                <a:spcPct val="0"/>
              </a:spcBef>
              <a:spcAft>
                <a:spcPct val="0"/>
              </a:spcAft>
              <a:buClr>
                <a:srgbClr val="000000"/>
              </a:buClr>
              <a:buSzPts val="1800"/>
              <a:buNone/>
              <a:defRPr/>
            </a:lvl8pPr>
            <a:lvl9pPr lvl="8" algn="l">
              <a:lnSpc>
                <a:spcPct val="100000"/>
              </a:lnSpc>
              <a:spcBef>
                <a:spcPct val="0"/>
              </a:spcBef>
              <a:spcAft>
                <a:spcPct val="0"/>
              </a:spcAft>
              <a:buClr>
                <a:srgbClr val="000000"/>
              </a:buClr>
              <a:buSzPts val="1800"/>
              <a:buNone/>
              <a:defRPr/>
            </a:lvl9pPr>
          </a:lstStyle>
          <a:p>
            <a:endParaRPr/>
          </a:p>
        </p:txBody>
      </p:sp>
      <p:sp>
        <p:nvSpPr>
          <p:cNvPr id="22" name="Google Shape;22;p29"/>
          <p:cNvSpPr txBox="1">
            <a:spLocks noGrp="1"/>
          </p:cNvSpPr>
          <p:nvPr>
            <p:ph type="body" idx="1"/>
          </p:nvPr>
        </p:nvSpPr>
        <p:spPr>
          <a:xfrm>
            <a:off x="3015614" y="6333235"/>
            <a:ext cx="14072871" cy="282733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Clr>
                <a:srgbClr val="000000"/>
              </a:buClr>
              <a:buSzPts val="1800"/>
              <a:buNone/>
              <a:defRPr/>
            </a:lvl1pPr>
            <a:lvl2pPr marL="914400" lvl="1" indent="-228600" algn="l">
              <a:lnSpc>
                <a:spcPct val="100000"/>
              </a:lnSpc>
              <a:spcBef>
                <a:spcPct val="0"/>
              </a:spcBef>
              <a:spcAft>
                <a:spcPct val="0"/>
              </a:spcAft>
              <a:buClr>
                <a:srgbClr val="000000"/>
              </a:buClr>
              <a:buSzPts val="1800"/>
              <a:buNone/>
              <a:defRPr/>
            </a:lvl2pPr>
            <a:lvl3pPr marL="1371600" lvl="2" indent="-228600" algn="l">
              <a:lnSpc>
                <a:spcPct val="100000"/>
              </a:lnSpc>
              <a:spcBef>
                <a:spcPct val="0"/>
              </a:spcBef>
              <a:spcAft>
                <a:spcPct val="0"/>
              </a:spcAft>
              <a:buClr>
                <a:srgbClr val="000000"/>
              </a:buClr>
              <a:buSzPts val="1800"/>
              <a:buNone/>
              <a:defRPr/>
            </a:lvl3pPr>
            <a:lvl4pPr marL="1828800" lvl="3" indent="-228600" algn="l">
              <a:lnSpc>
                <a:spcPct val="100000"/>
              </a:lnSpc>
              <a:spcBef>
                <a:spcPct val="0"/>
              </a:spcBef>
              <a:spcAft>
                <a:spcPct val="0"/>
              </a:spcAft>
              <a:buClr>
                <a:srgbClr val="000000"/>
              </a:buClr>
              <a:buSzPts val="1800"/>
              <a:buNone/>
              <a:defRPr/>
            </a:lvl4pPr>
            <a:lvl5pPr marL="2286000" lvl="4" indent="-228600" algn="l">
              <a:lnSpc>
                <a:spcPct val="100000"/>
              </a:lnSpc>
              <a:spcBef>
                <a:spcPct val="0"/>
              </a:spcBef>
              <a:spcAft>
                <a:spcPct val="0"/>
              </a:spcAft>
              <a:buClr>
                <a:srgbClr val="000000"/>
              </a:buClr>
              <a:buSzPts val="1800"/>
              <a:buNone/>
              <a:defRPr/>
            </a:lvl5pPr>
            <a:lvl6pPr marL="2743200" lvl="5" indent="-228600" algn="l">
              <a:lnSpc>
                <a:spcPct val="100000"/>
              </a:lnSpc>
              <a:spcBef>
                <a:spcPct val="0"/>
              </a:spcBef>
              <a:spcAft>
                <a:spcPct val="0"/>
              </a:spcAft>
              <a:buClr>
                <a:srgbClr val="000000"/>
              </a:buClr>
              <a:buSzPts val="1800"/>
              <a:buNone/>
              <a:defRPr/>
            </a:lvl6pPr>
            <a:lvl7pPr marL="3200400" lvl="6" indent="-228600" algn="l">
              <a:lnSpc>
                <a:spcPct val="100000"/>
              </a:lnSpc>
              <a:spcBef>
                <a:spcPct val="0"/>
              </a:spcBef>
              <a:spcAft>
                <a:spcPct val="0"/>
              </a:spcAft>
              <a:buClr>
                <a:srgbClr val="000000"/>
              </a:buClr>
              <a:buSzPts val="1800"/>
              <a:buNone/>
              <a:defRPr/>
            </a:lvl7pPr>
            <a:lvl8pPr marL="3657600" lvl="7" indent="-228600" algn="l">
              <a:lnSpc>
                <a:spcPct val="100000"/>
              </a:lnSpc>
              <a:spcBef>
                <a:spcPct val="0"/>
              </a:spcBef>
              <a:spcAft>
                <a:spcPct val="0"/>
              </a:spcAft>
              <a:buClr>
                <a:srgbClr val="000000"/>
              </a:buClr>
              <a:buSzPts val="1800"/>
              <a:buNone/>
              <a:defRPr/>
            </a:lvl8pPr>
            <a:lvl9pPr marL="4114800" lvl="8" indent="-228600" algn="l">
              <a:lnSpc>
                <a:spcPct val="100000"/>
              </a:lnSpc>
              <a:spcBef>
                <a:spcPct val="0"/>
              </a:spcBef>
              <a:spcAft>
                <a:spcPct val="0"/>
              </a:spcAft>
              <a:buClr>
                <a:srgbClr val="000000"/>
              </a:buClr>
              <a:buSzPts val="1800"/>
              <a:buNone/>
              <a:defRPr/>
            </a:lvl9pPr>
          </a:lstStyle>
          <a:p>
            <a:endParaRPr/>
          </a:p>
        </p:txBody>
      </p:sp>
      <p:sp>
        <p:nvSpPr>
          <p:cNvPr id="23" name="Google Shape;23;p29"/>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lvl="0" indent="0" algn="r">
              <a:lnSpc>
                <a:spcPct val="100000"/>
              </a:lnSpc>
              <a:spcBef>
                <a:spcPct val="0"/>
              </a:spcBef>
              <a:spcAft>
                <a:spcPct val="0"/>
              </a:spcAft>
              <a:buClr>
                <a:srgbClr val="888888"/>
              </a:buClr>
              <a:buSzPts val="1800"/>
              <a:buFont typeface="Arial"/>
              <a:buNone/>
              <a:defRPr sz="1800">
                <a:solidFill>
                  <a:srgbClr val="888888"/>
                </a:solidFill>
              </a:defRPr>
            </a:lvl1pPr>
            <a:lvl2pPr marL="0" lvl="1" indent="0" algn="r">
              <a:lnSpc>
                <a:spcPct val="100000"/>
              </a:lnSpc>
              <a:spcBef>
                <a:spcPct val="0"/>
              </a:spcBef>
              <a:spcAft>
                <a:spcPct val="0"/>
              </a:spcAft>
              <a:buClr>
                <a:srgbClr val="888888"/>
              </a:buClr>
              <a:buSzPts val="1800"/>
              <a:buFont typeface="Arial"/>
              <a:buNone/>
              <a:defRPr sz="1800">
                <a:solidFill>
                  <a:srgbClr val="888888"/>
                </a:solidFill>
              </a:defRPr>
            </a:lvl2pPr>
            <a:lvl3pPr marL="0" lvl="2" indent="0" algn="r">
              <a:lnSpc>
                <a:spcPct val="100000"/>
              </a:lnSpc>
              <a:spcBef>
                <a:spcPct val="0"/>
              </a:spcBef>
              <a:spcAft>
                <a:spcPct val="0"/>
              </a:spcAft>
              <a:buClr>
                <a:srgbClr val="888888"/>
              </a:buClr>
              <a:buSzPts val="1800"/>
              <a:buFont typeface="Arial"/>
              <a:buNone/>
              <a:defRPr sz="1800">
                <a:solidFill>
                  <a:srgbClr val="888888"/>
                </a:solidFill>
              </a:defRPr>
            </a:lvl3pPr>
            <a:lvl4pPr marL="0" lvl="3" indent="0" algn="r">
              <a:lnSpc>
                <a:spcPct val="100000"/>
              </a:lnSpc>
              <a:spcBef>
                <a:spcPct val="0"/>
              </a:spcBef>
              <a:spcAft>
                <a:spcPct val="0"/>
              </a:spcAft>
              <a:buClr>
                <a:srgbClr val="888888"/>
              </a:buClr>
              <a:buSzPts val="1800"/>
              <a:buFont typeface="Arial"/>
              <a:buNone/>
              <a:defRPr sz="1800">
                <a:solidFill>
                  <a:srgbClr val="888888"/>
                </a:solidFill>
              </a:defRPr>
            </a:lvl4pPr>
            <a:lvl5pPr marL="0" lvl="4" indent="0" algn="r">
              <a:lnSpc>
                <a:spcPct val="100000"/>
              </a:lnSpc>
              <a:spcBef>
                <a:spcPct val="0"/>
              </a:spcBef>
              <a:spcAft>
                <a:spcPct val="0"/>
              </a:spcAft>
              <a:buClr>
                <a:srgbClr val="888888"/>
              </a:buClr>
              <a:buSzPts val="1800"/>
              <a:buFont typeface="Arial"/>
              <a:buNone/>
              <a:defRPr sz="1800">
                <a:solidFill>
                  <a:srgbClr val="888888"/>
                </a:solidFill>
              </a:defRPr>
            </a:lvl5pPr>
            <a:lvl6pPr marL="0" lvl="5" indent="0" algn="r">
              <a:lnSpc>
                <a:spcPct val="100000"/>
              </a:lnSpc>
              <a:spcBef>
                <a:spcPct val="0"/>
              </a:spcBef>
              <a:spcAft>
                <a:spcPct val="0"/>
              </a:spcAft>
              <a:buClr>
                <a:srgbClr val="888888"/>
              </a:buClr>
              <a:buSzPts val="1800"/>
              <a:buFont typeface="Arial"/>
              <a:buNone/>
              <a:defRPr sz="1800">
                <a:solidFill>
                  <a:srgbClr val="888888"/>
                </a:solidFill>
              </a:defRPr>
            </a:lvl6pPr>
            <a:lvl7pPr marL="0" lvl="6" indent="0" algn="r">
              <a:lnSpc>
                <a:spcPct val="100000"/>
              </a:lnSpc>
              <a:spcBef>
                <a:spcPct val="0"/>
              </a:spcBef>
              <a:spcAft>
                <a:spcPct val="0"/>
              </a:spcAft>
              <a:buClr>
                <a:srgbClr val="888888"/>
              </a:buClr>
              <a:buSzPts val="1800"/>
              <a:buFont typeface="Arial"/>
              <a:buNone/>
              <a:defRPr sz="1800">
                <a:solidFill>
                  <a:srgbClr val="888888"/>
                </a:solidFill>
              </a:defRPr>
            </a:lvl7pPr>
            <a:lvl8pPr marL="0" lvl="7" indent="0" algn="r">
              <a:lnSpc>
                <a:spcPct val="100000"/>
              </a:lnSpc>
              <a:spcBef>
                <a:spcPct val="0"/>
              </a:spcBef>
              <a:spcAft>
                <a:spcPct val="0"/>
              </a:spcAft>
              <a:buClr>
                <a:srgbClr val="888888"/>
              </a:buClr>
              <a:buSzPts val="1800"/>
              <a:buFont typeface="Arial"/>
              <a:buNone/>
              <a:defRPr sz="1800">
                <a:solidFill>
                  <a:srgbClr val="888888"/>
                </a:solidFill>
              </a:defRPr>
            </a:lvl8pPr>
            <a:lvl9pPr marL="0" lvl="8" indent="0" algn="r">
              <a:lnSpc>
                <a:spcPct val="100000"/>
              </a:lnSpc>
              <a:spcBef>
                <a:spcPct val="0"/>
              </a:spcBef>
              <a:spcAft>
                <a:spcPct val="0"/>
              </a:spcAft>
              <a:buClr>
                <a:srgbClr val="888888"/>
              </a:buClr>
              <a:buSzPts val="1800"/>
              <a:buFont typeface="Arial"/>
              <a:buNone/>
              <a:defRPr sz="1800">
                <a:solidFill>
                  <a:srgbClr val="888888"/>
                </a:solidFill>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matchingName="Two Content">
  <p:cSld name="Two Content">
    <p:spTree>
      <p:nvGrpSpPr>
        <p:cNvPr id="1" name="Shape 24"/>
        <p:cNvGrpSpPr/>
        <p:nvPr/>
      </p:nvGrpSpPr>
      <p:grpSpPr>
        <a:xfrm>
          <a:off x="0" y="0"/>
          <a:ext cx="0" cy="0"/>
        </a:xfrm>
      </p:grpSpPr>
      <p:sp>
        <p:nvSpPr>
          <p:cNvPr id="25" name="Google Shape;25;p30"/>
          <p:cNvSpPr/>
          <p:nvPr/>
        </p:nvSpPr>
        <p:spPr>
          <a:xfrm>
            <a:off x="-1" y="-1"/>
            <a:ext cx="20104102" cy="11308558"/>
          </a:xfrm>
          <a:prstGeom prst="rect">
            <a:avLst/>
          </a:prstGeom>
          <a:solidFill>
            <a:srgbClr val="241C54"/>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0"/>
          <p:cNvSpPr txBox="1">
            <a:spLocks noGrp="1"/>
          </p:cNvSpPr>
          <p:nvPr>
            <p:ph type="title"/>
          </p:nvPr>
        </p:nvSpPr>
        <p:spPr>
          <a:xfrm>
            <a:off x="1005205" y="452373"/>
            <a:ext cx="18093689" cy="1809497"/>
          </a:xfrm>
          <a:prstGeom prst="rect">
            <a:avLst/>
          </a:prstGeom>
          <a:noFill/>
          <a:ln>
            <a:noFill/>
          </a:ln>
        </p:spPr>
        <p:txBody>
          <a:bodyPr spcFirstLastPara="1" wrap="square" lIns="0" tIns="0" rIns="0" bIns="0" anchor="t" anchorCtr="0">
            <a:normAutofit/>
          </a:bodyPr>
          <a:lstStyle>
            <a:lvl1pPr lvl="0" algn="l">
              <a:lnSpc>
                <a:spcPct val="100000"/>
              </a:lnSpc>
              <a:spcBef>
                <a:spcPct val="0"/>
              </a:spcBef>
              <a:spcAft>
                <a:spcPct val="0"/>
              </a:spcAft>
              <a:buClr>
                <a:srgbClr val="000000"/>
              </a:buClr>
              <a:buSzPts val="1800"/>
              <a:buNone/>
              <a:defRPr/>
            </a:lvl1pPr>
            <a:lvl2pPr lvl="1" algn="l">
              <a:lnSpc>
                <a:spcPct val="100000"/>
              </a:lnSpc>
              <a:spcBef>
                <a:spcPct val="0"/>
              </a:spcBef>
              <a:spcAft>
                <a:spcPct val="0"/>
              </a:spcAft>
              <a:buClr>
                <a:srgbClr val="000000"/>
              </a:buClr>
              <a:buSzPts val="1800"/>
              <a:buNone/>
              <a:defRPr/>
            </a:lvl2pPr>
            <a:lvl3pPr lvl="2" algn="l">
              <a:lnSpc>
                <a:spcPct val="100000"/>
              </a:lnSpc>
              <a:spcBef>
                <a:spcPct val="0"/>
              </a:spcBef>
              <a:spcAft>
                <a:spcPct val="0"/>
              </a:spcAft>
              <a:buClr>
                <a:srgbClr val="000000"/>
              </a:buClr>
              <a:buSzPts val="1800"/>
              <a:buNone/>
              <a:defRPr/>
            </a:lvl3pPr>
            <a:lvl4pPr lvl="3" algn="l">
              <a:lnSpc>
                <a:spcPct val="100000"/>
              </a:lnSpc>
              <a:spcBef>
                <a:spcPct val="0"/>
              </a:spcBef>
              <a:spcAft>
                <a:spcPct val="0"/>
              </a:spcAft>
              <a:buClr>
                <a:srgbClr val="000000"/>
              </a:buClr>
              <a:buSzPts val="1800"/>
              <a:buNone/>
              <a:defRPr/>
            </a:lvl4pPr>
            <a:lvl5pPr lvl="4" algn="l">
              <a:lnSpc>
                <a:spcPct val="100000"/>
              </a:lnSpc>
              <a:spcBef>
                <a:spcPct val="0"/>
              </a:spcBef>
              <a:spcAft>
                <a:spcPct val="0"/>
              </a:spcAft>
              <a:buClr>
                <a:srgbClr val="000000"/>
              </a:buClr>
              <a:buSzPts val="1800"/>
              <a:buNone/>
              <a:defRPr/>
            </a:lvl5pPr>
            <a:lvl6pPr lvl="5" algn="l">
              <a:lnSpc>
                <a:spcPct val="100000"/>
              </a:lnSpc>
              <a:spcBef>
                <a:spcPct val="0"/>
              </a:spcBef>
              <a:spcAft>
                <a:spcPct val="0"/>
              </a:spcAft>
              <a:buClr>
                <a:srgbClr val="000000"/>
              </a:buClr>
              <a:buSzPts val="1800"/>
              <a:buNone/>
              <a:defRPr/>
            </a:lvl6pPr>
            <a:lvl7pPr lvl="6" algn="l">
              <a:lnSpc>
                <a:spcPct val="100000"/>
              </a:lnSpc>
              <a:spcBef>
                <a:spcPct val="0"/>
              </a:spcBef>
              <a:spcAft>
                <a:spcPct val="0"/>
              </a:spcAft>
              <a:buClr>
                <a:srgbClr val="000000"/>
              </a:buClr>
              <a:buSzPts val="1800"/>
              <a:buNone/>
              <a:defRPr/>
            </a:lvl7pPr>
            <a:lvl8pPr lvl="7" algn="l">
              <a:lnSpc>
                <a:spcPct val="100000"/>
              </a:lnSpc>
              <a:spcBef>
                <a:spcPct val="0"/>
              </a:spcBef>
              <a:spcAft>
                <a:spcPct val="0"/>
              </a:spcAft>
              <a:buClr>
                <a:srgbClr val="000000"/>
              </a:buClr>
              <a:buSzPts val="1800"/>
              <a:buNone/>
              <a:defRPr/>
            </a:lvl8pPr>
            <a:lvl9pPr lvl="8" algn="l">
              <a:lnSpc>
                <a:spcPct val="100000"/>
              </a:lnSpc>
              <a:spcBef>
                <a:spcPct val="0"/>
              </a:spcBef>
              <a:spcAft>
                <a:spcPct val="0"/>
              </a:spcAft>
              <a:buClr>
                <a:srgbClr val="000000"/>
              </a:buClr>
              <a:buSzPts val="1800"/>
              <a:buNone/>
              <a:defRPr/>
            </a:lvl9pPr>
          </a:lstStyle>
          <a:p>
            <a:endParaRPr/>
          </a:p>
        </p:txBody>
      </p:sp>
      <p:sp>
        <p:nvSpPr>
          <p:cNvPr id="27" name="Google Shape;27;p30"/>
          <p:cNvSpPr txBox="1">
            <a:spLocks noGrp="1"/>
          </p:cNvSpPr>
          <p:nvPr>
            <p:ph type="body" idx="1"/>
          </p:nvPr>
        </p:nvSpPr>
        <p:spPr>
          <a:xfrm>
            <a:off x="1005205" y="2601149"/>
            <a:ext cx="8745285" cy="74641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Clr>
                <a:srgbClr val="000000"/>
              </a:buClr>
              <a:buSzPts val="1800"/>
              <a:buNone/>
              <a:defRPr/>
            </a:lvl1pPr>
            <a:lvl2pPr marL="914400" lvl="1" indent="-228600" algn="l">
              <a:lnSpc>
                <a:spcPct val="100000"/>
              </a:lnSpc>
              <a:spcBef>
                <a:spcPct val="0"/>
              </a:spcBef>
              <a:spcAft>
                <a:spcPct val="0"/>
              </a:spcAft>
              <a:buClr>
                <a:srgbClr val="000000"/>
              </a:buClr>
              <a:buSzPts val="1800"/>
              <a:buNone/>
              <a:defRPr/>
            </a:lvl2pPr>
            <a:lvl3pPr marL="1371600" lvl="2" indent="-228600" algn="l">
              <a:lnSpc>
                <a:spcPct val="100000"/>
              </a:lnSpc>
              <a:spcBef>
                <a:spcPct val="0"/>
              </a:spcBef>
              <a:spcAft>
                <a:spcPct val="0"/>
              </a:spcAft>
              <a:buClr>
                <a:srgbClr val="000000"/>
              </a:buClr>
              <a:buSzPts val="1800"/>
              <a:buNone/>
              <a:defRPr/>
            </a:lvl3pPr>
            <a:lvl4pPr marL="1828800" lvl="3" indent="-228600" algn="l">
              <a:lnSpc>
                <a:spcPct val="100000"/>
              </a:lnSpc>
              <a:spcBef>
                <a:spcPct val="0"/>
              </a:spcBef>
              <a:spcAft>
                <a:spcPct val="0"/>
              </a:spcAft>
              <a:buClr>
                <a:srgbClr val="000000"/>
              </a:buClr>
              <a:buSzPts val="1800"/>
              <a:buNone/>
              <a:defRPr/>
            </a:lvl4pPr>
            <a:lvl5pPr marL="2286000" lvl="4" indent="-228600" algn="l">
              <a:lnSpc>
                <a:spcPct val="100000"/>
              </a:lnSpc>
              <a:spcBef>
                <a:spcPct val="0"/>
              </a:spcBef>
              <a:spcAft>
                <a:spcPct val="0"/>
              </a:spcAft>
              <a:buClr>
                <a:srgbClr val="000000"/>
              </a:buClr>
              <a:buSzPts val="1800"/>
              <a:buNone/>
              <a:defRPr/>
            </a:lvl5pPr>
            <a:lvl6pPr marL="2743200" lvl="5" indent="-228600" algn="l">
              <a:lnSpc>
                <a:spcPct val="100000"/>
              </a:lnSpc>
              <a:spcBef>
                <a:spcPct val="0"/>
              </a:spcBef>
              <a:spcAft>
                <a:spcPct val="0"/>
              </a:spcAft>
              <a:buClr>
                <a:srgbClr val="000000"/>
              </a:buClr>
              <a:buSzPts val="1800"/>
              <a:buNone/>
              <a:defRPr/>
            </a:lvl6pPr>
            <a:lvl7pPr marL="3200400" lvl="6" indent="-228600" algn="l">
              <a:lnSpc>
                <a:spcPct val="100000"/>
              </a:lnSpc>
              <a:spcBef>
                <a:spcPct val="0"/>
              </a:spcBef>
              <a:spcAft>
                <a:spcPct val="0"/>
              </a:spcAft>
              <a:buClr>
                <a:srgbClr val="000000"/>
              </a:buClr>
              <a:buSzPts val="1800"/>
              <a:buNone/>
              <a:defRPr/>
            </a:lvl7pPr>
            <a:lvl8pPr marL="3657600" lvl="7" indent="-228600" algn="l">
              <a:lnSpc>
                <a:spcPct val="100000"/>
              </a:lnSpc>
              <a:spcBef>
                <a:spcPct val="0"/>
              </a:spcBef>
              <a:spcAft>
                <a:spcPct val="0"/>
              </a:spcAft>
              <a:buClr>
                <a:srgbClr val="000000"/>
              </a:buClr>
              <a:buSzPts val="1800"/>
              <a:buNone/>
              <a:defRPr/>
            </a:lvl8pPr>
            <a:lvl9pPr marL="4114800" lvl="8" indent="-228600" algn="l">
              <a:lnSpc>
                <a:spcPct val="100000"/>
              </a:lnSpc>
              <a:spcBef>
                <a:spcPct val="0"/>
              </a:spcBef>
              <a:spcAft>
                <a:spcPct val="0"/>
              </a:spcAft>
              <a:buClr>
                <a:srgbClr val="000000"/>
              </a:buClr>
              <a:buSzPts val="1800"/>
              <a:buNone/>
              <a:defRPr/>
            </a:lvl9pPr>
          </a:lstStyle>
          <a:p>
            <a:endParaRPr/>
          </a:p>
        </p:txBody>
      </p:sp>
      <p:sp>
        <p:nvSpPr>
          <p:cNvPr id="28" name="Google Shape;28;p30"/>
          <p:cNvSpPr txBox="1">
            <a:spLocks noGrp="1"/>
          </p:cNvSpPr>
          <p:nvPr>
            <p:ph type="body" idx="2"/>
          </p:nvPr>
        </p:nvSpPr>
        <p:spPr>
          <a:xfrm>
            <a:off x="10353610" y="2601150"/>
            <a:ext cx="8745285" cy="746417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Clr>
                <a:srgbClr val="000000"/>
              </a:buClr>
              <a:buSzPts val="1800"/>
              <a:buNone/>
              <a:defRPr/>
            </a:lvl1pPr>
            <a:lvl2pPr marL="914400" lvl="1" indent="-228600" algn="l">
              <a:lnSpc>
                <a:spcPct val="100000"/>
              </a:lnSpc>
              <a:spcBef>
                <a:spcPct val="0"/>
              </a:spcBef>
              <a:spcAft>
                <a:spcPct val="0"/>
              </a:spcAft>
              <a:buClr>
                <a:srgbClr val="000000"/>
              </a:buClr>
              <a:buSzPts val="1800"/>
              <a:buNone/>
              <a:defRPr/>
            </a:lvl2pPr>
            <a:lvl3pPr marL="1371600" lvl="2" indent="-228600" algn="l">
              <a:lnSpc>
                <a:spcPct val="100000"/>
              </a:lnSpc>
              <a:spcBef>
                <a:spcPct val="0"/>
              </a:spcBef>
              <a:spcAft>
                <a:spcPct val="0"/>
              </a:spcAft>
              <a:buClr>
                <a:srgbClr val="000000"/>
              </a:buClr>
              <a:buSzPts val="1800"/>
              <a:buNone/>
              <a:defRPr/>
            </a:lvl3pPr>
            <a:lvl4pPr marL="1828800" lvl="3" indent="-228600" algn="l">
              <a:lnSpc>
                <a:spcPct val="100000"/>
              </a:lnSpc>
              <a:spcBef>
                <a:spcPct val="0"/>
              </a:spcBef>
              <a:spcAft>
                <a:spcPct val="0"/>
              </a:spcAft>
              <a:buClr>
                <a:srgbClr val="000000"/>
              </a:buClr>
              <a:buSzPts val="1800"/>
              <a:buNone/>
              <a:defRPr/>
            </a:lvl4pPr>
            <a:lvl5pPr marL="2286000" lvl="4" indent="-228600" algn="l">
              <a:lnSpc>
                <a:spcPct val="100000"/>
              </a:lnSpc>
              <a:spcBef>
                <a:spcPct val="0"/>
              </a:spcBef>
              <a:spcAft>
                <a:spcPct val="0"/>
              </a:spcAft>
              <a:buClr>
                <a:srgbClr val="000000"/>
              </a:buClr>
              <a:buSzPts val="1800"/>
              <a:buNone/>
              <a:defRPr/>
            </a:lvl5pPr>
            <a:lvl6pPr marL="2743200" lvl="5" indent="-228600" algn="l">
              <a:lnSpc>
                <a:spcPct val="100000"/>
              </a:lnSpc>
              <a:spcBef>
                <a:spcPct val="0"/>
              </a:spcBef>
              <a:spcAft>
                <a:spcPct val="0"/>
              </a:spcAft>
              <a:buClr>
                <a:srgbClr val="000000"/>
              </a:buClr>
              <a:buSzPts val="1800"/>
              <a:buNone/>
              <a:defRPr/>
            </a:lvl6pPr>
            <a:lvl7pPr marL="3200400" lvl="6" indent="-228600" algn="l">
              <a:lnSpc>
                <a:spcPct val="100000"/>
              </a:lnSpc>
              <a:spcBef>
                <a:spcPct val="0"/>
              </a:spcBef>
              <a:spcAft>
                <a:spcPct val="0"/>
              </a:spcAft>
              <a:buClr>
                <a:srgbClr val="000000"/>
              </a:buClr>
              <a:buSzPts val="1800"/>
              <a:buNone/>
              <a:defRPr/>
            </a:lvl7pPr>
            <a:lvl8pPr marL="3657600" lvl="7" indent="-228600" algn="l">
              <a:lnSpc>
                <a:spcPct val="100000"/>
              </a:lnSpc>
              <a:spcBef>
                <a:spcPct val="0"/>
              </a:spcBef>
              <a:spcAft>
                <a:spcPct val="0"/>
              </a:spcAft>
              <a:buClr>
                <a:srgbClr val="000000"/>
              </a:buClr>
              <a:buSzPts val="1800"/>
              <a:buNone/>
              <a:defRPr/>
            </a:lvl8pPr>
            <a:lvl9pPr marL="4114800" lvl="8" indent="-228600" algn="l">
              <a:lnSpc>
                <a:spcPct val="100000"/>
              </a:lnSpc>
              <a:spcBef>
                <a:spcPct val="0"/>
              </a:spcBef>
              <a:spcAft>
                <a:spcPct val="0"/>
              </a:spcAft>
              <a:buClr>
                <a:srgbClr val="000000"/>
              </a:buClr>
              <a:buSzPts val="1800"/>
              <a:buNone/>
              <a:defRPr/>
            </a:lvl9pPr>
          </a:lstStyle>
          <a:p>
            <a:endParaRPr/>
          </a:p>
        </p:txBody>
      </p:sp>
      <p:sp>
        <p:nvSpPr>
          <p:cNvPr id="29" name="Google Shape;29;p30"/>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lvl="0" indent="0" algn="r">
              <a:lnSpc>
                <a:spcPct val="100000"/>
              </a:lnSpc>
              <a:spcBef>
                <a:spcPct val="0"/>
              </a:spcBef>
              <a:spcAft>
                <a:spcPct val="0"/>
              </a:spcAft>
              <a:buClr>
                <a:srgbClr val="888888"/>
              </a:buClr>
              <a:buSzPts val="1800"/>
              <a:buFont typeface="Arial"/>
              <a:buNone/>
              <a:defRPr sz="1800">
                <a:solidFill>
                  <a:srgbClr val="888888"/>
                </a:solidFill>
              </a:defRPr>
            </a:lvl1pPr>
            <a:lvl2pPr marL="0" lvl="1" indent="0" algn="r">
              <a:lnSpc>
                <a:spcPct val="100000"/>
              </a:lnSpc>
              <a:spcBef>
                <a:spcPct val="0"/>
              </a:spcBef>
              <a:spcAft>
                <a:spcPct val="0"/>
              </a:spcAft>
              <a:buClr>
                <a:srgbClr val="888888"/>
              </a:buClr>
              <a:buSzPts val="1800"/>
              <a:buFont typeface="Arial"/>
              <a:buNone/>
              <a:defRPr sz="1800">
                <a:solidFill>
                  <a:srgbClr val="888888"/>
                </a:solidFill>
              </a:defRPr>
            </a:lvl2pPr>
            <a:lvl3pPr marL="0" lvl="2" indent="0" algn="r">
              <a:lnSpc>
                <a:spcPct val="100000"/>
              </a:lnSpc>
              <a:spcBef>
                <a:spcPct val="0"/>
              </a:spcBef>
              <a:spcAft>
                <a:spcPct val="0"/>
              </a:spcAft>
              <a:buClr>
                <a:srgbClr val="888888"/>
              </a:buClr>
              <a:buSzPts val="1800"/>
              <a:buFont typeface="Arial"/>
              <a:buNone/>
              <a:defRPr sz="1800">
                <a:solidFill>
                  <a:srgbClr val="888888"/>
                </a:solidFill>
              </a:defRPr>
            </a:lvl3pPr>
            <a:lvl4pPr marL="0" lvl="3" indent="0" algn="r">
              <a:lnSpc>
                <a:spcPct val="100000"/>
              </a:lnSpc>
              <a:spcBef>
                <a:spcPct val="0"/>
              </a:spcBef>
              <a:spcAft>
                <a:spcPct val="0"/>
              </a:spcAft>
              <a:buClr>
                <a:srgbClr val="888888"/>
              </a:buClr>
              <a:buSzPts val="1800"/>
              <a:buFont typeface="Arial"/>
              <a:buNone/>
              <a:defRPr sz="1800">
                <a:solidFill>
                  <a:srgbClr val="888888"/>
                </a:solidFill>
              </a:defRPr>
            </a:lvl4pPr>
            <a:lvl5pPr marL="0" lvl="4" indent="0" algn="r">
              <a:lnSpc>
                <a:spcPct val="100000"/>
              </a:lnSpc>
              <a:spcBef>
                <a:spcPct val="0"/>
              </a:spcBef>
              <a:spcAft>
                <a:spcPct val="0"/>
              </a:spcAft>
              <a:buClr>
                <a:srgbClr val="888888"/>
              </a:buClr>
              <a:buSzPts val="1800"/>
              <a:buFont typeface="Arial"/>
              <a:buNone/>
              <a:defRPr sz="1800">
                <a:solidFill>
                  <a:srgbClr val="888888"/>
                </a:solidFill>
              </a:defRPr>
            </a:lvl5pPr>
            <a:lvl6pPr marL="0" lvl="5" indent="0" algn="r">
              <a:lnSpc>
                <a:spcPct val="100000"/>
              </a:lnSpc>
              <a:spcBef>
                <a:spcPct val="0"/>
              </a:spcBef>
              <a:spcAft>
                <a:spcPct val="0"/>
              </a:spcAft>
              <a:buClr>
                <a:srgbClr val="888888"/>
              </a:buClr>
              <a:buSzPts val="1800"/>
              <a:buFont typeface="Arial"/>
              <a:buNone/>
              <a:defRPr sz="1800">
                <a:solidFill>
                  <a:srgbClr val="888888"/>
                </a:solidFill>
              </a:defRPr>
            </a:lvl6pPr>
            <a:lvl7pPr marL="0" lvl="6" indent="0" algn="r">
              <a:lnSpc>
                <a:spcPct val="100000"/>
              </a:lnSpc>
              <a:spcBef>
                <a:spcPct val="0"/>
              </a:spcBef>
              <a:spcAft>
                <a:spcPct val="0"/>
              </a:spcAft>
              <a:buClr>
                <a:srgbClr val="888888"/>
              </a:buClr>
              <a:buSzPts val="1800"/>
              <a:buFont typeface="Arial"/>
              <a:buNone/>
              <a:defRPr sz="1800">
                <a:solidFill>
                  <a:srgbClr val="888888"/>
                </a:solidFill>
              </a:defRPr>
            </a:lvl7pPr>
            <a:lvl8pPr marL="0" lvl="7" indent="0" algn="r">
              <a:lnSpc>
                <a:spcPct val="100000"/>
              </a:lnSpc>
              <a:spcBef>
                <a:spcPct val="0"/>
              </a:spcBef>
              <a:spcAft>
                <a:spcPct val="0"/>
              </a:spcAft>
              <a:buClr>
                <a:srgbClr val="888888"/>
              </a:buClr>
              <a:buSzPts val="1800"/>
              <a:buFont typeface="Arial"/>
              <a:buNone/>
              <a:defRPr sz="1800">
                <a:solidFill>
                  <a:srgbClr val="888888"/>
                </a:solidFill>
              </a:defRPr>
            </a:lvl8pPr>
            <a:lvl9pPr marL="0" lvl="8" indent="0" algn="r">
              <a:lnSpc>
                <a:spcPct val="100000"/>
              </a:lnSpc>
              <a:spcBef>
                <a:spcPct val="0"/>
              </a:spcBef>
              <a:spcAft>
                <a:spcPct val="0"/>
              </a:spcAft>
              <a:buClr>
                <a:srgbClr val="888888"/>
              </a:buClr>
              <a:buSzPts val="1800"/>
              <a:buFont typeface="Arial"/>
              <a:buNone/>
              <a:defRPr sz="1800">
                <a:solidFill>
                  <a:srgbClr val="888888"/>
                </a:solidFill>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Shape 5"/>
        <p:cNvGrpSpPr/>
        <p:nvPr/>
      </p:nvGrpSpPr>
      <p:grpSpPr>
        <a:xfrm>
          <a:off x="0" y="0"/>
          <a:ext cx="0" cy="0"/>
        </a:xfrm>
      </p:grpSpPr>
      <p:sp>
        <p:nvSpPr>
          <p:cNvPr id="6" name="Google Shape;6;p25"/>
          <p:cNvSpPr/>
          <p:nvPr/>
        </p:nvSpPr>
        <p:spPr>
          <a:xfrm>
            <a:off x="-1" y="-1"/>
            <a:ext cx="20104102" cy="11308558"/>
          </a:xfrm>
          <a:prstGeom prst="rect">
            <a:avLst/>
          </a:prstGeom>
          <a:solidFill>
            <a:srgbClr val="241C54"/>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25"/>
          <p:cNvSpPr/>
          <p:nvPr/>
        </p:nvSpPr>
        <p:spPr>
          <a:xfrm>
            <a:off x="-1" y="-1"/>
            <a:ext cx="20104102" cy="11308558"/>
          </a:xfrm>
          <a:prstGeom prst="rect">
            <a:avLst/>
          </a:prstGeom>
          <a:gradFill>
            <a:gsLst>
              <a:gs pos="0">
                <a:srgbClr val="EE7D30"/>
              </a:gs>
              <a:gs pos="100000">
                <a:schemeClr val="accent6"/>
              </a:gs>
            </a:gsLst>
            <a:lin ang="3533679" scaled="0"/>
          </a:gra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EB7C3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5"/>
          <p:cNvSpPr txBox="1">
            <a:spLocks noGrp="1"/>
          </p:cNvSpPr>
          <p:nvPr>
            <p:ph type="title"/>
          </p:nvPr>
        </p:nvSpPr>
        <p:spPr>
          <a:xfrm>
            <a:off x="1005205" y="452643"/>
            <a:ext cx="18093689" cy="2184724"/>
          </a:xfrm>
          <a:prstGeom prst="rect">
            <a:avLst/>
          </a:prstGeom>
          <a:noFill/>
          <a:ln>
            <a:noFill/>
          </a:ln>
        </p:spPr>
        <p:txBody>
          <a:bodyPr spcFirstLastPara="1" wrap="square" lIns="0" tIns="0" rIns="0" bIns="0" anchor="t" anchorCtr="0">
            <a:noAutofit/>
          </a:bodyPr>
          <a:lstStyle>
            <a:lvl1pPr marR="0" lvl="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25"/>
          <p:cNvSpPr txBox="1">
            <a:spLocks noGrp="1"/>
          </p:cNvSpPr>
          <p:nvPr>
            <p:ph type="body" idx="1"/>
          </p:nvPr>
        </p:nvSpPr>
        <p:spPr>
          <a:xfrm>
            <a:off x="1005205" y="2637366"/>
            <a:ext cx="18093689" cy="866563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18831923" y="10517695"/>
            <a:ext cx="266974" cy="259223"/>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ct val="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png" /><Relationship Id="rId11" Type="http://schemas.openxmlformats.org/officeDocument/2006/relationships/image" Target="../media/image9.png" /><Relationship Id="rId12" Type="http://schemas.openxmlformats.org/officeDocument/2006/relationships/image" Target="../media/image10.png" /><Relationship Id="rId13" Type="http://schemas.openxmlformats.org/officeDocument/2006/relationships/image" Target="../media/image11.png" /><Relationship Id="rId14" Type="http://schemas.openxmlformats.org/officeDocument/2006/relationships/image" Target="../media/image12.png" /><Relationship Id="rId15" Type="http://schemas.openxmlformats.org/officeDocument/2006/relationships/image" Target="../media/image13.png" /><Relationship Id="rId16" Type="http://schemas.openxmlformats.org/officeDocument/2006/relationships/image" Target="../media/image14.png" /><Relationship Id="rId17" Type="http://schemas.openxmlformats.org/officeDocument/2006/relationships/image" Target="../media/image15.png" /><Relationship Id="rId18" Type="http://schemas.openxmlformats.org/officeDocument/2006/relationships/image" Target="../media/image16.png" /><Relationship Id="rId19" Type="http://schemas.openxmlformats.org/officeDocument/2006/relationships/image" Target="../media/image17.png" /><Relationship Id="rId2" Type="http://schemas.openxmlformats.org/officeDocument/2006/relationships/notesSlide" Target="../notesSlides/notesSlide1.xml" /><Relationship Id="rId20" Type="http://schemas.openxmlformats.org/officeDocument/2006/relationships/image" Target="../media/image18.png" /><Relationship Id="rId21" Type="http://schemas.openxmlformats.org/officeDocument/2006/relationships/image" Target="../media/image19.png" /><Relationship Id="rId22" Type="http://schemas.openxmlformats.org/officeDocument/2006/relationships/image" Target="../media/image20.png" /><Relationship Id="rId23" Type="http://schemas.openxmlformats.org/officeDocument/2006/relationships/image" Target="../media/image21.png" /><Relationship Id="rId24" Type="http://schemas.openxmlformats.org/officeDocument/2006/relationships/image" Target="../media/image22.png" /><Relationship Id="rId25" Type="http://schemas.openxmlformats.org/officeDocument/2006/relationships/image" Target="../media/image23.jpeg" /><Relationship Id="rId26" Type="http://schemas.openxmlformats.org/officeDocument/2006/relationships/image" Target="../media/image24.pn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0.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51.jpeg" /><Relationship Id="rId26" Type="http://schemas.openxmlformats.org/officeDocument/2006/relationships/image" Target="../media/image52.jpeg" /><Relationship Id="rId27" Type="http://schemas.openxmlformats.org/officeDocument/2006/relationships/image" Target="../media/image53.jpeg" /><Relationship Id="rId28" Type="http://schemas.openxmlformats.org/officeDocument/2006/relationships/image" Target="../media/image54.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1.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55.jpeg" /><Relationship Id="rId26" Type="http://schemas.openxmlformats.org/officeDocument/2006/relationships/image" Target="../media/image56.jpeg" /><Relationship Id="rId27" Type="http://schemas.openxmlformats.org/officeDocument/2006/relationships/image" Target="../media/image57.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2.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58.jpeg" /><Relationship Id="rId26" Type="http://schemas.openxmlformats.org/officeDocument/2006/relationships/image" Target="../media/image59.jpeg" /><Relationship Id="rId27" Type="http://schemas.openxmlformats.org/officeDocument/2006/relationships/image" Target="../media/image60.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3.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61.jpeg" /><Relationship Id="rId26" Type="http://schemas.openxmlformats.org/officeDocument/2006/relationships/image" Target="../media/image62.jpeg" /><Relationship Id="rId27" Type="http://schemas.openxmlformats.org/officeDocument/2006/relationships/image" Target="../media/image63.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4.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5.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6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17.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65.jpeg" /><Relationship Id="rId26" Type="http://schemas.openxmlformats.org/officeDocument/2006/relationships/image" Target="../media/image66.jpeg" /><Relationship Id="rId27" Type="http://schemas.openxmlformats.org/officeDocument/2006/relationships/image" Target="../media/image67.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6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6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png" /><Relationship Id="rId11" Type="http://schemas.openxmlformats.org/officeDocument/2006/relationships/image" Target="../media/image9.png" /><Relationship Id="rId12" Type="http://schemas.openxmlformats.org/officeDocument/2006/relationships/image" Target="../media/image10.png" /><Relationship Id="rId13" Type="http://schemas.openxmlformats.org/officeDocument/2006/relationships/image" Target="../media/image11.png" /><Relationship Id="rId14" Type="http://schemas.openxmlformats.org/officeDocument/2006/relationships/image" Target="../media/image12.png" /><Relationship Id="rId15" Type="http://schemas.openxmlformats.org/officeDocument/2006/relationships/image" Target="../media/image13.png" /><Relationship Id="rId16" Type="http://schemas.openxmlformats.org/officeDocument/2006/relationships/image" Target="../media/image14.png" /><Relationship Id="rId17" Type="http://schemas.openxmlformats.org/officeDocument/2006/relationships/image" Target="../media/image15.png" /><Relationship Id="rId18" Type="http://schemas.openxmlformats.org/officeDocument/2006/relationships/image" Target="../media/image16.png" /><Relationship Id="rId19" Type="http://schemas.openxmlformats.org/officeDocument/2006/relationships/image" Target="../media/image17.png" /><Relationship Id="rId2" Type="http://schemas.openxmlformats.org/officeDocument/2006/relationships/notesSlide" Target="../notesSlides/notesSlide2.xml" /><Relationship Id="rId20" Type="http://schemas.openxmlformats.org/officeDocument/2006/relationships/image" Target="../media/image18.png" /><Relationship Id="rId21" Type="http://schemas.openxmlformats.org/officeDocument/2006/relationships/image" Target="../media/image19.png" /><Relationship Id="rId22" Type="http://schemas.openxmlformats.org/officeDocument/2006/relationships/image" Target="../media/image20.png" /><Relationship Id="rId23" Type="http://schemas.openxmlformats.org/officeDocument/2006/relationships/image" Target="../media/image21.png" /><Relationship Id="rId24" Type="http://schemas.openxmlformats.org/officeDocument/2006/relationships/image" Target="../media/image22.png" /><Relationship Id="rId25" Type="http://schemas.openxmlformats.org/officeDocument/2006/relationships/image" Target="../media/image25.jpe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70.jpeg" /><Relationship Id="rId4" Type="http://schemas.openxmlformats.org/officeDocument/2006/relationships/image" Target="../media/image7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21.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22.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72.jpeg" /><Relationship Id="rId26" Type="http://schemas.openxmlformats.org/officeDocument/2006/relationships/image" Target="../media/image73.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81.png" /><Relationship Id="rId11" Type="http://schemas.openxmlformats.org/officeDocument/2006/relationships/image" Target="../media/image82.png" /><Relationship Id="rId12" Type="http://schemas.openxmlformats.org/officeDocument/2006/relationships/image" Target="../media/image83.png" /><Relationship Id="rId13" Type="http://schemas.openxmlformats.org/officeDocument/2006/relationships/image" Target="../media/image84.png" /><Relationship Id="rId14" Type="http://schemas.openxmlformats.org/officeDocument/2006/relationships/image" Target="../media/image85.png" /><Relationship Id="rId15" Type="http://schemas.openxmlformats.org/officeDocument/2006/relationships/image" Target="../media/image86.png" /><Relationship Id="rId16" Type="http://schemas.openxmlformats.org/officeDocument/2006/relationships/image" Target="../media/image87.png" /><Relationship Id="rId17" Type="http://schemas.openxmlformats.org/officeDocument/2006/relationships/image" Target="../media/image88.png" /><Relationship Id="rId18" Type="http://schemas.openxmlformats.org/officeDocument/2006/relationships/image" Target="../media/image89.png" /><Relationship Id="rId19" Type="http://schemas.openxmlformats.org/officeDocument/2006/relationships/image" Target="../media/image90.png" /><Relationship Id="rId2" Type="http://schemas.openxmlformats.org/officeDocument/2006/relationships/notesSlide" Target="../notesSlides/notesSlide23.xml" /><Relationship Id="rId20" Type="http://schemas.openxmlformats.org/officeDocument/2006/relationships/image" Target="../media/image91.png" /><Relationship Id="rId21" Type="http://schemas.openxmlformats.org/officeDocument/2006/relationships/image" Target="../media/image92.png" /><Relationship Id="rId22" Type="http://schemas.openxmlformats.org/officeDocument/2006/relationships/image" Target="../media/image93.png" /><Relationship Id="rId23" Type="http://schemas.openxmlformats.org/officeDocument/2006/relationships/image" Target="../media/image94.png" /><Relationship Id="rId24" Type="http://schemas.openxmlformats.org/officeDocument/2006/relationships/image" Target="../media/image95.png" /><Relationship Id="rId25" Type="http://schemas.openxmlformats.org/officeDocument/2006/relationships/image" Target="../media/image96.png" /><Relationship Id="rId26" Type="http://schemas.openxmlformats.org/officeDocument/2006/relationships/image" Target="../media/image97.png" /><Relationship Id="rId27" Type="http://schemas.openxmlformats.org/officeDocument/2006/relationships/image" Target="../media/image98.png" /><Relationship Id="rId28" Type="http://schemas.openxmlformats.org/officeDocument/2006/relationships/image" Target="../media/image99.png" /><Relationship Id="rId29" Type="http://schemas.openxmlformats.org/officeDocument/2006/relationships/image" Target="../media/image100.png" /><Relationship Id="rId3" Type="http://schemas.openxmlformats.org/officeDocument/2006/relationships/image" Target="../media/image74.png" /><Relationship Id="rId30" Type="http://schemas.openxmlformats.org/officeDocument/2006/relationships/image" Target="../media/image101.png" /><Relationship Id="rId31" Type="http://schemas.openxmlformats.org/officeDocument/2006/relationships/image" Target="../media/image102.png" /><Relationship Id="rId32" Type="http://schemas.openxmlformats.org/officeDocument/2006/relationships/image" Target="../media/image103.png" /><Relationship Id="rId33" Type="http://schemas.openxmlformats.org/officeDocument/2006/relationships/image" Target="../media/image104.png" /><Relationship Id="rId34" Type="http://schemas.openxmlformats.org/officeDocument/2006/relationships/image" Target="../media/image105.png" /><Relationship Id="rId35" Type="http://schemas.openxmlformats.org/officeDocument/2006/relationships/image" Target="../media/image106.png" /><Relationship Id="rId36" Type="http://schemas.openxmlformats.org/officeDocument/2006/relationships/image" Target="../media/image107.png" /><Relationship Id="rId37" Type="http://schemas.openxmlformats.org/officeDocument/2006/relationships/image" Target="../media/image108.png" /><Relationship Id="rId38" Type="http://schemas.openxmlformats.org/officeDocument/2006/relationships/image" Target="../media/image109.png" /><Relationship Id="rId39" Type="http://schemas.openxmlformats.org/officeDocument/2006/relationships/image" Target="../media/image110.png" /><Relationship Id="rId4" Type="http://schemas.openxmlformats.org/officeDocument/2006/relationships/image" Target="../media/image75.png" /><Relationship Id="rId40" Type="http://schemas.openxmlformats.org/officeDocument/2006/relationships/image" Target="../media/image111.png" /><Relationship Id="rId41" Type="http://schemas.openxmlformats.org/officeDocument/2006/relationships/image" Target="../media/image112.png" /><Relationship Id="rId42" Type="http://schemas.openxmlformats.org/officeDocument/2006/relationships/image" Target="../media/image113.png" /><Relationship Id="rId43" Type="http://schemas.openxmlformats.org/officeDocument/2006/relationships/image" Target="../media/image114.png" /><Relationship Id="rId44" Type="http://schemas.openxmlformats.org/officeDocument/2006/relationships/image" Target="../media/image115.png" /><Relationship Id="rId45" Type="http://schemas.openxmlformats.org/officeDocument/2006/relationships/image" Target="../media/image116.png" /><Relationship Id="rId46" Type="http://schemas.openxmlformats.org/officeDocument/2006/relationships/image" Target="../media/image117.png" /><Relationship Id="rId47" Type="http://schemas.openxmlformats.org/officeDocument/2006/relationships/image" Target="../media/image118.png" /><Relationship Id="rId48" Type="http://schemas.openxmlformats.org/officeDocument/2006/relationships/image" Target="../media/image119.png" /><Relationship Id="rId49" Type="http://schemas.openxmlformats.org/officeDocument/2006/relationships/image" Target="../media/image120.png" /><Relationship Id="rId5" Type="http://schemas.openxmlformats.org/officeDocument/2006/relationships/image" Target="../media/image76.png" /><Relationship Id="rId50" Type="http://schemas.openxmlformats.org/officeDocument/2006/relationships/image" Target="../media/image121.png" /><Relationship Id="rId51" Type="http://schemas.openxmlformats.org/officeDocument/2006/relationships/image" Target="../media/image122.png" /><Relationship Id="rId52" Type="http://schemas.openxmlformats.org/officeDocument/2006/relationships/image" Target="../media/image123.png" /><Relationship Id="rId53" Type="http://schemas.openxmlformats.org/officeDocument/2006/relationships/image" Target="../media/image124.png" /><Relationship Id="rId54" Type="http://schemas.openxmlformats.org/officeDocument/2006/relationships/image" Target="../media/image125.png" /><Relationship Id="rId55" Type="http://schemas.openxmlformats.org/officeDocument/2006/relationships/image" Target="../media/image126.png" /><Relationship Id="rId56" Type="http://schemas.openxmlformats.org/officeDocument/2006/relationships/image" Target="../media/image127.png" /><Relationship Id="rId57" Type="http://schemas.openxmlformats.org/officeDocument/2006/relationships/image" Target="../media/image128.png" /><Relationship Id="rId58" Type="http://schemas.openxmlformats.org/officeDocument/2006/relationships/image" Target="../media/image129.png" /><Relationship Id="rId59" Type="http://schemas.openxmlformats.org/officeDocument/2006/relationships/image" Target="../media/image130.png" /><Relationship Id="rId6" Type="http://schemas.openxmlformats.org/officeDocument/2006/relationships/image" Target="../media/image77.png" /><Relationship Id="rId60" Type="http://schemas.openxmlformats.org/officeDocument/2006/relationships/image" Target="../media/image131.png" /><Relationship Id="rId61" Type="http://schemas.openxmlformats.org/officeDocument/2006/relationships/image" Target="../media/image132.png" /><Relationship Id="rId62" Type="http://schemas.openxmlformats.org/officeDocument/2006/relationships/image" Target="../media/image133.png" /><Relationship Id="rId63" Type="http://schemas.openxmlformats.org/officeDocument/2006/relationships/image" Target="../media/image134.png" /><Relationship Id="rId64" Type="http://schemas.openxmlformats.org/officeDocument/2006/relationships/image" Target="../media/image135.png" /><Relationship Id="rId65" Type="http://schemas.openxmlformats.org/officeDocument/2006/relationships/image" Target="../media/image136.png" /><Relationship Id="rId66" Type="http://schemas.openxmlformats.org/officeDocument/2006/relationships/image" Target="../media/image137.png" /><Relationship Id="rId67" Type="http://schemas.openxmlformats.org/officeDocument/2006/relationships/image" Target="../media/image138.png" /><Relationship Id="rId68" Type="http://schemas.openxmlformats.org/officeDocument/2006/relationships/image" Target="../media/image139.png" /><Relationship Id="rId69" Type="http://schemas.openxmlformats.org/officeDocument/2006/relationships/image" Target="../media/image140.png" /><Relationship Id="rId7" Type="http://schemas.openxmlformats.org/officeDocument/2006/relationships/image" Target="../media/image78.png" /><Relationship Id="rId70" Type="http://schemas.openxmlformats.org/officeDocument/2006/relationships/image" Target="../media/image141.png" /><Relationship Id="rId71" Type="http://schemas.openxmlformats.org/officeDocument/2006/relationships/image" Target="../media/image142.png" /><Relationship Id="rId72" Type="http://schemas.openxmlformats.org/officeDocument/2006/relationships/image" Target="../media/image143.png" /><Relationship Id="rId73" Type="http://schemas.openxmlformats.org/officeDocument/2006/relationships/image" Target="../media/image144.png" /><Relationship Id="rId74" Type="http://schemas.openxmlformats.org/officeDocument/2006/relationships/image" Target="../media/image145.png" /><Relationship Id="rId75" Type="http://schemas.openxmlformats.org/officeDocument/2006/relationships/image" Target="../media/image146.png" /><Relationship Id="rId76" Type="http://schemas.openxmlformats.org/officeDocument/2006/relationships/image" Target="../media/image147.png" /><Relationship Id="rId8" Type="http://schemas.openxmlformats.org/officeDocument/2006/relationships/image" Target="../media/image79.png" /><Relationship Id="rId9" Type="http://schemas.openxmlformats.org/officeDocument/2006/relationships/image" Target="../media/image80.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81.png" /><Relationship Id="rId11" Type="http://schemas.openxmlformats.org/officeDocument/2006/relationships/image" Target="../media/image82.png" /><Relationship Id="rId12" Type="http://schemas.openxmlformats.org/officeDocument/2006/relationships/image" Target="../media/image83.png" /><Relationship Id="rId13" Type="http://schemas.openxmlformats.org/officeDocument/2006/relationships/image" Target="../media/image84.png" /><Relationship Id="rId14" Type="http://schemas.openxmlformats.org/officeDocument/2006/relationships/image" Target="../media/image85.png" /><Relationship Id="rId15" Type="http://schemas.openxmlformats.org/officeDocument/2006/relationships/image" Target="../media/image86.png" /><Relationship Id="rId16" Type="http://schemas.openxmlformats.org/officeDocument/2006/relationships/image" Target="../media/image87.png" /><Relationship Id="rId17" Type="http://schemas.openxmlformats.org/officeDocument/2006/relationships/image" Target="../media/image88.png" /><Relationship Id="rId18" Type="http://schemas.openxmlformats.org/officeDocument/2006/relationships/image" Target="../media/image89.png" /><Relationship Id="rId19" Type="http://schemas.openxmlformats.org/officeDocument/2006/relationships/image" Target="../media/image90.png" /><Relationship Id="rId2" Type="http://schemas.openxmlformats.org/officeDocument/2006/relationships/notesSlide" Target="../notesSlides/notesSlide24.xml" /><Relationship Id="rId20" Type="http://schemas.openxmlformats.org/officeDocument/2006/relationships/image" Target="../media/image91.png" /><Relationship Id="rId21" Type="http://schemas.openxmlformats.org/officeDocument/2006/relationships/image" Target="../media/image92.png" /><Relationship Id="rId22" Type="http://schemas.openxmlformats.org/officeDocument/2006/relationships/image" Target="../media/image93.png" /><Relationship Id="rId23" Type="http://schemas.openxmlformats.org/officeDocument/2006/relationships/image" Target="../media/image94.png" /><Relationship Id="rId24" Type="http://schemas.openxmlformats.org/officeDocument/2006/relationships/image" Target="../media/image95.png" /><Relationship Id="rId25" Type="http://schemas.openxmlformats.org/officeDocument/2006/relationships/image" Target="../media/image96.png" /><Relationship Id="rId26" Type="http://schemas.openxmlformats.org/officeDocument/2006/relationships/image" Target="../media/image97.png" /><Relationship Id="rId27" Type="http://schemas.openxmlformats.org/officeDocument/2006/relationships/image" Target="../media/image98.png" /><Relationship Id="rId28" Type="http://schemas.openxmlformats.org/officeDocument/2006/relationships/image" Target="../media/image99.png" /><Relationship Id="rId29" Type="http://schemas.openxmlformats.org/officeDocument/2006/relationships/image" Target="../media/image100.png" /><Relationship Id="rId3" Type="http://schemas.openxmlformats.org/officeDocument/2006/relationships/image" Target="../media/image74.png" /><Relationship Id="rId30" Type="http://schemas.openxmlformats.org/officeDocument/2006/relationships/image" Target="../media/image101.png" /><Relationship Id="rId31" Type="http://schemas.openxmlformats.org/officeDocument/2006/relationships/image" Target="../media/image102.png" /><Relationship Id="rId32" Type="http://schemas.openxmlformats.org/officeDocument/2006/relationships/image" Target="../media/image103.png" /><Relationship Id="rId33" Type="http://schemas.openxmlformats.org/officeDocument/2006/relationships/image" Target="../media/image104.png" /><Relationship Id="rId34" Type="http://schemas.openxmlformats.org/officeDocument/2006/relationships/image" Target="../media/image105.png" /><Relationship Id="rId35" Type="http://schemas.openxmlformats.org/officeDocument/2006/relationships/image" Target="../media/image106.png" /><Relationship Id="rId36" Type="http://schemas.openxmlformats.org/officeDocument/2006/relationships/image" Target="../media/image107.png" /><Relationship Id="rId37" Type="http://schemas.openxmlformats.org/officeDocument/2006/relationships/image" Target="../media/image108.png" /><Relationship Id="rId38" Type="http://schemas.openxmlformats.org/officeDocument/2006/relationships/image" Target="../media/image109.png" /><Relationship Id="rId39" Type="http://schemas.openxmlformats.org/officeDocument/2006/relationships/image" Target="../media/image110.png" /><Relationship Id="rId4" Type="http://schemas.openxmlformats.org/officeDocument/2006/relationships/image" Target="../media/image75.png" /><Relationship Id="rId40" Type="http://schemas.openxmlformats.org/officeDocument/2006/relationships/image" Target="../media/image111.png" /><Relationship Id="rId41" Type="http://schemas.openxmlformats.org/officeDocument/2006/relationships/image" Target="../media/image112.png" /><Relationship Id="rId42" Type="http://schemas.openxmlformats.org/officeDocument/2006/relationships/image" Target="../media/image113.png" /><Relationship Id="rId43" Type="http://schemas.openxmlformats.org/officeDocument/2006/relationships/image" Target="../media/image114.png" /><Relationship Id="rId44" Type="http://schemas.openxmlformats.org/officeDocument/2006/relationships/image" Target="../media/image115.png" /><Relationship Id="rId45" Type="http://schemas.openxmlformats.org/officeDocument/2006/relationships/image" Target="../media/image116.png" /><Relationship Id="rId46" Type="http://schemas.openxmlformats.org/officeDocument/2006/relationships/image" Target="../media/image117.png" /><Relationship Id="rId47" Type="http://schemas.openxmlformats.org/officeDocument/2006/relationships/image" Target="../media/image118.png" /><Relationship Id="rId48" Type="http://schemas.openxmlformats.org/officeDocument/2006/relationships/image" Target="../media/image119.png" /><Relationship Id="rId49" Type="http://schemas.openxmlformats.org/officeDocument/2006/relationships/image" Target="../media/image120.png" /><Relationship Id="rId5" Type="http://schemas.openxmlformats.org/officeDocument/2006/relationships/image" Target="../media/image76.png" /><Relationship Id="rId50" Type="http://schemas.openxmlformats.org/officeDocument/2006/relationships/image" Target="../media/image121.png" /><Relationship Id="rId51" Type="http://schemas.openxmlformats.org/officeDocument/2006/relationships/image" Target="../media/image122.png" /><Relationship Id="rId52" Type="http://schemas.openxmlformats.org/officeDocument/2006/relationships/image" Target="../media/image123.png" /><Relationship Id="rId53" Type="http://schemas.openxmlformats.org/officeDocument/2006/relationships/image" Target="../media/image124.png" /><Relationship Id="rId54" Type="http://schemas.openxmlformats.org/officeDocument/2006/relationships/image" Target="../media/image125.png" /><Relationship Id="rId55" Type="http://schemas.openxmlformats.org/officeDocument/2006/relationships/image" Target="../media/image126.png" /><Relationship Id="rId56" Type="http://schemas.openxmlformats.org/officeDocument/2006/relationships/image" Target="../media/image127.png" /><Relationship Id="rId57" Type="http://schemas.openxmlformats.org/officeDocument/2006/relationships/image" Target="../media/image128.png" /><Relationship Id="rId58" Type="http://schemas.openxmlformats.org/officeDocument/2006/relationships/image" Target="../media/image129.png" /><Relationship Id="rId59" Type="http://schemas.openxmlformats.org/officeDocument/2006/relationships/image" Target="../media/image130.png" /><Relationship Id="rId6" Type="http://schemas.openxmlformats.org/officeDocument/2006/relationships/image" Target="../media/image77.png" /><Relationship Id="rId60" Type="http://schemas.openxmlformats.org/officeDocument/2006/relationships/image" Target="../media/image131.png" /><Relationship Id="rId61" Type="http://schemas.openxmlformats.org/officeDocument/2006/relationships/image" Target="../media/image132.png" /><Relationship Id="rId62" Type="http://schemas.openxmlformats.org/officeDocument/2006/relationships/image" Target="../media/image133.png" /><Relationship Id="rId63" Type="http://schemas.openxmlformats.org/officeDocument/2006/relationships/image" Target="../media/image134.png" /><Relationship Id="rId64" Type="http://schemas.openxmlformats.org/officeDocument/2006/relationships/image" Target="../media/image135.png" /><Relationship Id="rId65" Type="http://schemas.openxmlformats.org/officeDocument/2006/relationships/image" Target="../media/image136.png" /><Relationship Id="rId66" Type="http://schemas.openxmlformats.org/officeDocument/2006/relationships/image" Target="../media/image137.png" /><Relationship Id="rId67" Type="http://schemas.openxmlformats.org/officeDocument/2006/relationships/image" Target="../media/image138.png" /><Relationship Id="rId68" Type="http://schemas.openxmlformats.org/officeDocument/2006/relationships/image" Target="../media/image139.png" /><Relationship Id="rId69" Type="http://schemas.openxmlformats.org/officeDocument/2006/relationships/image" Target="../media/image140.png" /><Relationship Id="rId7" Type="http://schemas.openxmlformats.org/officeDocument/2006/relationships/image" Target="../media/image78.png" /><Relationship Id="rId70" Type="http://schemas.openxmlformats.org/officeDocument/2006/relationships/image" Target="../media/image141.png" /><Relationship Id="rId71" Type="http://schemas.openxmlformats.org/officeDocument/2006/relationships/image" Target="../media/image142.png" /><Relationship Id="rId72" Type="http://schemas.openxmlformats.org/officeDocument/2006/relationships/image" Target="../media/image143.png" /><Relationship Id="rId73" Type="http://schemas.openxmlformats.org/officeDocument/2006/relationships/image" Target="../media/image144.png" /><Relationship Id="rId74" Type="http://schemas.openxmlformats.org/officeDocument/2006/relationships/image" Target="../media/image145.png" /><Relationship Id="rId75" Type="http://schemas.openxmlformats.org/officeDocument/2006/relationships/image" Target="../media/image146.png" /><Relationship Id="rId76" Type="http://schemas.openxmlformats.org/officeDocument/2006/relationships/image" Target="../media/image147.png" /><Relationship Id="rId8" Type="http://schemas.openxmlformats.org/officeDocument/2006/relationships/image" Target="../media/image79.png" /><Relationship Id="rId9" Type="http://schemas.openxmlformats.org/officeDocument/2006/relationships/image" Target="../media/image8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3.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png" /><Relationship Id="rId11" Type="http://schemas.openxmlformats.org/officeDocument/2006/relationships/image" Target="../media/image9.png" /><Relationship Id="rId12" Type="http://schemas.openxmlformats.org/officeDocument/2006/relationships/image" Target="../media/image10.png" /><Relationship Id="rId13" Type="http://schemas.openxmlformats.org/officeDocument/2006/relationships/image" Target="../media/image11.png" /><Relationship Id="rId14" Type="http://schemas.openxmlformats.org/officeDocument/2006/relationships/image" Target="../media/image12.png" /><Relationship Id="rId15" Type="http://schemas.openxmlformats.org/officeDocument/2006/relationships/image" Target="../media/image13.png" /><Relationship Id="rId16" Type="http://schemas.openxmlformats.org/officeDocument/2006/relationships/image" Target="../media/image14.png" /><Relationship Id="rId17" Type="http://schemas.openxmlformats.org/officeDocument/2006/relationships/image" Target="../media/image15.png" /><Relationship Id="rId18" Type="http://schemas.openxmlformats.org/officeDocument/2006/relationships/image" Target="../media/image16.png" /><Relationship Id="rId19" Type="http://schemas.openxmlformats.org/officeDocument/2006/relationships/image" Target="../media/image17.png" /><Relationship Id="rId2" Type="http://schemas.openxmlformats.org/officeDocument/2006/relationships/notesSlide" Target="../notesSlides/notesSlide4.xml" /><Relationship Id="rId20" Type="http://schemas.openxmlformats.org/officeDocument/2006/relationships/image" Target="../media/image18.png" /><Relationship Id="rId21" Type="http://schemas.openxmlformats.org/officeDocument/2006/relationships/image" Target="../media/image19.png" /><Relationship Id="rId22" Type="http://schemas.openxmlformats.org/officeDocument/2006/relationships/image" Target="../media/image20.png" /><Relationship Id="rId23" Type="http://schemas.openxmlformats.org/officeDocument/2006/relationships/image" Target="../media/image21.png" /><Relationship Id="rId24" Type="http://schemas.openxmlformats.org/officeDocument/2006/relationships/image" Target="../media/image22.png" /><Relationship Id="rId25" Type="http://schemas.openxmlformats.org/officeDocument/2006/relationships/image" Target="../media/image40.jpeg"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5.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6.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7.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41.jpeg" /><Relationship Id="rId26" Type="http://schemas.openxmlformats.org/officeDocument/2006/relationships/image" Target="../media/image42.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8.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43.png" /><Relationship Id="rId26" Type="http://schemas.openxmlformats.org/officeDocument/2006/relationships/image" Target="../media/image44.png" /><Relationship Id="rId27" Type="http://schemas.openxmlformats.org/officeDocument/2006/relationships/image" Target="../media/image23.jpeg" /><Relationship Id="rId28" Type="http://schemas.openxmlformats.org/officeDocument/2006/relationships/image" Target="../media/image45.png" /><Relationship Id="rId29" Type="http://schemas.openxmlformats.org/officeDocument/2006/relationships/image" Target="../media/image46.png" /><Relationship Id="rId3" Type="http://schemas.openxmlformats.org/officeDocument/2006/relationships/image" Target="../media/image26.png" /><Relationship Id="rId30" Type="http://schemas.openxmlformats.org/officeDocument/2006/relationships/image" Target="../media/image47.png" /><Relationship Id="rId31" Type="http://schemas.openxmlformats.org/officeDocument/2006/relationships/image" Target="../media/image48.jpeg" /><Relationship Id="rId32" Type="http://schemas.openxmlformats.org/officeDocument/2006/relationships/image" Target="../media/image49.jpe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png" /><Relationship Id="rId11" Type="http://schemas.openxmlformats.org/officeDocument/2006/relationships/image" Target="../media/image9.png" /><Relationship Id="rId12" Type="http://schemas.openxmlformats.org/officeDocument/2006/relationships/image" Target="../media/image11.png" /><Relationship Id="rId13" Type="http://schemas.openxmlformats.org/officeDocument/2006/relationships/image" Target="../media/image12.png" /><Relationship Id="rId14" Type="http://schemas.openxmlformats.org/officeDocument/2006/relationships/image" Target="../media/image32.png" /><Relationship Id="rId15" Type="http://schemas.openxmlformats.org/officeDocument/2006/relationships/image" Target="../media/image33.png" /><Relationship Id="rId16" Type="http://schemas.openxmlformats.org/officeDocument/2006/relationships/image" Target="../media/image34.png" /><Relationship Id="rId17" Type="http://schemas.openxmlformats.org/officeDocument/2006/relationships/image" Target="../media/image35.png" /><Relationship Id="rId18" Type="http://schemas.openxmlformats.org/officeDocument/2006/relationships/image" Target="../media/image10.png" /><Relationship Id="rId19" Type="http://schemas.openxmlformats.org/officeDocument/2006/relationships/image" Target="../media/image36.png" /><Relationship Id="rId2" Type="http://schemas.openxmlformats.org/officeDocument/2006/relationships/notesSlide" Target="../notesSlides/notesSlide9.xml" /><Relationship Id="rId20" Type="http://schemas.openxmlformats.org/officeDocument/2006/relationships/image" Target="../media/image37.png" /><Relationship Id="rId21" Type="http://schemas.openxmlformats.org/officeDocument/2006/relationships/image" Target="../media/image38.png" /><Relationship Id="rId22" Type="http://schemas.openxmlformats.org/officeDocument/2006/relationships/image" Target="../media/image21.png" /><Relationship Id="rId23" Type="http://schemas.openxmlformats.org/officeDocument/2006/relationships/image" Target="../media/image39.png" /><Relationship Id="rId24" Type="http://schemas.openxmlformats.org/officeDocument/2006/relationships/image" Target="../media/image18.png" /><Relationship Id="rId25" Type="http://schemas.openxmlformats.org/officeDocument/2006/relationships/image" Target="../media/image50.jpeg"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17.png" /><Relationship Id="rId6" Type="http://schemas.openxmlformats.org/officeDocument/2006/relationships/image" Target="../media/image2.png" /><Relationship Id="rId7" Type="http://schemas.openxmlformats.org/officeDocument/2006/relationships/image" Target="../media/image28.png" /><Relationship Id="rId8" Type="http://schemas.openxmlformats.org/officeDocument/2006/relationships/image" Target="../media/image29.png" /><Relationship Id="rId9" Type="http://schemas.openxmlformats.org/officeDocument/2006/relationships/image" Target="../media/image3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3"/>
        <p:cNvGrpSpPr/>
        <p:nvPr/>
      </p:nvGrpSpPr>
      <p:grpSpPr>
        <a:xfrm>
          <a:off x="0" y="0"/>
          <a:ext cx="0" cy="0"/>
        </a:xfrm>
      </p:grpSpPr>
      <p:grpSp>
        <p:nvGrpSpPr>
          <p:cNvPr id="34" name="Google Shape;34;p1"/>
          <p:cNvGrpSpPr/>
          <p:nvPr/>
        </p:nvGrpSpPr>
        <p:grpSpPr>
          <a:xfrm>
            <a:off x="5929662" y="5011669"/>
            <a:ext cx="621972" cy="815683"/>
            <a:chExt cx="621971" cy="815682"/>
          </a:xfrm>
        </p:grpSpPr>
        <p:sp>
          <p:nvSpPr>
            <p:cNvPr id="35" name="Google Shape;35;p1"/>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1"/>
          <p:cNvSpPr/>
          <p:nvPr/>
        </p:nvSpPr>
        <p:spPr>
          <a:xfrm>
            <a:off x="6629117" y="5011669"/>
            <a:ext cx="553911" cy="797882"/>
          </a:xfrm>
          <a:custGeom>
            <a:rect l="l" t="t" r="r" b="b"/>
            <a:pathLst>
              <a:path w="21600" h="21600" extrusionOk="0">
                <a:moveTo>
                  <a:pt x="9963" y="0"/>
                </a:moveTo>
                <a:lnTo>
                  <a:pt x="7972" y="103"/>
                </a:lnTo>
                <a:lnTo>
                  <a:pt x="6096" y="392"/>
                </a:lnTo>
                <a:lnTo>
                  <a:pt x="4383" y="833"/>
                </a:lnTo>
                <a:lnTo>
                  <a:pt x="2880" y="1393"/>
                </a:lnTo>
                <a:lnTo>
                  <a:pt x="1633" y="2041"/>
                </a:lnTo>
                <a:lnTo>
                  <a:pt x="1633" y="6123"/>
                </a:lnTo>
                <a:lnTo>
                  <a:pt x="3087" y="5180"/>
                </a:lnTo>
                <a:lnTo>
                  <a:pt x="4839" y="4404"/>
                </a:lnTo>
                <a:lnTo>
                  <a:pt x="6835" y="3879"/>
                </a:lnTo>
                <a:lnTo>
                  <a:pt x="9024" y="3685"/>
                </a:lnTo>
                <a:lnTo>
                  <a:pt x="10910" y="3874"/>
                </a:lnTo>
                <a:lnTo>
                  <a:pt x="12431" y="4397"/>
                </a:lnTo>
                <a:lnTo>
                  <a:pt x="13557" y="5185"/>
                </a:lnTo>
                <a:lnTo>
                  <a:pt x="14255" y="6170"/>
                </a:lnTo>
                <a:lnTo>
                  <a:pt x="14495" y="7285"/>
                </a:lnTo>
                <a:lnTo>
                  <a:pt x="14467" y="7795"/>
                </a:lnTo>
                <a:lnTo>
                  <a:pt x="14152" y="8849"/>
                </a:lnTo>
                <a:lnTo>
                  <a:pt x="13303" y="10123"/>
                </a:lnTo>
                <a:lnTo>
                  <a:pt x="11691" y="11827"/>
                </a:lnTo>
                <a:lnTo>
                  <a:pt x="10528" y="12905"/>
                </a:lnTo>
                <a:lnTo>
                  <a:pt x="9089" y="14168"/>
                </a:lnTo>
                <a:lnTo>
                  <a:pt x="7346" y="15644"/>
                </a:lnTo>
                <a:lnTo>
                  <a:pt x="5268" y="17357"/>
                </a:lnTo>
                <a:lnTo>
                  <a:pt x="2829" y="19333"/>
                </a:lnTo>
                <a:lnTo>
                  <a:pt x="0" y="21600"/>
                </a:lnTo>
                <a:lnTo>
                  <a:pt x="21600" y="21600"/>
                </a:lnTo>
                <a:lnTo>
                  <a:pt x="21600" y="17972"/>
                </a:lnTo>
                <a:lnTo>
                  <a:pt x="10494" y="17972"/>
                </a:lnTo>
                <a:lnTo>
                  <a:pt x="12269" y="16611"/>
                </a:lnTo>
                <a:lnTo>
                  <a:pt x="13889" y="15331"/>
                </a:lnTo>
                <a:lnTo>
                  <a:pt x="15347" y="14121"/>
                </a:lnTo>
                <a:lnTo>
                  <a:pt x="16636" y="12974"/>
                </a:lnTo>
                <a:lnTo>
                  <a:pt x="17746" y="11881"/>
                </a:lnTo>
                <a:lnTo>
                  <a:pt x="18673" y="10832"/>
                </a:lnTo>
                <a:lnTo>
                  <a:pt x="19406" y="9821"/>
                </a:lnTo>
                <a:lnTo>
                  <a:pt x="19939" y="8836"/>
                </a:lnTo>
                <a:lnTo>
                  <a:pt x="20375" y="6917"/>
                </a:lnTo>
                <a:lnTo>
                  <a:pt x="20228" y="5634"/>
                </a:lnTo>
                <a:lnTo>
                  <a:pt x="19795" y="4443"/>
                </a:lnTo>
                <a:lnTo>
                  <a:pt x="19091" y="3360"/>
                </a:lnTo>
                <a:lnTo>
                  <a:pt x="18130" y="2399"/>
                </a:lnTo>
                <a:lnTo>
                  <a:pt x="16926" y="1578"/>
                </a:lnTo>
                <a:lnTo>
                  <a:pt x="15493" y="911"/>
                </a:lnTo>
                <a:lnTo>
                  <a:pt x="13846" y="416"/>
                </a:lnTo>
                <a:lnTo>
                  <a:pt x="11998" y="107"/>
                </a:lnTo>
                <a:lnTo>
                  <a:pt x="9963"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 name="Google Shape;38;p1"/>
          <p:cNvGrpSpPr/>
          <p:nvPr/>
        </p:nvGrpSpPr>
        <p:grpSpPr>
          <a:xfrm>
            <a:off x="6014475" y="2812783"/>
            <a:ext cx="621972" cy="815683"/>
            <a:chExt cx="621971" cy="815682"/>
          </a:xfrm>
        </p:grpSpPr>
        <p:sp>
          <p:nvSpPr>
            <p:cNvPr id="39" name="Google Shape;39;p1"/>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1"/>
          <p:cNvSpPr/>
          <p:nvPr/>
        </p:nvSpPr>
        <p:spPr>
          <a:xfrm>
            <a:off x="6720213" y="2824301"/>
            <a:ext cx="324598" cy="786365"/>
          </a:xfrm>
          <a:custGeom>
            <a:rect l="l" t="t" r="r" b="b"/>
            <a:pathLst>
              <a:path w="21600" h="21600" extrusionOk="0">
                <a:moveTo>
                  <a:pt x="21600" y="0"/>
                </a:moveTo>
                <a:lnTo>
                  <a:pt x="20834" y="0"/>
                </a:lnTo>
                <a:lnTo>
                  <a:pt x="0" y="3394"/>
                </a:lnTo>
                <a:lnTo>
                  <a:pt x="0" y="7420"/>
                </a:lnTo>
                <a:lnTo>
                  <a:pt x="11985" y="5378"/>
                </a:lnTo>
                <a:lnTo>
                  <a:pt x="11985" y="21600"/>
                </a:lnTo>
                <a:lnTo>
                  <a:pt x="21600" y="21600"/>
                </a:lnTo>
                <a:lnTo>
                  <a:pt x="2160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 name="Google Shape;42;p1" descr="Google Shape;215;p8"/>
          <p:cNvPicPr preferRelativeResize="0"/>
          <p:nvPr/>
        </p:nvPicPr>
        <p:blipFill>
          <a:blip r:embed="rId3">
            <a:alphaModFix/>
          </a:blip>
          <a:stretch>
            <a:fillRect/>
          </a:stretch>
        </p:blipFill>
        <p:spPr>
          <a:xfrm>
            <a:off x="15953470" y="5683789"/>
            <a:ext cx="3518218" cy="3518218"/>
          </a:xfrm>
          <a:prstGeom prst="rect">
            <a:avLst/>
          </a:prstGeom>
          <a:noFill/>
          <a:ln>
            <a:noFill/>
          </a:ln>
        </p:spPr>
      </p:pic>
      <p:sp>
        <p:nvSpPr>
          <p:cNvPr id="43" name="Google Shape;43;p1"/>
          <p:cNvSpPr/>
          <p:nvPr/>
        </p:nvSpPr>
        <p:spPr>
          <a:xfrm>
            <a:off x="17821447" y="9704719"/>
            <a:ext cx="732962" cy="732962"/>
          </a:xfrm>
          <a:custGeom>
            <a:rect l="l" t="t" r="r" b="b"/>
            <a:pathLst>
              <a:path w="21600" h="21600" extrusionOk="0">
                <a:moveTo>
                  <a:pt x="10800" y="0"/>
                </a:moveTo>
                <a:lnTo>
                  <a:pt x="9478" y="81"/>
                </a:lnTo>
                <a:lnTo>
                  <a:pt x="8176" y="324"/>
                </a:lnTo>
                <a:lnTo>
                  <a:pt x="6913" y="724"/>
                </a:lnTo>
                <a:lnTo>
                  <a:pt x="5709" y="1275"/>
                </a:lnTo>
                <a:lnTo>
                  <a:pt x="4581" y="1970"/>
                </a:lnTo>
                <a:lnTo>
                  <a:pt x="3547" y="2798"/>
                </a:lnTo>
                <a:lnTo>
                  <a:pt x="2622" y="3746"/>
                </a:lnTo>
                <a:lnTo>
                  <a:pt x="1820" y="4800"/>
                </a:lnTo>
                <a:lnTo>
                  <a:pt x="1153" y="5944"/>
                </a:lnTo>
                <a:lnTo>
                  <a:pt x="631" y="7162"/>
                </a:lnTo>
                <a:lnTo>
                  <a:pt x="262" y="8434"/>
                </a:lnTo>
                <a:lnTo>
                  <a:pt x="52" y="9741"/>
                </a:lnTo>
                <a:lnTo>
                  <a:pt x="0" y="10800"/>
                </a:lnTo>
                <a:lnTo>
                  <a:pt x="3" y="11065"/>
                </a:lnTo>
                <a:lnTo>
                  <a:pt x="117" y="12385"/>
                </a:lnTo>
                <a:lnTo>
                  <a:pt x="391" y="13680"/>
                </a:lnTo>
                <a:lnTo>
                  <a:pt x="822" y="14933"/>
                </a:lnTo>
                <a:lnTo>
                  <a:pt x="1403" y="16123"/>
                </a:lnTo>
                <a:lnTo>
                  <a:pt x="2125" y="17234"/>
                </a:lnTo>
                <a:lnTo>
                  <a:pt x="2978" y="18247"/>
                </a:lnTo>
                <a:lnTo>
                  <a:pt x="3948" y="19149"/>
                </a:lnTo>
                <a:lnTo>
                  <a:pt x="5022" y="19924"/>
                </a:lnTo>
                <a:lnTo>
                  <a:pt x="6182" y="20563"/>
                </a:lnTo>
                <a:lnTo>
                  <a:pt x="7412" y="21055"/>
                </a:lnTo>
                <a:lnTo>
                  <a:pt x="8693" y="21393"/>
                </a:lnTo>
                <a:lnTo>
                  <a:pt x="10006" y="21571"/>
                </a:lnTo>
                <a:lnTo>
                  <a:pt x="10800" y="21600"/>
                </a:lnTo>
                <a:lnTo>
                  <a:pt x="11065" y="21597"/>
                </a:lnTo>
                <a:lnTo>
                  <a:pt x="12385" y="21483"/>
                </a:lnTo>
                <a:lnTo>
                  <a:pt x="13680" y="21209"/>
                </a:lnTo>
                <a:lnTo>
                  <a:pt x="14933" y="20778"/>
                </a:lnTo>
                <a:lnTo>
                  <a:pt x="16123" y="20197"/>
                </a:lnTo>
                <a:lnTo>
                  <a:pt x="17234" y="19475"/>
                </a:lnTo>
                <a:lnTo>
                  <a:pt x="18247" y="18622"/>
                </a:lnTo>
                <a:lnTo>
                  <a:pt x="19148" y="17651"/>
                </a:lnTo>
                <a:lnTo>
                  <a:pt x="19924" y="16578"/>
                </a:lnTo>
                <a:lnTo>
                  <a:pt x="20563" y="15418"/>
                </a:lnTo>
                <a:lnTo>
                  <a:pt x="21055" y="14188"/>
                </a:lnTo>
                <a:lnTo>
                  <a:pt x="21392" y="12907"/>
                </a:lnTo>
                <a:lnTo>
                  <a:pt x="21571" y="11594"/>
                </a:lnTo>
                <a:lnTo>
                  <a:pt x="21600" y="10800"/>
                </a:lnTo>
                <a:lnTo>
                  <a:pt x="21597" y="10535"/>
                </a:lnTo>
                <a:lnTo>
                  <a:pt x="21483" y="9215"/>
                </a:lnTo>
                <a:lnTo>
                  <a:pt x="21209" y="7920"/>
                </a:lnTo>
                <a:lnTo>
                  <a:pt x="20778" y="6667"/>
                </a:lnTo>
                <a:lnTo>
                  <a:pt x="20197" y="5477"/>
                </a:lnTo>
                <a:lnTo>
                  <a:pt x="19475" y="4366"/>
                </a:lnTo>
                <a:lnTo>
                  <a:pt x="18622" y="3353"/>
                </a:lnTo>
                <a:lnTo>
                  <a:pt x="17652" y="2451"/>
                </a:lnTo>
                <a:lnTo>
                  <a:pt x="16578" y="1676"/>
                </a:lnTo>
                <a:lnTo>
                  <a:pt x="15418" y="1037"/>
                </a:lnTo>
                <a:lnTo>
                  <a:pt x="14188" y="545"/>
                </a:lnTo>
                <a:lnTo>
                  <a:pt x="12907" y="207"/>
                </a:lnTo>
                <a:lnTo>
                  <a:pt x="11594" y="29"/>
                </a:lnTo>
                <a:lnTo>
                  <a:pt x="10800" y="0"/>
                </a:lnTo>
                <a:close/>
              </a:path>
            </a:pathLst>
          </a:custGeom>
          <a:solidFill>
            <a:srgbClr val="F5870D"/>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16043940" y="7461383"/>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16195746" y="7461384"/>
            <a:ext cx="12701" cy="12701"/>
          </a:xfrm>
          <a:custGeom>
            <a:rect l="l" t="t" r="r" b="b"/>
            <a:pathLst>
              <a:path w="21600" h="21600" extrusionOk="0">
                <a:moveTo>
                  <a:pt x="18011" y="0"/>
                </a:moveTo>
                <a:lnTo>
                  <a:pt x="3589" y="0"/>
                </a:lnTo>
                <a:lnTo>
                  <a:pt x="0" y="3597"/>
                </a:lnTo>
                <a:lnTo>
                  <a:pt x="0" y="17998"/>
                </a:lnTo>
                <a:lnTo>
                  <a:pt x="3589" y="21600"/>
                </a:lnTo>
                <a:lnTo>
                  <a:pt x="18011" y="21600"/>
                </a:lnTo>
                <a:lnTo>
                  <a:pt x="21600" y="17998"/>
                </a:lnTo>
                <a:lnTo>
                  <a:pt x="21600" y="3597"/>
                </a:lnTo>
                <a:lnTo>
                  <a:pt x="1801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16347549" y="7461380"/>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16499357" y="746139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16651163" y="7461380"/>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16802970" y="7461391"/>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16954774" y="7461386"/>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15740332" y="761319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15892138" y="7613191"/>
            <a:ext cx="12701" cy="12701"/>
          </a:xfrm>
          <a:custGeom>
            <a:rect l="l" t="t" r="r" b="b"/>
            <a:pathLst>
              <a:path w="21600" h="21600" extrusionOk="0">
                <a:moveTo>
                  <a:pt x="13784" y="0"/>
                </a:moveTo>
                <a:lnTo>
                  <a:pt x="7816" y="0"/>
                </a:lnTo>
                <a:lnTo>
                  <a:pt x="5249" y="1052"/>
                </a:lnTo>
                <a:lnTo>
                  <a:pt x="1043" y="5271"/>
                </a:lnTo>
                <a:lnTo>
                  <a:pt x="0" y="7817"/>
                </a:lnTo>
                <a:lnTo>
                  <a:pt x="0" y="13783"/>
                </a:lnTo>
                <a:lnTo>
                  <a:pt x="1043" y="16329"/>
                </a:lnTo>
                <a:lnTo>
                  <a:pt x="5249" y="20548"/>
                </a:lnTo>
                <a:lnTo>
                  <a:pt x="7816" y="21600"/>
                </a:lnTo>
                <a:lnTo>
                  <a:pt x="13784" y="21600"/>
                </a:lnTo>
                <a:lnTo>
                  <a:pt x="16320" y="20548"/>
                </a:lnTo>
                <a:lnTo>
                  <a:pt x="20526" y="16329"/>
                </a:lnTo>
                <a:lnTo>
                  <a:pt x="21600" y="13783"/>
                </a:lnTo>
                <a:lnTo>
                  <a:pt x="21600" y="7817"/>
                </a:lnTo>
                <a:lnTo>
                  <a:pt x="20526" y="5271"/>
                </a:lnTo>
                <a:lnTo>
                  <a:pt x="16320" y="1052"/>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16043143"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16192847" y="7610279"/>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16343385" y="7609011"/>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16494765" y="7608602"/>
            <a:ext cx="21885" cy="21890"/>
          </a:xfrm>
          <a:custGeom>
            <a:rect l="l" t="t" r="r" b="b"/>
            <a:pathLst>
              <a:path w="21600" h="21600" extrusionOk="0">
                <a:moveTo>
                  <a:pt x="16773" y="0"/>
                </a:moveTo>
                <a:lnTo>
                  <a:pt x="4836" y="0"/>
                </a:lnTo>
                <a:lnTo>
                  <a:pt x="0" y="4833"/>
                </a:lnTo>
                <a:lnTo>
                  <a:pt x="0" y="16768"/>
                </a:lnTo>
                <a:lnTo>
                  <a:pt x="4836" y="21600"/>
                </a:lnTo>
                <a:lnTo>
                  <a:pt x="16773" y="21600"/>
                </a:lnTo>
                <a:lnTo>
                  <a:pt x="21600" y="16768"/>
                </a:lnTo>
                <a:lnTo>
                  <a:pt x="21600" y="4833"/>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16646992" y="7609011"/>
            <a:ext cx="21057" cy="21052"/>
          </a:xfrm>
          <a:custGeom>
            <a:rect l="l" t="t" r="r" b="b"/>
            <a:pathLst>
              <a:path w="21600" h="21600" extrusionOk="0">
                <a:moveTo>
                  <a:pt x="16756" y="0"/>
                </a:moveTo>
                <a:lnTo>
                  <a:pt x="4833" y="0"/>
                </a:lnTo>
                <a:lnTo>
                  <a:pt x="0" y="4849"/>
                </a:lnTo>
                <a:lnTo>
                  <a:pt x="0" y="16773"/>
                </a:lnTo>
                <a:lnTo>
                  <a:pt x="4833" y="21600"/>
                </a:lnTo>
                <a:lnTo>
                  <a:pt x="16756" y="21600"/>
                </a:lnTo>
                <a:lnTo>
                  <a:pt x="21600" y="16773"/>
                </a:lnTo>
                <a:lnTo>
                  <a:pt x="21600" y="4849"/>
                </a:lnTo>
                <a:lnTo>
                  <a:pt x="167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16800075" y="7610279"/>
            <a:ext cx="18513" cy="18517"/>
          </a:xfrm>
          <a:custGeom>
            <a:rect l="l" t="t" r="r" b="b"/>
            <a:pathLst>
              <a:path w="21600" h="21600" extrusionOk="0">
                <a:moveTo>
                  <a:pt x="16762" y="0"/>
                </a:moveTo>
                <a:lnTo>
                  <a:pt x="4838" y="0"/>
                </a:lnTo>
                <a:lnTo>
                  <a:pt x="0" y="4837"/>
                </a:lnTo>
                <a:lnTo>
                  <a:pt x="0" y="16765"/>
                </a:lnTo>
                <a:lnTo>
                  <a:pt x="4838"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16953978"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17106593" y="7613187"/>
            <a:ext cx="12701" cy="12701"/>
          </a:xfrm>
          <a:custGeom>
            <a:rect l="l" t="t" r="r" b="b"/>
            <a:pathLst>
              <a:path w="21600" h="21600" extrusionOk="0">
                <a:moveTo>
                  <a:pt x="16738" y="0"/>
                </a:moveTo>
                <a:lnTo>
                  <a:pt x="4780" y="0"/>
                </a:lnTo>
                <a:lnTo>
                  <a:pt x="0" y="4851"/>
                </a:lnTo>
                <a:lnTo>
                  <a:pt x="0" y="16752"/>
                </a:lnTo>
                <a:lnTo>
                  <a:pt x="4780" y="21600"/>
                </a:lnTo>
                <a:lnTo>
                  <a:pt x="16738" y="21600"/>
                </a:lnTo>
                <a:lnTo>
                  <a:pt x="21600" y="16752"/>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17258385" y="7613190"/>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15588526" y="7764996"/>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15740342" y="7764992"/>
            <a:ext cx="12701" cy="12701"/>
          </a:xfrm>
          <a:custGeom>
            <a:rect l="l" t="t" r="r" b="b"/>
            <a:pathLst>
              <a:path w="21600" h="21600" extrusionOk="0">
                <a:moveTo>
                  <a:pt x="16747" y="0"/>
                </a:moveTo>
                <a:lnTo>
                  <a:pt x="4800" y="0"/>
                </a:lnTo>
                <a:lnTo>
                  <a:pt x="0" y="4848"/>
                </a:lnTo>
                <a:lnTo>
                  <a:pt x="0" y="16786"/>
                </a:lnTo>
                <a:lnTo>
                  <a:pt x="4800" y="21600"/>
                </a:lnTo>
                <a:lnTo>
                  <a:pt x="16747" y="21600"/>
                </a:lnTo>
                <a:lnTo>
                  <a:pt x="21600" y="16786"/>
                </a:lnTo>
                <a:lnTo>
                  <a:pt x="21600" y="4848"/>
                </a:lnTo>
                <a:lnTo>
                  <a:pt x="1674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5887967" y="7760824"/>
            <a:ext cx="21047" cy="21047"/>
          </a:xfrm>
          <a:custGeom>
            <a:rect l="l" t="t" r="r" b="b"/>
            <a:pathLst>
              <a:path w="21600" h="21600" extrusionOk="0">
                <a:moveTo>
                  <a:pt x="13776" y="0"/>
                </a:moveTo>
                <a:lnTo>
                  <a:pt x="7812" y="0"/>
                </a:lnTo>
                <a:lnTo>
                  <a:pt x="5265" y="1054"/>
                </a:lnTo>
                <a:lnTo>
                  <a:pt x="1053" y="5272"/>
                </a:lnTo>
                <a:lnTo>
                  <a:pt x="0" y="7818"/>
                </a:lnTo>
                <a:lnTo>
                  <a:pt x="0" y="13782"/>
                </a:lnTo>
                <a:lnTo>
                  <a:pt x="1053" y="16328"/>
                </a:lnTo>
                <a:lnTo>
                  <a:pt x="5265" y="20546"/>
                </a:lnTo>
                <a:lnTo>
                  <a:pt x="7812" y="21600"/>
                </a:lnTo>
                <a:lnTo>
                  <a:pt x="13776" y="21600"/>
                </a:lnTo>
                <a:lnTo>
                  <a:pt x="16324" y="20546"/>
                </a:lnTo>
                <a:lnTo>
                  <a:pt x="20547" y="16328"/>
                </a:lnTo>
                <a:lnTo>
                  <a:pt x="21600" y="13782"/>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6036403" y="7757454"/>
            <a:ext cx="27780" cy="27784"/>
          </a:xfrm>
          <a:custGeom>
            <a:rect l="l" t="t" r="r" b="b"/>
            <a:pathLst>
              <a:path w="21600" h="21600" extrusionOk="0">
                <a:moveTo>
                  <a:pt x="12237" y="0"/>
                </a:moveTo>
                <a:lnTo>
                  <a:pt x="9370" y="0"/>
                </a:lnTo>
                <a:lnTo>
                  <a:pt x="7986" y="274"/>
                </a:lnTo>
                <a:lnTo>
                  <a:pt x="0" y="9368"/>
                </a:lnTo>
                <a:lnTo>
                  <a:pt x="0" y="12232"/>
                </a:lnTo>
                <a:lnTo>
                  <a:pt x="9370" y="21600"/>
                </a:lnTo>
                <a:lnTo>
                  <a:pt x="12237" y="21600"/>
                </a:lnTo>
                <a:lnTo>
                  <a:pt x="21600" y="12232"/>
                </a:lnTo>
                <a:lnTo>
                  <a:pt x="21600" y="9368"/>
                </a:lnTo>
                <a:lnTo>
                  <a:pt x="13613" y="274"/>
                </a:lnTo>
                <a:lnTo>
                  <a:pt x="122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16185673" y="7754930"/>
            <a:ext cx="32849" cy="32846"/>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16335804" y="7753255"/>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16487184" y="7752825"/>
            <a:ext cx="37057" cy="37055"/>
          </a:xfrm>
          <a:custGeom>
            <a:rect l="l" t="t" r="r" b="b"/>
            <a:pathLst>
              <a:path w="21600" h="21600" extrusionOk="0">
                <a:moveTo>
                  <a:pt x="10803" y="0"/>
                </a:moveTo>
                <a:lnTo>
                  <a:pt x="6597" y="848"/>
                </a:lnTo>
                <a:lnTo>
                  <a:pt x="3163" y="3162"/>
                </a:lnTo>
                <a:lnTo>
                  <a:pt x="848" y="6592"/>
                </a:lnTo>
                <a:lnTo>
                  <a:pt x="0" y="10794"/>
                </a:lnTo>
                <a:lnTo>
                  <a:pt x="848" y="14997"/>
                </a:lnTo>
                <a:lnTo>
                  <a:pt x="3163" y="18432"/>
                </a:lnTo>
                <a:lnTo>
                  <a:pt x="6597"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16639409" y="7753255"/>
            <a:ext cx="36199" cy="36195"/>
          </a:xfrm>
          <a:custGeom>
            <a:rect l="l" t="t" r="r" b="b"/>
            <a:pathLst>
              <a:path w="21600" h="21600" extrusionOk="0">
                <a:moveTo>
                  <a:pt x="10809" y="0"/>
                </a:moveTo>
                <a:lnTo>
                  <a:pt x="6600" y="848"/>
                </a:lnTo>
                <a:lnTo>
                  <a:pt x="3164" y="3161"/>
                </a:lnTo>
                <a:lnTo>
                  <a:pt x="849" y="6592"/>
                </a:lnTo>
                <a:lnTo>
                  <a:pt x="0" y="10793"/>
                </a:lnTo>
                <a:lnTo>
                  <a:pt x="849" y="15002"/>
                </a:lnTo>
                <a:lnTo>
                  <a:pt x="3164" y="18437"/>
                </a:lnTo>
                <a:lnTo>
                  <a:pt x="6600" y="20751"/>
                </a:lnTo>
                <a:lnTo>
                  <a:pt x="10809" y="21600"/>
                </a:lnTo>
                <a:lnTo>
                  <a:pt x="15010" y="20751"/>
                </a:lnTo>
                <a:lnTo>
                  <a:pt x="18440" y="18437"/>
                </a:lnTo>
                <a:lnTo>
                  <a:pt x="20753" y="15002"/>
                </a:lnTo>
                <a:lnTo>
                  <a:pt x="21600" y="10793"/>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16792902" y="7754930"/>
            <a:ext cx="32838" cy="32846"/>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16947231" y="7757454"/>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7101992" y="7760402"/>
            <a:ext cx="21885" cy="21890"/>
          </a:xfrm>
          <a:custGeom>
            <a:rect l="l" t="t" r="r" b="b"/>
            <a:pathLst>
              <a:path w="21600" h="21600" extrusionOk="0">
                <a:moveTo>
                  <a:pt x="12226" y="0"/>
                </a:moveTo>
                <a:lnTo>
                  <a:pt x="9363" y="0"/>
                </a:lnTo>
                <a:lnTo>
                  <a:pt x="7988" y="273"/>
                </a:lnTo>
                <a:lnTo>
                  <a:pt x="0" y="9367"/>
                </a:lnTo>
                <a:lnTo>
                  <a:pt x="0" y="12231"/>
                </a:lnTo>
                <a:lnTo>
                  <a:pt x="9363" y="21600"/>
                </a:lnTo>
                <a:lnTo>
                  <a:pt x="12226" y="21600"/>
                </a:lnTo>
                <a:lnTo>
                  <a:pt x="21600" y="12231"/>
                </a:lnTo>
                <a:lnTo>
                  <a:pt x="21600" y="9367"/>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17257998" y="7764620"/>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17410193" y="7764996"/>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15436718" y="7916801"/>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15587721" y="7915993"/>
            <a:ext cx="14313" cy="14307"/>
          </a:xfrm>
          <a:custGeom>
            <a:rect l="l" t="t" r="r" b="b"/>
            <a:pathLst>
              <a:path w="21600" h="21600" extrusionOk="0">
                <a:moveTo>
                  <a:pt x="16765" y="0"/>
                </a:moveTo>
                <a:lnTo>
                  <a:pt x="4835" y="0"/>
                </a:lnTo>
                <a:lnTo>
                  <a:pt x="0" y="4832"/>
                </a:lnTo>
                <a:lnTo>
                  <a:pt x="0" y="16768"/>
                </a:lnTo>
                <a:lnTo>
                  <a:pt x="4835" y="21600"/>
                </a:lnTo>
                <a:lnTo>
                  <a:pt x="16765" y="21600"/>
                </a:lnTo>
                <a:lnTo>
                  <a:pt x="21600" y="16768"/>
                </a:lnTo>
                <a:lnTo>
                  <a:pt x="21600" y="483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15734474" y="7910944"/>
            <a:ext cx="24419" cy="24415"/>
          </a:xfrm>
          <a:custGeom>
            <a:rect l="l" t="t" r="r" b="b"/>
            <a:pathLst>
              <a:path w="21600" h="21600" extrusionOk="0">
                <a:moveTo>
                  <a:pt x="12226" y="0"/>
                </a:moveTo>
                <a:lnTo>
                  <a:pt x="9364" y="0"/>
                </a:lnTo>
                <a:lnTo>
                  <a:pt x="799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15881652" y="7906306"/>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16029657" y="7902525"/>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3" y="20751"/>
                </a:lnTo>
                <a:lnTo>
                  <a:pt x="18436" y="18436"/>
                </a:lnTo>
                <a:lnTo>
                  <a:pt x="20751" y="15001"/>
                </a:lnTo>
                <a:lnTo>
                  <a:pt x="21600" y="10794"/>
                </a:lnTo>
                <a:lnTo>
                  <a:pt x="20751" y="6593"/>
                </a:lnTo>
                <a:lnTo>
                  <a:pt x="18436" y="3162"/>
                </a:lnTo>
                <a:lnTo>
                  <a:pt x="15003"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16178523" y="7899577"/>
            <a:ext cx="47151" cy="47148"/>
          </a:xfrm>
          <a:custGeom>
            <a:rect l="l" t="t" r="r" b="b"/>
            <a:pathLst>
              <a:path w="21600" h="21600" extrusionOk="0">
                <a:moveTo>
                  <a:pt x="12232" y="0"/>
                </a:moveTo>
                <a:lnTo>
                  <a:pt x="9368" y="0"/>
                </a:lnTo>
                <a:lnTo>
                  <a:pt x="7991" y="274"/>
                </a:lnTo>
                <a:lnTo>
                  <a:pt x="0" y="9368"/>
                </a:lnTo>
                <a:lnTo>
                  <a:pt x="0" y="12232"/>
                </a:lnTo>
                <a:lnTo>
                  <a:pt x="9368"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16328644" y="7897894"/>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16479624" y="7897049"/>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16632256" y="7897887"/>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16785740" y="7899583"/>
            <a:ext cx="47151" cy="47151"/>
          </a:xfrm>
          <a:custGeom>
            <a:rect l="l" t="t" r="r" b="b"/>
            <a:pathLst>
              <a:path w="21600" h="21600" extrusionOk="0">
                <a:moveTo>
                  <a:pt x="10807" y="0"/>
                </a:moveTo>
                <a:lnTo>
                  <a:pt x="6601" y="848"/>
                </a:lnTo>
                <a:lnTo>
                  <a:pt x="3166" y="3161"/>
                </a:lnTo>
                <a:lnTo>
                  <a:pt x="849" y="6593"/>
                </a:lnTo>
                <a:lnTo>
                  <a:pt x="0" y="10795"/>
                </a:lnTo>
                <a:lnTo>
                  <a:pt x="849" y="14999"/>
                </a:lnTo>
                <a:lnTo>
                  <a:pt x="3166" y="18434"/>
                </a:lnTo>
                <a:lnTo>
                  <a:pt x="6601"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16940492" y="7902525"/>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17095670" y="7905897"/>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17251683" y="7910103"/>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17408537" y="7915156"/>
            <a:ext cx="16001" cy="16005"/>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17561996" y="7916801"/>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5284918" y="8068608"/>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5436718" y="8068603"/>
            <a:ext cx="12701" cy="12701"/>
          </a:xfrm>
          <a:custGeom>
            <a:rect l="l" t="t" r="r" b="b"/>
            <a:pathLst>
              <a:path w="21600" h="21600" extrusionOk="0">
                <a:moveTo>
                  <a:pt x="16775" y="0"/>
                </a:moveTo>
                <a:lnTo>
                  <a:pt x="4808" y="0"/>
                </a:lnTo>
                <a:lnTo>
                  <a:pt x="0" y="4848"/>
                </a:lnTo>
                <a:lnTo>
                  <a:pt x="0" y="16786"/>
                </a:lnTo>
                <a:lnTo>
                  <a:pt x="4808" y="21600"/>
                </a:lnTo>
                <a:lnTo>
                  <a:pt x="16775" y="21600"/>
                </a:lnTo>
                <a:lnTo>
                  <a:pt x="21600" y="16786"/>
                </a:lnTo>
                <a:lnTo>
                  <a:pt x="21600" y="4848"/>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15582667" y="8062749"/>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15729004" y="8057275"/>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5875758" y="8052226"/>
            <a:ext cx="45456" cy="45463"/>
          </a:xfrm>
          <a:custGeom>
            <a:rect l="l" t="t" r="r" b="b"/>
            <a:pathLst>
              <a:path w="21600" h="21600" extrusionOk="0">
                <a:moveTo>
                  <a:pt x="12230" y="0"/>
                </a:moveTo>
                <a:lnTo>
                  <a:pt x="9369" y="0"/>
                </a:lnTo>
                <a:lnTo>
                  <a:pt x="7991" y="274"/>
                </a:lnTo>
                <a:lnTo>
                  <a:pt x="0" y="9368"/>
                </a:lnTo>
                <a:lnTo>
                  <a:pt x="0" y="12232"/>
                </a:lnTo>
                <a:lnTo>
                  <a:pt x="9369"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16023344" y="8048017"/>
            <a:ext cx="53894" cy="53874"/>
          </a:xfrm>
          <a:custGeom>
            <a:rect l="l" t="t" r="r" b="b"/>
            <a:pathLst>
              <a:path w="21600" h="21600" extrusionOk="0">
                <a:moveTo>
                  <a:pt x="10802" y="0"/>
                </a:moveTo>
                <a:lnTo>
                  <a:pt x="6598" y="849"/>
                </a:lnTo>
                <a:lnTo>
                  <a:pt x="3165" y="3165"/>
                </a:lnTo>
                <a:lnTo>
                  <a:pt x="849" y="6598"/>
                </a:lnTo>
                <a:lnTo>
                  <a:pt x="0" y="10800"/>
                </a:lnTo>
                <a:lnTo>
                  <a:pt x="849" y="15006"/>
                </a:lnTo>
                <a:lnTo>
                  <a:pt x="3165" y="18438"/>
                </a:lnTo>
                <a:lnTo>
                  <a:pt x="6598" y="20752"/>
                </a:lnTo>
                <a:lnTo>
                  <a:pt x="10802" y="21600"/>
                </a:lnTo>
                <a:lnTo>
                  <a:pt x="15003" y="20752"/>
                </a:lnTo>
                <a:lnTo>
                  <a:pt x="18436" y="18438"/>
                </a:lnTo>
                <a:lnTo>
                  <a:pt x="20751" y="15006"/>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6171800" y="8044642"/>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 descr="Google Shape;271;p8"/>
          <p:cNvPicPr preferRelativeResize="0"/>
          <p:nvPr/>
        </p:nvPicPr>
        <p:blipFill>
          <a:blip r:embed="rId4">
            <a:alphaModFix/>
          </a:blip>
          <a:stretch>
            <a:fillRect/>
          </a:stretch>
        </p:blipFill>
        <p:spPr>
          <a:xfrm>
            <a:off x="16472472" y="8041700"/>
            <a:ext cx="66501" cy="66505"/>
          </a:xfrm>
          <a:prstGeom prst="rect">
            <a:avLst/>
          </a:prstGeom>
          <a:noFill/>
          <a:ln>
            <a:noFill/>
          </a:ln>
        </p:spPr>
      </p:pic>
      <p:pic>
        <p:nvPicPr>
          <p:cNvPr id="98" name="Google Shape;98;p1" descr="Google Shape;272;p8"/>
          <p:cNvPicPr preferRelativeResize="0"/>
          <p:nvPr/>
        </p:nvPicPr>
        <p:blipFill>
          <a:blip r:embed="rId5">
            <a:alphaModFix/>
          </a:blip>
          <a:stretch>
            <a:fillRect/>
          </a:stretch>
        </p:blipFill>
        <p:spPr>
          <a:xfrm>
            <a:off x="16321492" y="8042538"/>
            <a:ext cx="64836" cy="64830"/>
          </a:xfrm>
          <a:prstGeom prst="rect">
            <a:avLst/>
          </a:prstGeom>
          <a:noFill/>
          <a:ln>
            <a:noFill/>
          </a:ln>
        </p:spPr>
      </p:pic>
      <p:pic>
        <p:nvPicPr>
          <p:cNvPr id="99" name="Google Shape;99;p1" descr="Google Shape;273;p8"/>
          <p:cNvPicPr preferRelativeResize="0"/>
          <p:nvPr/>
        </p:nvPicPr>
        <p:blipFill>
          <a:blip r:embed="rId6">
            <a:alphaModFix/>
          </a:blip>
          <a:stretch>
            <a:fillRect/>
          </a:stretch>
        </p:blipFill>
        <p:spPr>
          <a:xfrm>
            <a:off x="16625106" y="8042538"/>
            <a:ext cx="64836" cy="64830"/>
          </a:xfrm>
          <a:prstGeom prst="rect">
            <a:avLst/>
          </a:prstGeom>
          <a:noFill/>
          <a:ln>
            <a:noFill/>
          </a:ln>
        </p:spPr>
      </p:pic>
      <p:sp>
        <p:nvSpPr>
          <p:cNvPr id="100" name="Google Shape;100;p1"/>
          <p:cNvSpPr/>
          <p:nvPr/>
        </p:nvSpPr>
        <p:spPr>
          <a:xfrm>
            <a:off x="16778588" y="8044235"/>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16933766" y="8047609"/>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17089783" y="8051805"/>
            <a:ext cx="46303" cy="46305"/>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7246206" y="8056437"/>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17403491" y="8061908"/>
            <a:ext cx="26105" cy="26100"/>
          </a:xfrm>
          <a:custGeom>
            <a:rect l="l" t="t" r="r" b="b"/>
            <a:pathLst>
              <a:path w="21600" h="21600" extrusionOk="0">
                <a:moveTo>
                  <a:pt x="12234" y="0"/>
                </a:moveTo>
                <a:lnTo>
                  <a:pt x="9366" y="0"/>
                </a:lnTo>
                <a:lnTo>
                  <a:pt x="7997" y="273"/>
                </a:lnTo>
                <a:lnTo>
                  <a:pt x="0" y="9368"/>
                </a:lnTo>
                <a:lnTo>
                  <a:pt x="0" y="12231"/>
                </a:lnTo>
                <a:lnTo>
                  <a:pt x="9366" y="21600"/>
                </a:lnTo>
                <a:lnTo>
                  <a:pt x="12234" y="21600"/>
                </a:lnTo>
                <a:lnTo>
                  <a:pt x="21600" y="12231"/>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17561206" y="8067800"/>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17713807" y="8068608"/>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15284910" y="8220418"/>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15432556" y="8216233"/>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15578038" y="8209918"/>
            <a:ext cx="33685" cy="33682"/>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15723939" y="8204032"/>
            <a:ext cx="45477" cy="45476"/>
          </a:xfrm>
          <a:custGeom>
            <a:rect l="l" t="t" r="r" b="b"/>
            <a:pathLst>
              <a:path w="21600" h="21600" extrusionOk="0">
                <a:moveTo>
                  <a:pt x="10802" y="0"/>
                </a:moveTo>
                <a:lnTo>
                  <a:pt x="6597" y="849"/>
                </a:lnTo>
                <a:lnTo>
                  <a:pt x="3163" y="3163"/>
                </a:lnTo>
                <a:lnTo>
                  <a:pt x="848" y="6594"/>
                </a:lnTo>
                <a:lnTo>
                  <a:pt x="0" y="10795"/>
                </a:lnTo>
                <a:lnTo>
                  <a:pt x="848" y="15001"/>
                </a:lnTo>
                <a:lnTo>
                  <a:pt x="3163" y="18436"/>
                </a:lnTo>
                <a:lnTo>
                  <a:pt x="6597" y="20751"/>
                </a:lnTo>
                <a:lnTo>
                  <a:pt x="10802" y="21600"/>
                </a:lnTo>
                <a:lnTo>
                  <a:pt x="15003" y="20751"/>
                </a:lnTo>
                <a:lnTo>
                  <a:pt x="18435" y="18436"/>
                </a:lnTo>
                <a:lnTo>
                  <a:pt x="20751" y="15001"/>
                </a:lnTo>
                <a:lnTo>
                  <a:pt x="21600" y="10795"/>
                </a:lnTo>
                <a:lnTo>
                  <a:pt x="20751" y="6594"/>
                </a:lnTo>
                <a:lnTo>
                  <a:pt x="18435" y="3163"/>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15870292" y="8198554"/>
            <a:ext cx="56407" cy="56409"/>
          </a:xfrm>
          <a:custGeom>
            <a:rect l="l" t="t" r="r" b="b"/>
            <a:pathLst>
              <a:path w="21600" h="21600" extrusionOk="0">
                <a:moveTo>
                  <a:pt x="10802" y="0"/>
                </a:moveTo>
                <a:lnTo>
                  <a:pt x="6597" y="849"/>
                </a:lnTo>
                <a:lnTo>
                  <a:pt x="3163" y="3163"/>
                </a:lnTo>
                <a:lnTo>
                  <a:pt x="849" y="6596"/>
                </a:lnTo>
                <a:lnTo>
                  <a:pt x="0" y="10800"/>
                </a:lnTo>
                <a:lnTo>
                  <a:pt x="849" y="15003"/>
                </a:lnTo>
                <a:lnTo>
                  <a:pt x="3163" y="18436"/>
                </a:lnTo>
                <a:lnTo>
                  <a:pt x="6597" y="20751"/>
                </a:lnTo>
                <a:lnTo>
                  <a:pt x="10802" y="21600"/>
                </a:lnTo>
                <a:lnTo>
                  <a:pt x="15005" y="20751"/>
                </a:lnTo>
                <a:lnTo>
                  <a:pt x="18437" y="18436"/>
                </a:lnTo>
                <a:lnTo>
                  <a:pt x="20751" y="15003"/>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1" descr="Google Shape;286;p8"/>
          <p:cNvPicPr preferRelativeResize="0"/>
          <p:nvPr/>
        </p:nvPicPr>
        <p:blipFill>
          <a:blip r:embed="rId4">
            <a:alphaModFix/>
          </a:blip>
          <a:stretch>
            <a:fillRect/>
          </a:stretch>
        </p:blipFill>
        <p:spPr>
          <a:xfrm>
            <a:off x="16017050" y="8193505"/>
            <a:ext cx="66501" cy="66505"/>
          </a:xfrm>
          <a:prstGeom prst="rect">
            <a:avLst/>
          </a:prstGeom>
          <a:noFill/>
          <a:ln>
            <a:noFill/>
          </a:ln>
        </p:spPr>
      </p:pic>
      <p:pic>
        <p:nvPicPr>
          <p:cNvPr id="113" name="Google Shape;113;p1" descr="Google Shape;287;p8"/>
          <p:cNvPicPr preferRelativeResize="0"/>
          <p:nvPr/>
        </p:nvPicPr>
        <p:blipFill>
          <a:blip r:embed="rId7">
            <a:alphaModFix/>
          </a:blip>
          <a:stretch>
            <a:fillRect/>
          </a:stretch>
        </p:blipFill>
        <p:spPr>
          <a:xfrm>
            <a:off x="16165058" y="8189719"/>
            <a:ext cx="74082" cy="74088"/>
          </a:xfrm>
          <a:prstGeom prst="rect">
            <a:avLst/>
          </a:prstGeom>
          <a:noFill/>
          <a:ln>
            <a:noFill/>
          </a:ln>
        </p:spPr>
      </p:pic>
      <p:pic>
        <p:nvPicPr>
          <p:cNvPr id="114" name="Google Shape;114;p1" descr="Google Shape;288;p8"/>
          <p:cNvPicPr preferRelativeResize="0"/>
          <p:nvPr/>
        </p:nvPicPr>
        <p:blipFill>
          <a:blip r:embed="rId8">
            <a:alphaModFix/>
          </a:blip>
          <a:stretch>
            <a:fillRect/>
          </a:stretch>
        </p:blipFill>
        <p:spPr>
          <a:xfrm>
            <a:off x="16314341" y="8187191"/>
            <a:ext cx="79139" cy="79136"/>
          </a:xfrm>
          <a:prstGeom prst="rect">
            <a:avLst/>
          </a:prstGeom>
          <a:noFill/>
          <a:ln>
            <a:noFill/>
          </a:ln>
        </p:spPr>
      </p:pic>
      <p:pic>
        <p:nvPicPr>
          <p:cNvPr id="115" name="Google Shape;115;p1" descr="Google Shape;289;p8"/>
          <p:cNvPicPr preferRelativeResize="0"/>
          <p:nvPr/>
        </p:nvPicPr>
        <p:blipFill>
          <a:blip r:embed="rId9">
            <a:alphaModFix/>
          </a:blip>
          <a:stretch>
            <a:fillRect/>
          </a:stretch>
        </p:blipFill>
        <p:spPr>
          <a:xfrm>
            <a:off x="16617525" y="8186782"/>
            <a:ext cx="79977" cy="79974"/>
          </a:xfrm>
          <a:prstGeom prst="rect">
            <a:avLst/>
          </a:prstGeom>
          <a:noFill/>
          <a:ln>
            <a:noFill/>
          </a:ln>
        </p:spPr>
      </p:pic>
      <p:pic>
        <p:nvPicPr>
          <p:cNvPr id="116" name="Google Shape;116;p1" descr="Google Shape;290;p8"/>
          <p:cNvPicPr preferRelativeResize="0"/>
          <p:nvPr/>
        </p:nvPicPr>
        <p:blipFill>
          <a:blip r:embed="rId10">
            <a:alphaModFix/>
          </a:blip>
          <a:stretch>
            <a:fillRect/>
          </a:stretch>
        </p:blipFill>
        <p:spPr>
          <a:xfrm>
            <a:off x="16771855" y="8189299"/>
            <a:ext cx="74930" cy="74930"/>
          </a:xfrm>
          <a:prstGeom prst="rect">
            <a:avLst/>
          </a:prstGeom>
          <a:noFill/>
          <a:ln>
            <a:noFill/>
          </a:ln>
        </p:spPr>
      </p:pic>
      <p:pic>
        <p:nvPicPr>
          <p:cNvPr id="117" name="Google Shape;117;p1" descr="Google Shape;291;p8"/>
          <p:cNvPicPr preferRelativeResize="0"/>
          <p:nvPr/>
        </p:nvPicPr>
        <p:blipFill>
          <a:blip r:embed="rId11">
            <a:alphaModFix/>
          </a:blip>
          <a:stretch>
            <a:fillRect/>
          </a:stretch>
        </p:blipFill>
        <p:spPr>
          <a:xfrm>
            <a:off x="16927454" y="8193097"/>
            <a:ext cx="67339" cy="67344"/>
          </a:xfrm>
          <a:prstGeom prst="rect">
            <a:avLst/>
          </a:prstGeom>
          <a:noFill/>
          <a:ln>
            <a:noFill/>
          </a:ln>
        </p:spPr>
      </p:pic>
      <p:sp>
        <p:nvSpPr>
          <p:cNvPr id="118" name="Google Shape;118;p1"/>
          <p:cNvSpPr/>
          <p:nvPr/>
        </p:nvSpPr>
        <p:spPr>
          <a:xfrm>
            <a:off x="17084306" y="8198148"/>
            <a:ext cx="57246" cy="57248"/>
          </a:xfrm>
          <a:custGeom>
            <a:rect l="l" t="t" r="r" b="b"/>
            <a:pathLst>
              <a:path w="21600" h="21600" extrusionOk="0">
                <a:moveTo>
                  <a:pt x="10802" y="0"/>
                </a:moveTo>
                <a:lnTo>
                  <a:pt x="6597" y="848"/>
                </a:lnTo>
                <a:lnTo>
                  <a:pt x="3164" y="3161"/>
                </a:lnTo>
                <a:lnTo>
                  <a:pt x="849" y="6593"/>
                </a:lnTo>
                <a:lnTo>
                  <a:pt x="0" y="10796"/>
                </a:lnTo>
                <a:lnTo>
                  <a:pt x="849" y="15001"/>
                </a:lnTo>
                <a:lnTo>
                  <a:pt x="3164" y="18435"/>
                </a:lnTo>
                <a:lnTo>
                  <a:pt x="6597"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17241589" y="8203604"/>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17399281" y="8209510"/>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17557403" y="8215819"/>
            <a:ext cx="21895" cy="21889"/>
          </a:xfrm>
          <a:custGeom>
            <a:rect l="l" t="t" r="r" b="b"/>
            <a:pathLst>
              <a:path w="21600" h="21600" extrusionOk="0">
                <a:moveTo>
                  <a:pt x="12231" y="0"/>
                </a:moveTo>
                <a:lnTo>
                  <a:pt x="9369" y="0"/>
                </a:lnTo>
                <a:lnTo>
                  <a:pt x="7984"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17713799" y="8220419"/>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17865616" y="8220411"/>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15133104" y="8372213"/>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15284118" y="8371411"/>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15429182" y="8364688"/>
            <a:ext cx="27769" cy="27775"/>
          </a:xfrm>
          <a:custGeom>
            <a:rect l="l" t="t" r="r" b="b"/>
            <a:pathLst>
              <a:path w="21600" h="21600" extrusionOk="0">
                <a:moveTo>
                  <a:pt x="16770" y="0"/>
                </a:moveTo>
                <a:lnTo>
                  <a:pt x="4830" y="0"/>
                </a:lnTo>
                <a:lnTo>
                  <a:pt x="0" y="4828"/>
                </a:lnTo>
                <a:lnTo>
                  <a:pt x="0" y="16755"/>
                </a:lnTo>
                <a:lnTo>
                  <a:pt x="4830" y="21600"/>
                </a:lnTo>
                <a:lnTo>
                  <a:pt x="16770" y="21600"/>
                </a:lnTo>
                <a:lnTo>
                  <a:pt x="21600" y="16755"/>
                </a:lnTo>
                <a:lnTo>
                  <a:pt x="21600" y="482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15574239" y="8357943"/>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15719730" y="8351627"/>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p1" descr="Google Shape;303;p8"/>
          <p:cNvPicPr preferRelativeResize="0"/>
          <p:nvPr/>
        </p:nvPicPr>
        <p:blipFill>
          <a:blip r:embed="rId12">
            <a:alphaModFix/>
          </a:blip>
          <a:stretch>
            <a:fillRect/>
          </a:stretch>
        </p:blipFill>
        <p:spPr>
          <a:xfrm>
            <a:off x="15865244" y="8345311"/>
            <a:ext cx="66501" cy="66505"/>
          </a:xfrm>
          <a:prstGeom prst="rect">
            <a:avLst/>
          </a:prstGeom>
          <a:noFill/>
          <a:ln>
            <a:noFill/>
          </a:ln>
        </p:spPr>
      </p:pic>
      <p:pic>
        <p:nvPicPr>
          <p:cNvPr id="130" name="Google Shape;130;p1" descr="Google Shape;304;p8"/>
          <p:cNvPicPr preferRelativeResize="0"/>
          <p:nvPr/>
        </p:nvPicPr>
        <p:blipFill>
          <a:blip r:embed="rId13">
            <a:alphaModFix/>
          </a:blip>
          <a:stretch>
            <a:fillRect/>
          </a:stretch>
        </p:blipFill>
        <p:spPr>
          <a:xfrm>
            <a:off x="16011565" y="8339834"/>
            <a:ext cx="77443" cy="77461"/>
          </a:xfrm>
          <a:prstGeom prst="rect">
            <a:avLst/>
          </a:prstGeom>
          <a:noFill/>
          <a:ln>
            <a:noFill/>
          </a:ln>
        </p:spPr>
      </p:pic>
      <p:pic>
        <p:nvPicPr>
          <p:cNvPr id="131" name="Google Shape;131;p1" descr="Google Shape;305;p8"/>
          <p:cNvPicPr preferRelativeResize="0"/>
          <p:nvPr/>
        </p:nvPicPr>
        <p:blipFill>
          <a:blip r:embed="rId14">
            <a:alphaModFix/>
          </a:blip>
          <a:stretch>
            <a:fillRect/>
          </a:stretch>
        </p:blipFill>
        <p:spPr>
          <a:xfrm>
            <a:off x="17079258" y="8344904"/>
            <a:ext cx="67339" cy="67343"/>
          </a:xfrm>
          <a:prstGeom prst="rect">
            <a:avLst/>
          </a:prstGeom>
          <a:noFill/>
          <a:ln>
            <a:noFill/>
          </a:ln>
        </p:spPr>
      </p:pic>
      <p:sp>
        <p:nvSpPr>
          <p:cNvPr id="132" name="Google Shape;132;p1"/>
          <p:cNvSpPr/>
          <p:nvPr/>
        </p:nvSpPr>
        <p:spPr>
          <a:xfrm>
            <a:off x="17236949" y="8350789"/>
            <a:ext cx="55569" cy="55573"/>
          </a:xfrm>
          <a:custGeom>
            <a:rect l="l" t="t" r="r" b="b"/>
            <a:pathLst>
              <a:path w="21600" h="21600" extrusionOk="0">
                <a:moveTo>
                  <a:pt x="10806" y="0"/>
                </a:moveTo>
                <a:lnTo>
                  <a:pt x="6599" y="848"/>
                </a:lnTo>
                <a:lnTo>
                  <a:pt x="3164" y="3162"/>
                </a:lnTo>
                <a:lnTo>
                  <a:pt x="849" y="6594"/>
                </a:lnTo>
                <a:lnTo>
                  <a:pt x="0" y="10796"/>
                </a:lnTo>
                <a:lnTo>
                  <a:pt x="849" y="15002"/>
                </a:lnTo>
                <a:lnTo>
                  <a:pt x="3164" y="18436"/>
                </a:lnTo>
                <a:lnTo>
                  <a:pt x="6599" y="20751"/>
                </a:lnTo>
                <a:lnTo>
                  <a:pt x="10806" y="21600"/>
                </a:lnTo>
                <a:lnTo>
                  <a:pt x="15007" y="20751"/>
                </a:lnTo>
                <a:lnTo>
                  <a:pt x="18438" y="18436"/>
                </a:lnTo>
                <a:lnTo>
                  <a:pt x="20751" y="15002"/>
                </a:lnTo>
                <a:lnTo>
                  <a:pt x="21600" y="10796"/>
                </a:lnTo>
                <a:lnTo>
                  <a:pt x="20751"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17395499" y="8357515"/>
            <a:ext cx="42105" cy="42103"/>
          </a:xfrm>
          <a:custGeom>
            <a:rect l="l" t="t" r="r" b="b"/>
            <a:pathLst>
              <a:path w="21600" h="21600" extrusionOk="0">
                <a:moveTo>
                  <a:pt x="10797" y="0"/>
                </a:moveTo>
                <a:lnTo>
                  <a:pt x="6590" y="849"/>
                </a:lnTo>
                <a:lnTo>
                  <a:pt x="3158" y="3164"/>
                </a:lnTo>
                <a:lnTo>
                  <a:pt x="847" y="6597"/>
                </a:lnTo>
                <a:lnTo>
                  <a:pt x="0" y="10800"/>
                </a:lnTo>
                <a:lnTo>
                  <a:pt x="847" y="15003"/>
                </a:lnTo>
                <a:lnTo>
                  <a:pt x="3158" y="18436"/>
                </a:lnTo>
                <a:lnTo>
                  <a:pt x="6590" y="20751"/>
                </a:lnTo>
                <a:lnTo>
                  <a:pt x="10797" y="21600"/>
                </a:lnTo>
                <a:lnTo>
                  <a:pt x="15000" y="20751"/>
                </a:lnTo>
                <a:lnTo>
                  <a:pt x="18435" y="18436"/>
                </a:lnTo>
                <a:lnTo>
                  <a:pt x="20750" y="15003"/>
                </a:lnTo>
                <a:lnTo>
                  <a:pt x="21600" y="10800"/>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17554029" y="8364259"/>
            <a:ext cx="28638" cy="28634"/>
          </a:xfrm>
          <a:custGeom>
            <a:rect l="l" t="t" r="r" b="b"/>
            <a:pathLst>
              <a:path w="21600" h="21600" extrusionOk="0">
                <a:moveTo>
                  <a:pt x="16767" y="0"/>
                </a:moveTo>
                <a:lnTo>
                  <a:pt x="4841" y="0"/>
                </a:lnTo>
                <a:lnTo>
                  <a:pt x="0" y="4828"/>
                </a:lnTo>
                <a:lnTo>
                  <a:pt x="0" y="16755"/>
                </a:lnTo>
                <a:lnTo>
                  <a:pt x="4841" y="21600"/>
                </a:lnTo>
                <a:lnTo>
                  <a:pt x="16767" y="21600"/>
                </a:lnTo>
                <a:lnTo>
                  <a:pt x="21600" y="16755"/>
                </a:lnTo>
                <a:lnTo>
                  <a:pt x="21600" y="4828"/>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17712579" y="8371002"/>
            <a:ext cx="15141" cy="15146"/>
          </a:xfrm>
          <a:custGeom>
            <a:rect l="l" t="t" r="r" b="b"/>
            <a:pathLst>
              <a:path w="21600" h="21600" extrusionOk="0">
                <a:moveTo>
                  <a:pt x="16791" y="0"/>
                </a:moveTo>
                <a:lnTo>
                  <a:pt x="4839" y="0"/>
                </a:lnTo>
                <a:lnTo>
                  <a:pt x="0" y="4809"/>
                </a:lnTo>
                <a:lnTo>
                  <a:pt x="0" y="16758"/>
                </a:lnTo>
                <a:lnTo>
                  <a:pt x="4839" y="21600"/>
                </a:lnTo>
                <a:lnTo>
                  <a:pt x="16791" y="21600"/>
                </a:lnTo>
                <a:lnTo>
                  <a:pt x="21600" y="16758"/>
                </a:lnTo>
                <a:lnTo>
                  <a:pt x="21600" y="4809"/>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17865618" y="8372224"/>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15133117" y="8524019"/>
            <a:ext cx="12701" cy="12701"/>
          </a:xfrm>
          <a:custGeom>
            <a:rect l="l" t="t" r="r" b="b"/>
            <a:pathLst>
              <a:path w="21600" h="21600" extrusionOk="0">
                <a:moveTo>
                  <a:pt x="16761" y="0"/>
                </a:moveTo>
                <a:lnTo>
                  <a:pt x="4726" y="0"/>
                </a:lnTo>
                <a:lnTo>
                  <a:pt x="0" y="4844"/>
                </a:lnTo>
                <a:lnTo>
                  <a:pt x="0" y="16750"/>
                </a:lnTo>
                <a:lnTo>
                  <a:pt x="4726" y="21600"/>
                </a:lnTo>
                <a:lnTo>
                  <a:pt x="16761" y="21600"/>
                </a:lnTo>
                <a:lnTo>
                  <a:pt x="21600" y="16750"/>
                </a:lnTo>
                <a:lnTo>
                  <a:pt x="21600" y="484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15282016" y="8521112"/>
            <a:ext cx="18513" cy="18517"/>
          </a:xfrm>
          <a:custGeom>
            <a:rect l="l" t="t" r="r" b="b"/>
            <a:pathLst>
              <a:path w="21600" h="21600" extrusionOk="0">
                <a:moveTo>
                  <a:pt x="16762" y="0"/>
                </a:moveTo>
                <a:lnTo>
                  <a:pt x="4801" y="0"/>
                </a:lnTo>
                <a:lnTo>
                  <a:pt x="0" y="4837"/>
                </a:lnTo>
                <a:lnTo>
                  <a:pt x="0" y="16765"/>
                </a:lnTo>
                <a:lnTo>
                  <a:pt x="4801"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15426651" y="8513959"/>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15571295" y="8506804"/>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15716380" y="8500060"/>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3" y="20752"/>
                </a:lnTo>
                <a:lnTo>
                  <a:pt x="18436" y="18439"/>
                </a:lnTo>
                <a:lnTo>
                  <a:pt x="20751" y="15006"/>
                </a:lnTo>
                <a:lnTo>
                  <a:pt x="21600" y="10800"/>
                </a:lnTo>
                <a:lnTo>
                  <a:pt x="20751" y="6597"/>
                </a:lnTo>
                <a:lnTo>
                  <a:pt x="18436"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p1" descr="Google Shape;316;p8"/>
          <p:cNvPicPr preferRelativeResize="0"/>
          <p:nvPr/>
        </p:nvPicPr>
        <p:blipFill>
          <a:blip r:embed="rId15">
            <a:alphaModFix/>
          </a:blip>
          <a:stretch>
            <a:fillRect/>
          </a:stretch>
        </p:blipFill>
        <p:spPr>
          <a:xfrm>
            <a:off x="15861444" y="8493333"/>
            <a:ext cx="74092" cy="74088"/>
          </a:xfrm>
          <a:prstGeom prst="rect">
            <a:avLst/>
          </a:prstGeom>
          <a:noFill/>
          <a:ln>
            <a:noFill/>
          </a:ln>
        </p:spPr>
      </p:pic>
      <p:pic>
        <p:nvPicPr>
          <p:cNvPr id="143" name="Google Shape;143;p1" descr="Google Shape;317;p8"/>
          <p:cNvPicPr preferRelativeResize="0"/>
          <p:nvPr/>
        </p:nvPicPr>
        <p:blipFill>
          <a:blip r:embed="rId16">
            <a:alphaModFix/>
          </a:blip>
          <a:stretch>
            <a:fillRect/>
          </a:stretch>
        </p:blipFill>
        <p:spPr>
          <a:xfrm>
            <a:off x="17075049" y="8492499"/>
            <a:ext cx="75757" cy="75764"/>
          </a:xfrm>
          <a:prstGeom prst="rect">
            <a:avLst/>
          </a:prstGeom>
          <a:noFill/>
          <a:ln>
            <a:noFill/>
          </a:ln>
        </p:spPr>
      </p:pic>
      <p:sp>
        <p:nvSpPr>
          <p:cNvPr id="144" name="Google Shape;144;p1"/>
          <p:cNvSpPr/>
          <p:nvPr/>
        </p:nvSpPr>
        <p:spPr>
          <a:xfrm>
            <a:off x="17234009" y="8499652"/>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17392559" y="8506375"/>
            <a:ext cx="47990" cy="47991"/>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17551088" y="851312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17710477" y="8520702"/>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17865620" y="8524019"/>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15133106" y="8675836"/>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15280746" y="8671651"/>
            <a:ext cx="21047" cy="21051"/>
          </a:xfrm>
          <a:custGeom>
            <a:rect l="l" t="t" r="r" b="b"/>
            <a:pathLst>
              <a:path w="21600" h="21600" extrusionOk="0">
                <a:moveTo>
                  <a:pt x="16754" y="0"/>
                </a:moveTo>
                <a:lnTo>
                  <a:pt x="4825" y="0"/>
                </a:lnTo>
                <a:lnTo>
                  <a:pt x="0" y="4848"/>
                </a:lnTo>
                <a:lnTo>
                  <a:pt x="0" y="16773"/>
                </a:lnTo>
                <a:lnTo>
                  <a:pt x="4825" y="21600"/>
                </a:lnTo>
                <a:lnTo>
                  <a:pt x="16754" y="21600"/>
                </a:lnTo>
                <a:lnTo>
                  <a:pt x="21600" y="16773"/>
                </a:lnTo>
                <a:lnTo>
                  <a:pt x="21600" y="484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15424973" y="8664090"/>
            <a:ext cx="36189" cy="36196"/>
          </a:xfrm>
          <a:custGeom>
            <a:rect l="l" t="t" r="r" b="b"/>
            <a:pathLst>
              <a:path w="21600" h="21600" extrusionOk="0">
                <a:moveTo>
                  <a:pt x="10806" y="0"/>
                </a:moveTo>
                <a:lnTo>
                  <a:pt x="6597" y="848"/>
                </a:lnTo>
                <a:lnTo>
                  <a:pt x="3162" y="3161"/>
                </a:lnTo>
                <a:lnTo>
                  <a:pt x="848" y="6592"/>
                </a:lnTo>
                <a:lnTo>
                  <a:pt x="0" y="10794"/>
                </a:lnTo>
                <a:lnTo>
                  <a:pt x="848" y="15002"/>
                </a:lnTo>
                <a:lnTo>
                  <a:pt x="3162" y="18437"/>
                </a:lnTo>
                <a:lnTo>
                  <a:pt x="6597" y="20752"/>
                </a:lnTo>
                <a:lnTo>
                  <a:pt x="10806" y="21600"/>
                </a:lnTo>
                <a:lnTo>
                  <a:pt x="15008" y="20752"/>
                </a:lnTo>
                <a:lnTo>
                  <a:pt x="18439" y="18437"/>
                </a:lnTo>
                <a:lnTo>
                  <a:pt x="20752" y="15002"/>
                </a:lnTo>
                <a:lnTo>
                  <a:pt x="21600" y="10794"/>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15569620" y="8656924"/>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1" descr="Google Shape;327;p8"/>
          <p:cNvPicPr preferRelativeResize="0"/>
          <p:nvPr/>
        </p:nvPicPr>
        <p:blipFill>
          <a:blip r:embed="rId17">
            <a:alphaModFix/>
          </a:blip>
          <a:stretch>
            <a:fillRect/>
          </a:stretch>
        </p:blipFill>
        <p:spPr>
          <a:xfrm>
            <a:off x="15714273" y="8649760"/>
            <a:ext cx="64805" cy="64830"/>
          </a:xfrm>
          <a:prstGeom prst="rect">
            <a:avLst/>
          </a:prstGeom>
          <a:noFill/>
          <a:ln>
            <a:noFill/>
          </a:ln>
        </p:spPr>
      </p:pic>
      <p:pic>
        <p:nvPicPr>
          <p:cNvPr id="154" name="Google Shape;154;p1" descr="Google Shape;328;p8"/>
          <p:cNvPicPr preferRelativeResize="0"/>
          <p:nvPr/>
        </p:nvPicPr>
        <p:blipFill>
          <a:blip r:embed="rId18">
            <a:alphaModFix/>
          </a:blip>
          <a:stretch>
            <a:fillRect/>
          </a:stretch>
        </p:blipFill>
        <p:spPr>
          <a:xfrm>
            <a:off x="15858931" y="8642609"/>
            <a:ext cx="79129" cy="79136"/>
          </a:xfrm>
          <a:prstGeom prst="rect">
            <a:avLst/>
          </a:prstGeom>
          <a:noFill/>
          <a:ln>
            <a:noFill/>
          </a:ln>
        </p:spPr>
      </p:pic>
      <p:pic>
        <p:nvPicPr>
          <p:cNvPr id="155" name="Google Shape;155;p1" descr="Google Shape;329;p8"/>
          <p:cNvPicPr preferRelativeResize="0"/>
          <p:nvPr/>
        </p:nvPicPr>
        <p:blipFill>
          <a:blip r:embed="rId19">
            <a:alphaModFix/>
          </a:blip>
          <a:stretch>
            <a:fillRect/>
          </a:stretch>
        </p:blipFill>
        <p:spPr>
          <a:xfrm>
            <a:off x="17231495" y="8648923"/>
            <a:ext cx="66501" cy="66505"/>
          </a:xfrm>
          <a:prstGeom prst="rect">
            <a:avLst/>
          </a:prstGeom>
          <a:noFill/>
          <a:ln>
            <a:noFill/>
          </a:ln>
        </p:spPr>
      </p:pic>
      <p:sp>
        <p:nvSpPr>
          <p:cNvPr id="156" name="Google Shape;156;p1"/>
          <p:cNvSpPr/>
          <p:nvPr/>
        </p:nvSpPr>
        <p:spPr>
          <a:xfrm>
            <a:off x="17390453" y="8656076"/>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17549820" y="8663658"/>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17708790" y="8670817"/>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17865616" y="8675826"/>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15133106" y="882764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15280320" y="8823043"/>
            <a:ext cx="21885" cy="21889"/>
          </a:xfrm>
          <a:custGeom>
            <a:rect l="l" t="t" r="r" b="b"/>
            <a:pathLst>
              <a:path w="21600" h="21600" extrusionOk="0">
                <a:moveTo>
                  <a:pt x="12236" y="0"/>
                </a:moveTo>
                <a:lnTo>
                  <a:pt x="9374" y="0"/>
                </a:lnTo>
                <a:lnTo>
                  <a:pt x="7988" y="273"/>
                </a:lnTo>
                <a:lnTo>
                  <a:pt x="0" y="9367"/>
                </a:lnTo>
                <a:lnTo>
                  <a:pt x="0" y="12232"/>
                </a:lnTo>
                <a:lnTo>
                  <a:pt x="9374" y="21600"/>
                </a:lnTo>
                <a:lnTo>
                  <a:pt x="12236" y="21600"/>
                </a:lnTo>
                <a:lnTo>
                  <a:pt x="21600" y="12232"/>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15424545" y="8815464"/>
            <a:ext cx="37046" cy="37055"/>
          </a:xfrm>
          <a:custGeom>
            <a:rect l="l" t="t" r="r" b="b"/>
            <a:pathLst>
              <a:path w="21600" h="21600" extrusionOk="0">
                <a:moveTo>
                  <a:pt x="10806" y="0"/>
                </a:moveTo>
                <a:lnTo>
                  <a:pt x="6596" y="848"/>
                </a:lnTo>
                <a:lnTo>
                  <a:pt x="3161" y="3162"/>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15568772" y="8807889"/>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1" descr="Google Shape;338;p8"/>
          <p:cNvPicPr preferRelativeResize="0"/>
          <p:nvPr/>
        </p:nvPicPr>
        <p:blipFill>
          <a:blip r:embed="rId4">
            <a:alphaModFix/>
          </a:blip>
          <a:stretch>
            <a:fillRect/>
          </a:stretch>
        </p:blipFill>
        <p:spPr>
          <a:xfrm>
            <a:off x="15713438" y="8800729"/>
            <a:ext cx="66501" cy="66505"/>
          </a:xfrm>
          <a:prstGeom prst="rect">
            <a:avLst/>
          </a:prstGeom>
          <a:noFill/>
          <a:ln>
            <a:noFill/>
          </a:ln>
        </p:spPr>
      </p:pic>
      <p:pic>
        <p:nvPicPr>
          <p:cNvPr id="165" name="Google Shape;165;p1" descr="Google Shape;339;p8"/>
          <p:cNvPicPr preferRelativeResize="0"/>
          <p:nvPr/>
        </p:nvPicPr>
        <p:blipFill>
          <a:blip r:embed="rId20">
            <a:alphaModFix/>
          </a:blip>
          <a:stretch>
            <a:fillRect/>
          </a:stretch>
        </p:blipFill>
        <p:spPr>
          <a:xfrm>
            <a:off x="17230638" y="8799891"/>
            <a:ext cx="68197" cy="68203"/>
          </a:xfrm>
          <a:prstGeom prst="rect">
            <a:avLst/>
          </a:prstGeom>
          <a:noFill/>
          <a:ln>
            <a:noFill/>
          </a:ln>
        </p:spPr>
      </p:pic>
      <p:sp>
        <p:nvSpPr>
          <p:cNvPr id="166" name="Google Shape;166;p1"/>
          <p:cNvSpPr/>
          <p:nvPr/>
        </p:nvSpPr>
        <p:spPr>
          <a:xfrm>
            <a:off x="17390025" y="8807473"/>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1" descr="Google Shape;341;p8"/>
          <p:cNvPicPr preferRelativeResize="0"/>
          <p:nvPr/>
        </p:nvPicPr>
        <p:blipFill>
          <a:blip r:embed="rId21">
            <a:alphaModFix/>
          </a:blip>
          <a:stretch>
            <a:fillRect/>
          </a:stretch>
        </p:blipFill>
        <p:spPr>
          <a:xfrm>
            <a:off x="15857663" y="8185924"/>
            <a:ext cx="1296516" cy="1296544"/>
          </a:xfrm>
          <a:prstGeom prst="rect">
            <a:avLst/>
          </a:prstGeom>
          <a:noFill/>
          <a:ln>
            <a:noFill/>
          </a:ln>
        </p:spPr>
      </p:pic>
      <p:sp>
        <p:nvSpPr>
          <p:cNvPr id="168" name="Google Shape;168;p1"/>
          <p:cNvSpPr/>
          <p:nvPr/>
        </p:nvSpPr>
        <p:spPr>
          <a:xfrm>
            <a:off x="17548985" y="8814626"/>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17708370" y="8822200"/>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7865607" y="8827642"/>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15133106" y="8979448"/>
            <a:ext cx="12701" cy="12701"/>
          </a:xfrm>
          <a:custGeom>
            <a:rect l="l" t="t" r="r" b="b"/>
            <a:pathLst>
              <a:path w="21600" h="21600" extrusionOk="0">
                <a:moveTo>
                  <a:pt x="16754" y="0"/>
                </a:moveTo>
                <a:lnTo>
                  <a:pt x="4842" y="0"/>
                </a:lnTo>
                <a:lnTo>
                  <a:pt x="0" y="4828"/>
                </a:lnTo>
                <a:lnTo>
                  <a:pt x="0" y="16769"/>
                </a:lnTo>
                <a:lnTo>
                  <a:pt x="4842" y="21600"/>
                </a:lnTo>
                <a:lnTo>
                  <a:pt x="16754" y="21600"/>
                </a:lnTo>
                <a:lnTo>
                  <a:pt x="21600" y="16769"/>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a:off x="15280739" y="8975271"/>
            <a:ext cx="21047" cy="21047"/>
          </a:xfrm>
          <a:custGeom>
            <a:rect l="l" t="t" r="r" b="b"/>
            <a:pathLst>
              <a:path w="21600" h="21600" extrusionOk="0">
                <a:moveTo>
                  <a:pt x="13788" y="0"/>
                </a:moveTo>
                <a:lnTo>
                  <a:pt x="7812" y="0"/>
                </a:lnTo>
                <a:lnTo>
                  <a:pt x="5276" y="1054"/>
                </a:lnTo>
                <a:lnTo>
                  <a:pt x="1053" y="5272"/>
                </a:lnTo>
                <a:lnTo>
                  <a:pt x="0" y="7816"/>
                </a:lnTo>
                <a:lnTo>
                  <a:pt x="0" y="13781"/>
                </a:lnTo>
                <a:lnTo>
                  <a:pt x="1053" y="16328"/>
                </a:lnTo>
                <a:lnTo>
                  <a:pt x="5276" y="20546"/>
                </a:lnTo>
                <a:lnTo>
                  <a:pt x="7812" y="21600"/>
                </a:lnTo>
                <a:lnTo>
                  <a:pt x="13788" y="21600"/>
                </a:lnTo>
                <a:lnTo>
                  <a:pt x="16324" y="20546"/>
                </a:lnTo>
                <a:lnTo>
                  <a:pt x="20547" y="16328"/>
                </a:lnTo>
                <a:lnTo>
                  <a:pt x="21600" y="13781"/>
                </a:lnTo>
                <a:lnTo>
                  <a:pt x="21600" y="7816"/>
                </a:lnTo>
                <a:lnTo>
                  <a:pt x="20547" y="5272"/>
                </a:lnTo>
                <a:lnTo>
                  <a:pt x="1632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15424973" y="8967698"/>
            <a:ext cx="36189" cy="36195"/>
          </a:xfrm>
          <a:custGeom>
            <a:rect l="l" t="t" r="r" b="b"/>
            <a:pathLst>
              <a:path w="21600" h="21600" extrusionOk="0">
                <a:moveTo>
                  <a:pt x="10806" y="0"/>
                </a:moveTo>
                <a:lnTo>
                  <a:pt x="6597" y="848"/>
                </a:lnTo>
                <a:lnTo>
                  <a:pt x="3162" y="3161"/>
                </a:lnTo>
                <a:lnTo>
                  <a:pt x="848" y="6593"/>
                </a:lnTo>
                <a:lnTo>
                  <a:pt x="0" y="10794"/>
                </a:lnTo>
                <a:lnTo>
                  <a:pt x="848" y="15003"/>
                </a:lnTo>
                <a:lnTo>
                  <a:pt x="3162" y="18437"/>
                </a:lnTo>
                <a:lnTo>
                  <a:pt x="6597" y="20751"/>
                </a:lnTo>
                <a:lnTo>
                  <a:pt x="10806" y="21600"/>
                </a:lnTo>
                <a:lnTo>
                  <a:pt x="15008" y="20751"/>
                </a:lnTo>
                <a:lnTo>
                  <a:pt x="18439" y="18437"/>
                </a:lnTo>
                <a:lnTo>
                  <a:pt x="20752" y="15003"/>
                </a:lnTo>
                <a:lnTo>
                  <a:pt x="21600" y="10794"/>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15569620" y="8960535"/>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1" descr="Google Shape;349;p8"/>
          <p:cNvPicPr preferRelativeResize="0"/>
          <p:nvPr/>
        </p:nvPicPr>
        <p:blipFill>
          <a:blip r:embed="rId22">
            <a:alphaModFix/>
          </a:blip>
          <a:stretch>
            <a:fillRect/>
          </a:stretch>
        </p:blipFill>
        <p:spPr>
          <a:xfrm>
            <a:off x="15714273" y="8953373"/>
            <a:ext cx="64805" cy="64830"/>
          </a:xfrm>
          <a:prstGeom prst="rect">
            <a:avLst/>
          </a:prstGeom>
          <a:noFill/>
          <a:ln>
            <a:noFill/>
          </a:ln>
        </p:spPr>
      </p:pic>
      <p:pic>
        <p:nvPicPr>
          <p:cNvPr id="176" name="Google Shape;176;p1" descr="Google Shape;350;p8"/>
          <p:cNvPicPr preferRelativeResize="0"/>
          <p:nvPr/>
        </p:nvPicPr>
        <p:blipFill>
          <a:blip r:embed="rId19">
            <a:alphaModFix/>
          </a:blip>
          <a:stretch>
            <a:fillRect/>
          </a:stretch>
        </p:blipFill>
        <p:spPr>
          <a:xfrm>
            <a:off x="17231495" y="8952535"/>
            <a:ext cx="66501" cy="66505"/>
          </a:xfrm>
          <a:prstGeom prst="rect">
            <a:avLst/>
          </a:prstGeom>
          <a:noFill/>
          <a:ln>
            <a:noFill/>
          </a:ln>
        </p:spPr>
      </p:pic>
      <p:sp>
        <p:nvSpPr>
          <p:cNvPr id="177" name="Google Shape;177;p1"/>
          <p:cNvSpPr/>
          <p:nvPr/>
        </p:nvSpPr>
        <p:spPr>
          <a:xfrm>
            <a:off x="17390442" y="8959693"/>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a:off x="17549413" y="8966840"/>
            <a:ext cx="37874" cy="37893"/>
          </a:xfrm>
          <a:custGeom>
            <a:rect l="l" t="t" r="r" b="b"/>
            <a:pathLst>
              <a:path w="21600" h="21600" extrusionOk="0">
                <a:moveTo>
                  <a:pt x="10803" y="0"/>
                </a:moveTo>
                <a:lnTo>
                  <a:pt x="6598" y="849"/>
                </a:lnTo>
                <a:lnTo>
                  <a:pt x="3164" y="3163"/>
                </a:lnTo>
                <a:lnTo>
                  <a:pt x="849" y="6597"/>
                </a:lnTo>
                <a:lnTo>
                  <a:pt x="0" y="10800"/>
                </a:lnTo>
                <a:lnTo>
                  <a:pt x="849" y="15003"/>
                </a:lnTo>
                <a:lnTo>
                  <a:pt x="3164" y="18436"/>
                </a:lnTo>
                <a:lnTo>
                  <a:pt x="6598" y="20751"/>
                </a:lnTo>
                <a:lnTo>
                  <a:pt x="10803" y="21600"/>
                </a:lnTo>
                <a:lnTo>
                  <a:pt x="15006" y="20751"/>
                </a:lnTo>
                <a:lnTo>
                  <a:pt x="18439" y="18436"/>
                </a:lnTo>
                <a:lnTo>
                  <a:pt x="20752" y="15003"/>
                </a:lnTo>
                <a:lnTo>
                  <a:pt x="21600" y="10800"/>
                </a:lnTo>
                <a:lnTo>
                  <a:pt x="20752" y="6597"/>
                </a:lnTo>
                <a:lnTo>
                  <a:pt x="18439" y="3163"/>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17708790" y="8974429"/>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17865616" y="8979437"/>
            <a:ext cx="12701" cy="12701"/>
          </a:xfrm>
          <a:custGeom>
            <a:rect l="l" t="t" r="r" b="b"/>
            <a:pathLst>
              <a:path w="21600" h="21600" extrusionOk="0">
                <a:moveTo>
                  <a:pt x="16738" y="0"/>
                </a:moveTo>
                <a:lnTo>
                  <a:pt x="4780" y="0"/>
                </a:lnTo>
                <a:lnTo>
                  <a:pt x="0" y="4846"/>
                </a:lnTo>
                <a:lnTo>
                  <a:pt x="0" y="16807"/>
                </a:lnTo>
                <a:lnTo>
                  <a:pt x="4780" y="21600"/>
                </a:lnTo>
                <a:lnTo>
                  <a:pt x="16738" y="21600"/>
                </a:lnTo>
                <a:lnTo>
                  <a:pt x="21600" y="16807"/>
                </a:lnTo>
                <a:lnTo>
                  <a:pt x="21600" y="4846"/>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15133107" y="9131250"/>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15282005" y="9128337"/>
            <a:ext cx="18513" cy="18521"/>
          </a:xfrm>
          <a:custGeom>
            <a:rect l="l" t="t" r="r" b="b"/>
            <a:pathLst>
              <a:path w="21600" h="21600" extrusionOk="0">
                <a:moveTo>
                  <a:pt x="13781" y="0"/>
                </a:moveTo>
                <a:lnTo>
                  <a:pt x="7819" y="0"/>
                </a:lnTo>
                <a:lnTo>
                  <a:pt x="5265" y="1054"/>
                </a:lnTo>
                <a:lnTo>
                  <a:pt x="1050" y="5273"/>
                </a:lnTo>
                <a:lnTo>
                  <a:pt x="0" y="7818"/>
                </a:lnTo>
                <a:lnTo>
                  <a:pt x="0" y="13783"/>
                </a:lnTo>
                <a:lnTo>
                  <a:pt x="1050" y="16328"/>
                </a:lnTo>
                <a:lnTo>
                  <a:pt x="5265" y="20547"/>
                </a:lnTo>
                <a:lnTo>
                  <a:pt x="7819" y="21600"/>
                </a:lnTo>
                <a:lnTo>
                  <a:pt x="13781" y="21600"/>
                </a:lnTo>
                <a:lnTo>
                  <a:pt x="16334" y="20547"/>
                </a:lnTo>
                <a:lnTo>
                  <a:pt x="20550" y="16328"/>
                </a:lnTo>
                <a:lnTo>
                  <a:pt x="21600" y="13783"/>
                </a:lnTo>
                <a:lnTo>
                  <a:pt x="21600" y="7818"/>
                </a:lnTo>
                <a:lnTo>
                  <a:pt x="20550" y="5273"/>
                </a:lnTo>
                <a:lnTo>
                  <a:pt x="16334" y="1054"/>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a:off x="15426651" y="9121181"/>
            <a:ext cx="32838" cy="32845"/>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15571305" y="9114024"/>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a:off x="15715949" y="9106876"/>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
          <p:cNvSpPr/>
          <p:nvPr/>
        </p:nvSpPr>
        <p:spPr>
          <a:xfrm>
            <a:off x="17233599" y="9106446"/>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a:off x="17392131" y="9113183"/>
            <a:ext cx="48827" cy="48830"/>
          </a:xfrm>
          <a:custGeom>
            <a:rect l="l" t="t" r="r" b="b"/>
            <a:pathLst>
              <a:path w="21600" h="21600" extrusionOk="0">
                <a:moveTo>
                  <a:pt x="12234" y="0"/>
                </a:moveTo>
                <a:lnTo>
                  <a:pt x="9371" y="0"/>
                </a:lnTo>
                <a:lnTo>
                  <a:pt x="7991" y="274"/>
                </a:lnTo>
                <a:lnTo>
                  <a:pt x="0" y="9368"/>
                </a:lnTo>
                <a:lnTo>
                  <a:pt x="0" y="12232"/>
                </a:lnTo>
                <a:lnTo>
                  <a:pt x="9371" y="21600"/>
                </a:lnTo>
                <a:lnTo>
                  <a:pt x="12234" y="21600"/>
                </a:lnTo>
                <a:lnTo>
                  <a:pt x="21600" y="12232"/>
                </a:lnTo>
                <a:lnTo>
                  <a:pt x="21600" y="9368"/>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a:off x="17551088" y="9120342"/>
            <a:ext cx="34523" cy="34521"/>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a:off x="17710048" y="9127496"/>
            <a:ext cx="20210" cy="20206"/>
          </a:xfrm>
          <a:custGeom>
            <a:rect l="l" t="t" r="r" b="b"/>
            <a:pathLst>
              <a:path w="21600" h="21600" extrusionOk="0">
                <a:moveTo>
                  <a:pt x="13789" y="0"/>
                </a:moveTo>
                <a:lnTo>
                  <a:pt x="7823" y="0"/>
                </a:lnTo>
                <a:lnTo>
                  <a:pt x="5271" y="1054"/>
                </a:lnTo>
                <a:lnTo>
                  <a:pt x="1062" y="5271"/>
                </a:lnTo>
                <a:lnTo>
                  <a:pt x="0" y="7817"/>
                </a:lnTo>
                <a:lnTo>
                  <a:pt x="0" y="13782"/>
                </a:lnTo>
                <a:lnTo>
                  <a:pt x="1062" y="16327"/>
                </a:lnTo>
                <a:lnTo>
                  <a:pt x="5271" y="20546"/>
                </a:lnTo>
                <a:lnTo>
                  <a:pt x="7823" y="21600"/>
                </a:lnTo>
                <a:lnTo>
                  <a:pt x="13789" y="21600"/>
                </a:lnTo>
                <a:lnTo>
                  <a:pt x="16329" y="20546"/>
                </a:lnTo>
                <a:lnTo>
                  <a:pt x="20548" y="16327"/>
                </a:lnTo>
                <a:lnTo>
                  <a:pt x="21600" y="13782"/>
                </a:lnTo>
                <a:lnTo>
                  <a:pt x="21600" y="7817"/>
                </a:lnTo>
                <a:lnTo>
                  <a:pt x="20548" y="5271"/>
                </a:lnTo>
                <a:lnTo>
                  <a:pt x="16329"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a:off x="17865613" y="9131249"/>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42" y="20545"/>
                </a:lnTo>
                <a:lnTo>
                  <a:pt x="20523" y="16326"/>
                </a:lnTo>
                <a:lnTo>
                  <a:pt x="21600" y="13783"/>
                </a:lnTo>
                <a:lnTo>
                  <a:pt x="21600" y="7813"/>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a:off x="15133110"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
          <p:cNvSpPr/>
          <p:nvPr/>
        </p:nvSpPr>
        <p:spPr>
          <a:xfrm>
            <a:off x="15284118" y="9282244"/>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a:off x="15429171" y="9275513"/>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a:off x="15574246" y="9268780"/>
            <a:ext cx="41256" cy="41252"/>
          </a:xfrm>
          <a:custGeom>
            <a:rect l="l" t="t" r="r" b="b"/>
            <a:pathLst>
              <a:path w="21600" h="21600" extrusionOk="0">
                <a:moveTo>
                  <a:pt x="12231" y="0"/>
                </a:moveTo>
                <a:lnTo>
                  <a:pt x="9369" y="0"/>
                </a:lnTo>
                <a:lnTo>
                  <a:pt x="7993" y="273"/>
                </a:lnTo>
                <a:lnTo>
                  <a:pt x="0" y="9368"/>
                </a:lnTo>
                <a:lnTo>
                  <a:pt x="0" y="12232"/>
                </a:lnTo>
                <a:lnTo>
                  <a:pt x="9369" y="21600"/>
                </a:lnTo>
                <a:lnTo>
                  <a:pt x="12231" y="21600"/>
                </a:lnTo>
                <a:lnTo>
                  <a:pt x="21600" y="12232"/>
                </a:lnTo>
                <a:lnTo>
                  <a:pt x="21600" y="9368"/>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a:off x="15719323" y="9262044"/>
            <a:ext cx="54721" cy="54723"/>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a:off x="17236543" y="9261194"/>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a:off x="17395073" y="9267936"/>
            <a:ext cx="42942" cy="42937"/>
          </a:xfrm>
          <a:custGeom>
            <a:rect l="l" t="t" r="r" b="b"/>
            <a:pathLst>
              <a:path w="21600" h="21600" extrusionOk="0">
                <a:moveTo>
                  <a:pt x="12230" y="0"/>
                </a:moveTo>
                <a:lnTo>
                  <a:pt x="9370" y="0"/>
                </a:lnTo>
                <a:lnTo>
                  <a:pt x="7990" y="274"/>
                </a:lnTo>
                <a:lnTo>
                  <a:pt x="0" y="9368"/>
                </a:lnTo>
                <a:lnTo>
                  <a:pt x="0" y="12232"/>
                </a:lnTo>
                <a:lnTo>
                  <a:pt x="9370" y="21600"/>
                </a:lnTo>
                <a:lnTo>
                  <a:pt x="12230" y="21600"/>
                </a:lnTo>
                <a:lnTo>
                  <a:pt x="21600" y="12232"/>
                </a:lnTo>
                <a:lnTo>
                  <a:pt x="21600" y="9368"/>
                </a:lnTo>
                <a:lnTo>
                  <a:pt x="13610"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a:off x="17553612" y="9274672"/>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a:off x="17712151" y="9281406"/>
            <a:ext cx="16001" cy="16004"/>
          </a:xfrm>
          <a:custGeom>
            <a:rect l="l" t="t" r="r" b="b"/>
            <a:pathLst>
              <a:path w="21600" h="21600" extrusionOk="0">
                <a:moveTo>
                  <a:pt x="16750" y="0"/>
                </a:moveTo>
                <a:lnTo>
                  <a:pt x="4835" y="0"/>
                </a:lnTo>
                <a:lnTo>
                  <a:pt x="0" y="4842"/>
                </a:lnTo>
                <a:lnTo>
                  <a:pt x="0" y="16758"/>
                </a:lnTo>
                <a:lnTo>
                  <a:pt x="4835" y="21600"/>
                </a:lnTo>
                <a:lnTo>
                  <a:pt x="16750" y="21600"/>
                </a:lnTo>
                <a:lnTo>
                  <a:pt x="21600" y="16758"/>
                </a:lnTo>
                <a:lnTo>
                  <a:pt x="21600" y="4842"/>
                </a:lnTo>
                <a:lnTo>
                  <a:pt x="1675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a:off x="17865613"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a:off x="15284910" y="9434858"/>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a:off x="15432126" y="9430265"/>
            <a:ext cx="21885" cy="21890"/>
          </a:xfrm>
          <a:custGeom>
            <a:rect l="l" t="t" r="r" b="b"/>
            <a:pathLst>
              <a:path w="21600" h="21600" extrusionOk="0">
                <a:moveTo>
                  <a:pt x="12236" y="0"/>
                </a:moveTo>
                <a:lnTo>
                  <a:pt x="9374" y="0"/>
                </a:lnTo>
                <a:lnTo>
                  <a:pt x="7988" y="273"/>
                </a:lnTo>
                <a:lnTo>
                  <a:pt x="0" y="9368"/>
                </a:lnTo>
                <a:lnTo>
                  <a:pt x="0" y="12232"/>
                </a:lnTo>
                <a:lnTo>
                  <a:pt x="9374" y="21600"/>
                </a:lnTo>
                <a:lnTo>
                  <a:pt x="12236" y="21600"/>
                </a:lnTo>
                <a:lnTo>
                  <a:pt x="21600" y="12232"/>
                </a:lnTo>
                <a:lnTo>
                  <a:pt x="21600" y="9368"/>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a:off x="15577620" y="9423950"/>
            <a:ext cx="34513" cy="34520"/>
          </a:xfrm>
          <a:custGeom>
            <a:rect l="l" t="t" r="r" b="b"/>
            <a:pathLst>
              <a:path w="21600" h="21600" extrusionOk="0">
                <a:moveTo>
                  <a:pt x="12228" y="0"/>
                </a:moveTo>
                <a:lnTo>
                  <a:pt x="9364" y="0"/>
                </a:lnTo>
                <a:lnTo>
                  <a:pt x="7989" y="273"/>
                </a:lnTo>
                <a:lnTo>
                  <a:pt x="0" y="9368"/>
                </a:lnTo>
                <a:lnTo>
                  <a:pt x="0" y="12233"/>
                </a:lnTo>
                <a:lnTo>
                  <a:pt x="9364" y="21600"/>
                </a:lnTo>
                <a:lnTo>
                  <a:pt x="12228" y="21600"/>
                </a:lnTo>
                <a:lnTo>
                  <a:pt x="21600" y="12233"/>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
          <p:cNvSpPr/>
          <p:nvPr/>
        </p:nvSpPr>
        <p:spPr>
          <a:xfrm>
            <a:off x="15723532" y="9418059"/>
            <a:ext cx="46303" cy="46305"/>
          </a:xfrm>
          <a:custGeom>
            <a:rect l="l" t="t" r="r" b="b"/>
            <a:pathLst>
              <a:path w="21600" h="21600" extrusionOk="0">
                <a:moveTo>
                  <a:pt x="12231" y="0"/>
                </a:moveTo>
                <a:lnTo>
                  <a:pt x="9364" y="0"/>
                </a:lnTo>
                <a:lnTo>
                  <a:pt x="7986" y="274"/>
                </a:lnTo>
                <a:lnTo>
                  <a:pt x="0" y="9368"/>
                </a:lnTo>
                <a:lnTo>
                  <a:pt x="0" y="12232"/>
                </a:lnTo>
                <a:lnTo>
                  <a:pt x="9364"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p:nvPr/>
        </p:nvSpPr>
        <p:spPr>
          <a:xfrm>
            <a:off x="15869862" y="9412591"/>
            <a:ext cx="57246" cy="57248"/>
          </a:xfrm>
          <a:custGeom>
            <a:rect l="l" t="t" r="r" b="b"/>
            <a:pathLst>
              <a:path w="21600" h="21600" extrusionOk="0">
                <a:moveTo>
                  <a:pt x="10806" y="0"/>
                </a:moveTo>
                <a:lnTo>
                  <a:pt x="6600" y="848"/>
                </a:lnTo>
                <a:lnTo>
                  <a:pt x="3165" y="3161"/>
                </a:lnTo>
                <a:lnTo>
                  <a:pt x="849" y="6593"/>
                </a:lnTo>
                <a:lnTo>
                  <a:pt x="0" y="10796"/>
                </a:lnTo>
                <a:lnTo>
                  <a:pt x="849" y="15001"/>
                </a:lnTo>
                <a:lnTo>
                  <a:pt x="3165" y="18435"/>
                </a:lnTo>
                <a:lnTo>
                  <a:pt x="6600" y="20751"/>
                </a:lnTo>
                <a:lnTo>
                  <a:pt x="10806" y="21600"/>
                </a:lnTo>
                <a:lnTo>
                  <a:pt x="15008" y="20751"/>
                </a:lnTo>
                <a:lnTo>
                  <a:pt x="18439" y="18435"/>
                </a:lnTo>
                <a:lnTo>
                  <a:pt x="20752" y="15001"/>
                </a:lnTo>
                <a:lnTo>
                  <a:pt x="21600" y="10796"/>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1" descr="Google Shape;380;p8"/>
          <p:cNvPicPr preferRelativeResize="0"/>
          <p:nvPr/>
        </p:nvPicPr>
        <p:blipFill>
          <a:blip r:embed="rId23">
            <a:alphaModFix/>
          </a:blip>
          <a:stretch>
            <a:fillRect/>
          </a:stretch>
        </p:blipFill>
        <p:spPr>
          <a:xfrm>
            <a:off x="16016622" y="9407544"/>
            <a:ext cx="67339" cy="67343"/>
          </a:xfrm>
          <a:prstGeom prst="rect">
            <a:avLst/>
          </a:prstGeom>
          <a:noFill/>
          <a:ln>
            <a:noFill/>
          </a:ln>
        </p:spPr>
      </p:pic>
      <p:pic>
        <p:nvPicPr>
          <p:cNvPr id="207" name="Google Shape;207;p1" descr="Google Shape;381;p8"/>
          <p:cNvPicPr preferRelativeResize="0"/>
          <p:nvPr/>
        </p:nvPicPr>
        <p:blipFill>
          <a:blip r:embed="rId24">
            <a:alphaModFix/>
          </a:blip>
          <a:stretch>
            <a:fillRect/>
          </a:stretch>
        </p:blipFill>
        <p:spPr>
          <a:xfrm>
            <a:off x="16164209" y="9403324"/>
            <a:ext cx="75768" cy="75772"/>
          </a:xfrm>
          <a:prstGeom prst="rect">
            <a:avLst/>
          </a:prstGeom>
          <a:noFill/>
          <a:ln>
            <a:noFill/>
          </a:ln>
        </p:spPr>
      </p:pic>
      <p:sp>
        <p:nvSpPr>
          <p:cNvPr id="208" name="Google Shape;208;p1"/>
          <p:cNvSpPr/>
          <p:nvPr/>
        </p:nvSpPr>
        <p:spPr>
          <a:xfrm>
            <a:off x="17241169" y="9417637"/>
            <a:ext cx="47140" cy="47147"/>
          </a:xfrm>
          <a:custGeom>
            <a:rect l="l" t="t" r="r" b="b"/>
            <a:pathLst>
              <a:path w="21600" h="21600" extrusionOk="0">
                <a:moveTo>
                  <a:pt x="12230" y="0"/>
                </a:moveTo>
                <a:lnTo>
                  <a:pt x="9366" y="0"/>
                </a:lnTo>
                <a:lnTo>
                  <a:pt x="7989" y="274"/>
                </a:lnTo>
                <a:lnTo>
                  <a:pt x="0" y="9367"/>
                </a:lnTo>
                <a:lnTo>
                  <a:pt x="0" y="12232"/>
                </a:lnTo>
                <a:lnTo>
                  <a:pt x="9366" y="21600"/>
                </a:lnTo>
                <a:lnTo>
                  <a:pt x="12230" y="21600"/>
                </a:lnTo>
                <a:lnTo>
                  <a:pt x="21600" y="12232"/>
                </a:lnTo>
                <a:lnTo>
                  <a:pt x="21600" y="9367"/>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
          <p:cNvSpPr/>
          <p:nvPr/>
        </p:nvSpPr>
        <p:spPr>
          <a:xfrm>
            <a:off x="17398871" y="9423526"/>
            <a:ext cx="35351" cy="35359"/>
          </a:xfrm>
          <a:custGeom>
            <a:rect l="l" t="t" r="r" b="b"/>
            <a:pathLst>
              <a:path w="21600" h="21600" extrusionOk="0">
                <a:moveTo>
                  <a:pt x="16757" y="0"/>
                </a:moveTo>
                <a:lnTo>
                  <a:pt x="4830" y="0"/>
                </a:lnTo>
                <a:lnTo>
                  <a:pt x="0" y="4842"/>
                </a:lnTo>
                <a:lnTo>
                  <a:pt x="0" y="16771"/>
                </a:lnTo>
                <a:lnTo>
                  <a:pt x="4830" y="21600"/>
                </a:lnTo>
                <a:lnTo>
                  <a:pt x="16757" y="21600"/>
                </a:lnTo>
                <a:lnTo>
                  <a:pt x="21600" y="16771"/>
                </a:lnTo>
                <a:lnTo>
                  <a:pt x="21600" y="4842"/>
                </a:lnTo>
                <a:lnTo>
                  <a:pt x="1675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17556566" y="9429424"/>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a:off x="17713813" y="9434853"/>
            <a:ext cx="12701" cy="12701"/>
          </a:xfrm>
          <a:custGeom>
            <a:rect l="l" t="t" r="r" b="b"/>
            <a:pathLst>
              <a:path w="21600" h="21600" extrusionOk="0">
                <a:moveTo>
                  <a:pt x="16783" y="0"/>
                </a:moveTo>
                <a:lnTo>
                  <a:pt x="4839" y="0"/>
                </a:lnTo>
                <a:lnTo>
                  <a:pt x="0" y="4824"/>
                </a:lnTo>
                <a:lnTo>
                  <a:pt x="0" y="16773"/>
                </a:lnTo>
                <a:lnTo>
                  <a:pt x="4839"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
          <p:cNvSpPr/>
          <p:nvPr/>
        </p:nvSpPr>
        <p:spPr>
          <a:xfrm>
            <a:off x="17865616" y="9434861"/>
            <a:ext cx="12701" cy="12701"/>
          </a:xfrm>
          <a:custGeom>
            <a:rect l="l" t="t" r="r" b="b"/>
            <a:pathLst>
              <a:path w="21600" h="21600" extrusionOk="0">
                <a:moveTo>
                  <a:pt x="17856" y="0"/>
                </a:moveTo>
                <a:lnTo>
                  <a:pt x="3719" y="0"/>
                </a:lnTo>
                <a:lnTo>
                  <a:pt x="0" y="3617"/>
                </a:lnTo>
                <a:lnTo>
                  <a:pt x="0" y="18009"/>
                </a:lnTo>
                <a:lnTo>
                  <a:pt x="3719" y="21600"/>
                </a:lnTo>
                <a:lnTo>
                  <a:pt x="17856" y="21600"/>
                </a:lnTo>
                <a:lnTo>
                  <a:pt x="21600" y="18009"/>
                </a:lnTo>
                <a:lnTo>
                  <a:pt x="21600" y="3617"/>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15284918" y="9586665"/>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15436335" y="9586280"/>
            <a:ext cx="13467" cy="13469"/>
          </a:xfrm>
          <a:custGeom>
            <a:rect l="l" t="t" r="r" b="b"/>
            <a:pathLst>
              <a:path w="21600" h="21600" extrusionOk="0">
                <a:moveTo>
                  <a:pt x="13789" y="0"/>
                </a:moveTo>
                <a:lnTo>
                  <a:pt x="7809" y="0"/>
                </a:lnTo>
                <a:lnTo>
                  <a:pt x="5273" y="1054"/>
                </a:lnTo>
                <a:lnTo>
                  <a:pt x="1057" y="5272"/>
                </a:lnTo>
                <a:lnTo>
                  <a:pt x="0" y="7819"/>
                </a:lnTo>
                <a:lnTo>
                  <a:pt x="0" y="13783"/>
                </a:lnTo>
                <a:lnTo>
                  <a:pt x="1057" y="16328"/>
                </a:lnTo>
                <a:lnTo>
                  <a:pt x="5273" y="20546"/>
                </a:lnTo>
                <a:lnTo>
                  <a:pt x="7809" y="21600"/>
                </a:lnTo>
                <a:lnTo>
                  <a:pt x="13789" y="21600"/>
                </a:lnTo>
                <a:lnTo>
                  <a:pt x="16326" y="20546"/>
                </a:lnTo>
                <a:lnTo>
                  <a:pt x="20541" y="16328"/>
                </a:lnTo>
                <a:lnTo>
                  <a:pt x="21600" y="13783"/>
                </a:lnTo>
                <a:lnTo>
                  <a:pt x="21600" y="7819"/>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
          <p:cNvSpPr/>
          <p:nvPr/>
        </p:nvSpPr>
        <p:spPr>
          <a:xfrm>
            <a:off x="15581829" y="9579966"/>
            <a:ext cx="26095" cy="26100"/>
          </a:xfrm>
          <a:custGeom>
            <a:rect l="l" t="t" r="r" b="b"/>
            <a:pathLst>
              <a:path w="21600" h="21600" extrusionOk="0">
                <a:moveTo>
                  <a:pt x="12230" y="0"/>
                </a:moveTo>
                <a:lnTo>
                  <a:pt x="9370" y="0"/>
                </a:lnTo>
                <a:lnTo>
                  <a:pt x="7992" y="273"/>
                </a:lnTo>
                <a:lnTo>
                  <a:pt x="0" y="9368"/>
                </a:lnTo>
                <a:lnTo>
                  <a:pt x="0" y="12231"/>
                </a:lnTo>
                <a:lnTo>
                  <a:pt x="9370" y="21600"/>
                </a:lnTo>
                <a:lnTo>
                  <a:pt x="12230" y="21600"/>
                </a:lnTo>
                <a:lnTo>
                  <a:pt x="21600" y="12231"/>
                </a:lnTo>
                <a:lnTo>
                  <a:pt x="21600" y="9368"/>
                </a:lnTo>
                <a:lnTo>
                  <a:pt x="13608" y="273"/>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15728150" y="9574495"/>
            <a:ext cx="37057" cy="37055"/>
          </a:xfrm>
          <a:custGeom>
            <a:rect l="l" t="t" r="r" b="b"/>
            <a:pathLst>
              <a:path w="21600" h="21600" extrusionOk="0">
                <a:moveTo>
                  <a:pt x="10803" y="0"/>
                </a:moveTo>
                <a:lnTo>
                  <a:pt x="6597" y="848"/>
                </a:lnTo>
                <a:lnTo>
                  <a:pt x="3163" y="3161"/>
                </a:lnTo>
                <a:lnTo>
                  <a:pt x="848" y="6592"/>
                </a:lnTo>
                <a:lnTo>
                  <a:pt x="0" y="10793"/>
                </a:lnTo>
                <a:lnTo>
                  <a:pt x="848" y="15002"/>
                </a:lnTo>
                <a:lnTo>
                  <a:pt x="3163" y="18436"/>
                </a:lnTo>
                <a:lnTo>
                  <a:pt x="6597" y="20751"/>
                </a:lnTo>
                <a:lnTo>
                  <a:pt x="10803" y="21600"/>
                </a:lnTo>
                <a:lnTo>
                  <a:pt x="15006" y="20751"/>
                </a:lnTo>
                <a:lnTo>
                  <a:pt x="18438" y="18436"/>
                </a:lnTo>
                <a:lnTo>
                  <a:pt x="20751" y="15002"/>
                </a:lnTo>
                <a:lnTo>
                  <a:pt x="21600" y="10793"/>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a:off x="15875336" y="9569864"/>
            <a:ext cx="46303" cy="46305"/>
          </a:xfrm>
          <a:custGeom>
            <a:rect l="l" t="t" r="r" b="b"/>
            <a:pathLst>
              <a:path w="21600" h="21600" extrusionOk="0">
                <a:moveTo>
                  <a:pt x="12231" y="0"/>
                </a:moveTo>
                <a:lnTo>
                  <a:pt x="9369" y="0"/>
                </a:lnTo>
                <a:lnTo>
                  <a:pt x="7986"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
          <p:cNvSpPr/>
          <p:nvPr/>
        </p:nvSpPr>
        <p:spPr>
          <a:xfrm>
            <a:off x="16022506" y="9565234"/>
            <a:ext cx="55569" cy="55573"/>
          </a:xfrm>
          <a:custGeom>
            <a:rect l="l" t="t" r="r" b="b"/>
            <a:pathLst>
              <a:path w="21600" h="21600" extrusionOk="0">
                <a:moveTo>
                  <a:pt x="10802" y="0"/>
                </a:moveTo>
                <a:lnTo>
                  <a:pt x="6595" y="848"/>
                </a:lnTo>
                <a:lnTo>
                  <a:pt x="3162" y="3162"/>
                </a:lnTo>
                <a:lnTo>
                  <a:pt x="848" y="6594"/>
                </a:lnTo>
                <a:lnTo>
                  <a:pt x="0" y="10796"/>
                </a:lnTo>
                <a:lnTo>
                  <a:pt x="848" y="15002"/>
                </a:lnTo>
                <a:lnTo>
                  <a:pt x="3162" y="18436"/>
                </a:lnTo>
                <a:lnTo>
                  <a:pt x="6595" y="20751"/>
                </a:lnTo>
                <a:lnTo>
                  <a:pt x="10802" y="21600"/>
                </a:lnTo>
                <a:lnTo>
                  <a:pt x="15005" y="20751"/>
                </a:lnTo>
                <a:lnTo>
                  <a:pt x="18437" y="18436"/>
                </a:lnTo>
                <a:lnTo>
                  <a:pt x="20751" y="15002"/>
                </a:lnTo>
                <a:lnTo>
                  <a:pt x="21600" y="10796"/>
                </a:lnTo>
                <a:lnTo>
                  <a:pt x="20751" y="6594"/>
                </a:lnTo>
                <a:lnTo>
                  <a:pt x="18437" y="3162"/>
                </a:lnTo>
                <a:lnTo>
                  <a:pt x="15005"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
          <p:cNvSpPr/>
          <p:nvPr/>
        </p:nvSpPr>
        <p:spPr>
          <a:xfrm>
            <a:off x="16171370" y="9562291"/>
            <a:ext cx="61454" cy="61456"/>
          </a:xfrm>
          <a:custGeom>
            <a:rect l="l" t="t" r="r" b="b"/>
            <a:pathLst>
              <a:path w="21600" h="21600" extrusionOk="0">
                <a:moveTo>
                  <a:pt x="10802" y="0"/>
                </a:moveTo>
                <a:lnTo>
                  <a:pt x="6598" y="848"/>
                </a:lnTo>
                <a:lnTo>
                  <a:pt x="3165" y="3161"/>
                </a:lnTo>
                <a:lnTo>
                  <a:pt x="849" y="6593"/>
                </a:lnTo>
                <a:lnTo>
                  <a:pt x="0" y="10796"/>
                </a:lnTo>
                <a:lnTo>
                  <a:pt x="849" y="15001"/>
                </a:lnTo>
                <a:lnTo>
                  <a:pt x="3165" y="18435"/>
                </a:lnTo>
                <a:lnTo>
                  <a:pt x="6598"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p1" descr="Google Shape;394;p8"/>
          <p:cNvPicPr preferRelativeResize="0"/>
          <p:nvPr/>
        </p:nvPicPr>
        <p:blipFill>
          <a:blip r:embed="rId19">
            <a:alphaModFix/>
          </a:blip>
          <a:stretch>
            <a:fillRect/>
          </a:stretch>
        </p:blipFill>
        <p:spPr>
          <a:xfrm>
            <a:off x="16320653" y="9559757"/>
            <a:ext cx="66512" cy="66505"/>
          </a:xfrm>
          <a:prstGeom prst="rect">
            <a:avLst/>
          </a:prstGeom>
          <a:noFill/>
          <a:ln>
            <a:noFill/>
          </a:ln>
        </p:spPr>
      </p:pic>
      <p:pic>
        <p:nvPicPr>
          <p:cNvPr id="221" name="Google Shape;221;p1" descr="Google Shape;395;p8"/>
          <p:cNvPicPr preferRelativeResize="0"/>
          <p:nvPr/>
        </p:nvPicPr>
        <p:blipFill>
          <a:blip r:embed="rId20">
            <a:alphaModFix/>
          </a:blip>
          <a:stretch>
            <a:fillRect/>
          </a:stretch>
        </p:blipFill>
        <p:spPr>
          <a:xfrm>
            <a:off x="16471602" y="9558919"/>
            <a:ext cx="68208" cy="68203"/>
          </a:xfrm>
          <a:prstGeom prst="rect">
            <a:avLst/>
          </a:prstGeom>
          <a:noFill/>
          <a:ln>
            <a:noFill/>
          </a:ln>
        </p:spPr>
      </p:pic>
      <p:pic>
        <p:nvPicPr>
          <p:cNvPr id="222" name="Google Shape;222;p1" descr="Google Shape;396;p8"/>
          <p:cNvPicPr preferRelativeResize="0"/>
          <p:nvPr/>
        </p:nvPicPr>
        <p:blipFill>
          <a:blip r:embed="rId19">
            <a:alphaModFix/>
          </a:blip>
          <a:stretch>
            <a:fillRect/>
          </a:stretch>
        </p:blipFill>
        <p:spPr>
          <a:xfrm>
            <a:off x="16624267" y="9559757"/>
            <a:ext cx="66512" cy="66505"/>
          </a:xfrm>
          <a:prstGeom prst="rect">
            <a:avLst/>
          </a:prstGeom>
          <a:noFill/>
          <a:ln>
            <a:noFill/>
          </a:ln>
        </p:spPr>
      </p:pic>
      <p:sp>
        <p:nvSpPr>
          <p:cNvPr id="223" name="Google Shape;223;p1"/>
          <p:cNvSpPr/>
          <p:nvPr/>
        </p:nvSpPr>
        <p:spPr>
          <a:xfrm>
            <a:off x="16778181" y="9561861"/>
            <a:ext cx="62292" cy="62295"/>
          </a:xfrm>
          <a:custGeom>
            <a:rect l="l" t="t" r="r" b="b"/>
            <a:pathLst>
              <a:path w="21600" h="21600" extrusionOk="0">
                <a:moveTo>
                  <a:pt x="10802" y="0"/>
                </a:moveTo>
                <a:lnTo>
                  <a:pt x="6596" y="848"/>
                </a:lnTo>
                <a:lnTo>
                  <a:pt x="3162" y="3163"/>
                </a:lnTo>
                <a:lnTo>
                  <a:pt x="848" y="6595"/>
                </a:lnTo>
                <a:lnTo>
                  <a:pt x="0" y="10800"/>
                </a:lnTo>
                <a:lnTo>
                  <a:pt x="848" y="15005"/>
                </a:lnTo>
                <a:lnTo>
                  <a:pt x="3162" y="18437"/>
                </a:lnTo>
                <a:lnTo>
                  <a:pt x="6596" y="20752"/>
                </a:lnTo>
                <a:lnTo>
                  <a:pt x="10802" y="21600"/>
                </a:lnTo>
                <a:lnTo>
                  <a:pt x="15006" y="20752"/>
                </a:lnTo>
                <a:lnTo>
                  <a:pt x="18438" y="18437"/>
                </a:lnTo>
                <a:lnTo>
                  <a:pt x="20751" y="15005"/>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p:nvPr/>
        </p:nvSpPr>
        <p:spPr>
          <a:xfrm>
            <a:off x="16932931" y="9564804"/>
            <a:ext cx="56407" cy="56409"/>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
          <p:cNvSpPr/>
          <p:nvPr/>
        </p:nvSpPr>
        <p:spPr>
          <a:xfrm>
            <a:off x="17089352" y="9569442"/>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13"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17245800" y="9574084"/>
            <a:ext cx="37874" cy="37872"/>
          </a:xfrm>
          <a:custGeom>
            <a:rect l="l" t="t" r="r" b="b"/>
            <a:pathLst>
              <a:path w="21600" h="21600" extrusionOk="0">
                <a:moveTo>
                  <a:pt x="10803" y="0"/>
                </a:moveTo>
                <a:lnTo>
                  <a:pt x="6598" y="847"/>
                </a:lnTo>
                <a:lnTo>
                  <a:pt x="3164" y="3159"/>
                </a:lnTo>
                <a:lnTo>
                  <a:pt x="849" y="6590"/>
                </a:lnTo>
                <a:lnTo>
                  <a:pt x="0" y="10794"/>
                </a:lnTo>
                <a:lnTo>
                  <a:pt x="849" y="14999"/>
                </a:lnTo>
                <a:lnTo>
                  <a:pt x="3164" y="18434"/>
                </a:lnTo>
                <a:lnTo>
                  <a:pt x="6598" y="20750"/>
                </a:lnTo>
                <a:lnTo>
                  <a:pt x="10803" y="21600"/>
                </a:lnTo>
                <a:lnTo>
                  <a:pt x="15006" y="20750"/>
                </a:lnTo>
                <a:lnTo>
                  <a:pt x="18439" y="18434"/>
                </a:lnTo>
                <a:lnTo>
                  <a:pt x="20752" y="14999"/>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17403073" y="9579545"/>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
          <p:cNvSpPr/>
          <p:nvPr/>
        </p:nvSpPr>
        <p:spPr>
          <a:xfrm>
            <a:off x="17560773" y="9585440"/>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7"/>
                </a:lnTo>
                <a:lnTo>
                  <a:pt x="7821" y="21600"/>
                </a:lnTo>
                <a:lnTo>
                  <a:pt x="13777" y="21600"/>
                </a:lnTo>
                <a:lnTo>
                  <a:pt x="16331" y="20547"/>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a:off x="17713807" y="9586665"/>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
          <p:cNvSpPr/>
          <p:nvPr/>
        </p:nvSpPr>
        <p:spPr>
          <a:xfrm>
            <a:off x="15436717" y="9738472"/>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15586877" y="9736824"/>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15733626" y="9731770"/>
            <a:ext cx="26105" cy="26100"/>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5881221" y="9727566"/>
            <a:ext cx="34523" cy="34521"/>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
          <p:cNvSpPr/>
          <p:nvPr/>
        </p:nvSpPr>
        <p:spPr>
          <a:xfrm>
            <a:off x="16029246" y="9723786"/>
            <a:ext cx="42105" cy="42082"/>
          </a:xfrm>
          <a:custGeom>
            <a:rect l="l" t="t" r="r" b="b"/>
            <a:pathLst>
              <a:path w="21600" h="21600" extrusionOk="0">
                <a:moveTo>
                  <a:pt x="10797" y="0"/>
                </a:moveTo>
                <a:lnTo>
                  <a:pt x="6594" y="847"/>
                </a:lnTo>
                <a:lnTo>
                  <a:pt x="3162" y="3160"/>
                </a:lnTo>
                <a:lnTo>
                  <a:pt x="849" y="6591"/>
                </a:lnTo>
                <a:lnTo>
                  <a:pt x="0" y="10794"/>
                </a:lnTo>
                <a:lnTo>
                  <a:pt x="849" y="14999"/>
                </a:lnTo>
                <a:lnTo>
                  <a:pt x="3162" y="18434"/>
                </a:lnTo>
                <a:lnTo>
                  <a:pt x="6594"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
          <p:cNvSpPr/>
          <p:nvPr/>
        </p:nvSpPr>
        <p:spPr>
          <a:xfrm>
            <a:off x="16178102" y="9720827"/>
            <a:ext cx="47990" cy="47990"/>
          </a:xfrm>
          <a:custGeom>
            <a:rect l="l" t="t" r="r" b="b"/>
            <a:pathLst>
              <a:path w="21600" h="21600" extrusionOk="0">
                <a:moveTo>
                  <a:pt x="12230" y="0"/>
                </a:moveTo>
                <a:lnTo>
                  <a:pt x="9365" y="0"/>
                </a:lnTo>
                <a:lnTo>
                  <a:pt x="7989" y="274"/>
                </a:lnTo>
                <a:lnTo>
                  <a:pt x="0" y="9368"/>
                </a:lnTo>
                <a:lnTo>
                  <a:pt x="0" y="12232"/>
                </a:lnTo>
                <a:lnTo>
                  <a:pt x="9365" y="21600"/>
                </a:lnTo>
                <a:lnTo>
                  <a:pt x="12230" y="21600"/>
                </a:lnTo>
                <a:lnTo>
                  <a:pt x="21600" y="12232"/>
                </a:lnTo>
                <a:lnTo>
                  <a:pt x="21600" y="9368"/>
                </a:lnTo>
                <a:lnTo>
                  <a:pt x="13606"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
          <p:cNvSpPr/>
          <p:nvPr/>
        </p:nvSpPr>
        <p:spPr>
          <a:xfrm>
            <a:off x="16327806" y="9718722"/>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
          <p:cNvSpPr/>
          <p:nvPr/>
        </p:nvSpPr>
        <p:spPr>
          <a:xfrm>
            <a:off x="16479194" y="9718307"/>
            <a:ext cx="53036" cy="53037"/>
          </a:xfrm>
          <a:custGeom>
            <a:rect l="l" t="t" r="r" b="b"/>
            <a:pathLst>
              <a:path w="21600" h="21600" extrusionOk="0">
                <a:moveTo>
                  <a:pt x="10802" y="0"/>
                </a:moveTo>
                <a:lnTo>
                  <a:pt x="6597" y="849"/>
                </a:lnTo>
                <a:lnTo>
                  <a:pt x="3164" y="3164"/>
                </a:lnTo>
                <a:lnTo>
                  <a:pt x="849" y="6595"/>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5"/>
                </a:lnTo>
                <a:lnTo>
                  <a:pt x="18435" y="3164"/>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
          <p:cNvSpPr/>
          <p:nvPr/>
        </p:nvSpPr>
        <p:spPr>
          <a:xfrm>
            <a:off x="16631420" y="9718715"/>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
          <p:cNvSpPr/>
          <p:nvPr/>
        </p:nvSpPr>
        <p:spPr>
          <a:xfrm>
            <a:off x="16784903" y="9720406"/>
            <a:ext cx="48838" cy="48830"/>
          </a:xfrm>
          <a:custGeom>
            <a:rect l="l" t="t" r="r" b="b"/>
            <a:pathLst>
              <a:path w="21600" h="21600" extrusionOk="0">
                <a:moveTo>
                  <a:pt x="12231" y="0"/>
                </a:moveTo>
                <a:lnTo>
                  <a:pt x="9369" y="0"/>
                </a:lnTo>
                <a:lnTo>
                  <a:pt x="7989" y="273"/>
                </a:lnTo>
                <a:lnTo>
                  <a:pt x="0" y="9368"/>
                </a:lnTo>
                <a:lnTo>
                  <a:pt x="0" y="12232"/>
                </a:lnTo>
                <a:lnTo>
                  <a:pt x="9369" y="21600"/>
                </a:lnTo>
                <a:lnTo>
                  <a:pt x="12231" y="21600"/>
                </a:lnTo>
                <a:lnTo>
                  <a:pt x="21600" y="12232"/>
                </a:lnTo>
                <a:lnTo>
                  <a:pt x="21600" y="9368"/>
                </a:lnTo>
                <a:lnTo>
                  <a:pt x="13611"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
          <p:cNvSpPr/>
          <p:nvPr/>
        </p:nvSpPr>
        <p:spPr>
          <a:xfrm>
            <a:off x="16939651" y="9723357"/>
            <a:ext cx="42942" cy="42942"/>
          </a:xfrm>
          <a:custGeom>
            <a:rect l="l" t="t" r="r" b="b"/>
            <a:pathLst>
              <a:path w="21600" h="21600" extrusionOk="0">
                <a:moveTo>
                  <a:pt x="10808" y="0"/>
                </a:moveTo>
                <a:lnTo>
                  <a:pt x="6602" y="848"/>
                </a:lnTo>
                <a:lnTo>
                  <a:pt x="3166" y="3161"/>
                </a:lnTo>
                <a:lnTo>
                  <a:pt x="849" y="6591"/>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1"/>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
          <p:cNvSpPr/>
          <p:nvPr/>
        </p:nvSpPr>
        <p:spPr>
          <a:xfrm>
            <a:off x="17095257" y="9727137"/>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
          <p:cNvSpPr/>
          <p:nvPr/>
        </p:nvSpPr>
        <p:spPr>
          <a:xfrm>
            <a:off x="17251263" y="9731352"/>
            <a:ext cx="26942" cy="26942"/>
          </a:xfrm>
          <a:custGeom>
            <a:rect l="l" t="t" r="r" b="b"/>
            <a:pathLst>
              <a:path w="21600" h="21600" extrusionOk="0">
                <a:moveTo>
                  <a:pt x="12232" y="0"/>
                </a:moveTo>
                <a:lnTo>
                  <a:pt x="9368" y="0"/>
                </a:lnTo>
                <a:lnTo>
                  <a:pt x="7992" y="273"/>
                </a:lnTo>
                <a:lnTo>
                  <a:pt x="0" y="9367"/>
                </a:lnTo>
                <a:lnTo>
                  <a:pt x="0" y="12232"/>
                </a:lnTo>
                <a:lnTo>
                  <a:pt x="9368" y="21600"/>
                </a:lnTo>
                <a:lnTo>
                  <a:pt x="12232" y="21600"/>
                </a:lnTo>
                <a:lnTo>
                  <a:pt x="21600" y="12232"/>
                </a:lnTo>
                <a:lnTo>
                  <a:pt x="21600" y="9367"/>
                </a:lnTo>
                <a:lnTo>
                  <a:pt x="13616"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
          <p:cNvSpPr/>
          <p:nvPr/>
        </p:nvSpPr>
        <p:spPr>
          <a:xfrm>
            <a:off x="17408130" y="9736403"/>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
          <p:cNvSpPr/>
          <p:nvPr/>
        </p:nvSpPr>
        <p:spPr>
          <a:xfrm>
            <a:off x="17561999" y="9738471"/>
            <a:ext cx="12701" cy="12701"/>
          </a:xfrm>
          <a:custGeom>
            <a:rect l="l" t="t" r="r" b="b"/>
            <a:pathLst>
              <a:path w="21600" h="21600" extrusionOk="0">
                <a:moveTo>
                  <a:pt x="13773" y="0"/>
                </a:moveTo>
                <a:lnTo>
                  <a:pt x="7827" y="0"/>
                </a:lnTo>
                <a:lnTo>
                  <a:pt x="5254" y="1052"/>
                </a:lnTo>
                <a:lnTo>
                  <a:pt x="1033" y="5270"/>
                </a:lnTo>
                <a:lnTo>
                  <a:pt x="0" y="7817"/>
                </a:lnTo>
                <a:lnTo>
                  <a:pt x="0" y="13783"/>
                </a:lnTo>
                <a:lnTo>
                  <a:pt x="1033" y="16326"/>
                </a:lnTo>
                <a:lnTo>
                  <a:pt x="5254" y="20545"/>
                </a:lnTo>
                <a:lnTo>
                  <a:pt x="7827" y="21600"/>
                </a:lnTo>
                <a:lnTo>
                  <a:pt x="13773" y="21600"/>
                </a:lnTo>
                <a:lnTo>
                  <a:pt x="16305" y="20545"/>
                </a:lnTo>
                <a:lnTo>
                  <a:pt x="20523" y="16326"/>
                </a:lnTo>
                <a:lnTo>
                  <a:pt x="21600" y="13783"/>
                </a:lnTo>
                <a:lnTo>
                  <a:pt x="21600" y="7817"/>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
          <p:cNvSpPr/>
          <p:nvPr/>
        </p:nvSpPr>
        <p:spPr>
          <a:xfrm>
            <a:off x="15588524" y="9890277"/>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
          <p:cNvSpPr/>
          <p:nvPr/>
        </p:nvSpPr>
        <p:spPr>
          <a:xfrm>
            <a:off x="15739542" y="9889468"/>
            <a:ext cx="14303" cy="14328"/>
          </a:xfrm>
          <a:custGeom>
            <a:rect l="l" t="t" r="r" b="b"/>
            <a:pathLst>
              <a:path w="21600" h="21600" extrusionOk="0">
                <a:moveTo>
                  <a:pt x="16761" y="0"/>
                </a:moveTo>
                <a:lnTo>
                  <a:pt x="4822" y="0"/>
                </a:lnTo>
                <a:lnTo>
                  <a:pt x="0" y="4824"/>
                </a:lnTo>
                <a:lnTo>
                  <a:pt x="0" y="16742"/>
                </a:lnTo>
                <a:lnTo>
                  <a:pt x="4822" y="21600"/>
                </a:lnTo>
                <a:lnTo>
                  <a:pt x="16761" y="21600"/>
                </a:lnTo>
                <a:lnTo>
                  <a:pt x="21600" y="16742"/>
                </a:lnTo>
                <a:lnTo>
                  <a:pt x="21600" y="482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
          <p:cNvSpPr/>
          <p:nvPr/>
        </p:nvSpPr>
        <p:spPr>
          <a:xfrm>
            <a:off x="15887548" y="9885683"/>
            <a:ext cx="21885" cy="21889"/>
          </a:xfrm>
          <a:custGeom>
            <a:rect l="l" t="t" r="r" b="b"/>
            <a:pathLst>
              <a:path w="21600" h="21600" extrusionOk="0">
                <a:moveTo>
                  <a:pt x="12226" y="0"/>
                </a:moveTo>
                <a:lnTo>
                  <a:pt x="9363" y="0"/>
                </a:lnTo>
                <a:lnTo>
                  <a:pt x="7988" y="273"/>
                </a:lnTo>
                <a:lnTo>
                  <a:pt x="0" y="9368"/>
                </a:lnTo>
                <a:lnTo>
                  <a:pt x="0" y="12232"/>
                </a:lnTo>
                <a:lnTo>
                  <a:pt x="9363" y="21600"/>
                </a:lnTo>
                <a:lnTo>
                  <a:pt x="12226" y="21600"/>
                </a:lnTo>
                <a:lnTo>
                  <a:pt x="21600" y="12232"/>
                </a:lnTo>
                <a:lnTo>
                  <a:pt x="21600" y="9368"/>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
          <p:cNvSpPr/>
          <p:nvPr/>
        </p:nvSpPr>
        <p:spPr>
          <a:xfrm>
            <a:off x="16035973" y="9882315"/>
            <a:ext cx="28628" cy="28626"/>
          </a:xfrm>
          <a:custGeom>
            <a:rect l="l" t="t" r="r" b="b"/>
            <a:pathLst>
              <a:path w="21600" h="21600" extrusionOk="0">
                <a:moveTo>
                  <a:pt x="12238" y="0"/>
                </a:moveTo>
                <a:lnTo>
                  <a:pt x="9370" y="0"/>
                </a:lnTo>
                <a:lnTo>
                  <a:pt x="7995" y="274"/>
                </a:lnTo>
                <a:lnTo>
                  <a:pt x="0" y="9367"/>
                </a:lnTo>
                <a:lnTo>
                  <a:pt x="0" y="12232"/>
                </a:lnTo>
                <a:lnTo>
                  <a:pt x="9370" y="21600"/>
                </a:lnTo>
                <a:lnTo>
                  <a:pt x="12238" y="21600"/>
                </a:lnTo>
                <a:lnTo>
                  <a:pt x="21600" y="12232"/>
                </a:lnTo>
                <a:lnTo>
                  <a:pt x="21600" y="9367"/>
                </a:lnTo>
                <a:lnTo>
                  <a:pt x="13613" y="274"/>
                </a:lnTo>
                <a:lnTo>
                  <a:pt x="122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
          <p:cNvSpPr/>
          <p:nvPr/>
        </p:nvSpPr>
        <p:spPr>
          <a:xfrm>
            <a:off x="16184835" y="9879373"/>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
          <p:cNvSpPr/>
          <p:nvPr/>
        </p:nvSpPr>
        <p:spPr>
          <a:xfrm>
            <a:off x="16335377" y="9878103"/>
            <a:ext cx="37046" cy="37055"/>
          </a:xfrm>
          <a:custGeom>
            <a:rect l="l" t="t" r="r" b="b"/>
            <a:pathLst>
              <a:path w="21600" h="21600" extrusionOk="0">
                <a:moveTo>
                  <a:pt x="10806" y="0"/>
                </a:moveTo>
                <a:lnTo>
                  <a:pt x="6596" y="848"/>
                </a:lnTo>
                <a:lnTo>
                  <a:pt x="3161" y="3161"/>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1"/>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16486346" y="9877268"/>
            <a:ext cx="38733" cy="38732"/>
          </a:xfrm>
          <a:custGeom>
            <a:rect l="l" t="t" r="r" b="b"/>
            <a:pathLst>
              <a:path w="21600" h="21600" extrusionOk="0">
                <a:moveTo>
                  <a:pt x="10803" y="0"/>
                </a:moveTo>
                <a:lnTo>
                  <a:pt x="6600" y="849"/>
                </a:lnTo>
                <a:lnTo>
                  <a:pt x="3165" y="3164"/>
                </a:lnTo>
                <a:lnTo>
                  <a:pt x="849" y="6595"/>
                </a:lnTo>
                <a:lnTo>
                  <a:pt x="0" y="10794"/>
                </a:lnTo>
                <a:lnTo>
                  <a:pt x="849" y="14999"/>
                </a:lnTo>
                <a:lnTo>
                  <a:pt x="3165" y="18434"/>
                </a:lnTo>
                <a:lnTo>
                  <a:pt x="6600" y="20751"/>
                </a:lnTo>
                <a:lnTo>
                  <a:pt x="10803" y="21600"/>
                </a:lnTo>
                <a:lnTo>
                  <a:pt x="15008" y="20751"/>
                </a:lnTo>
                <a:lnTo>
                  <a:pt x="18440" y="18434"/>
                </a:lnTo>
                <a:lnTo>
                  <a:pt x="20752" y="14999"/>
                </a:lnTo>
                <a:lnTo>
                  <a:pt x="21600" y="10794"/>
                </a:lnTo>
                <a:lnTo>
                  <a:pt x="20752" y="6595"/>
                </a:lnTo>
                <a:lnTo>
                  <a:pt x="18440" y="3164"/>
                </a:lnTo>
                <a:lnTo>
                  <a:pt x="15008"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16638570" y="9877696"/>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16792063" y="9879373"/>
            <a:ext cx="34513" cy="34520"/>
          </a:xfrm>
          <a:custGeom>
            <a:rect l="l" t="t" r="r" b="b"/>
            <a:pathLst>
              <a:path w="21600" h="21600" extrusionOk="0">
                <a:moveTo>
                  <a:pt x="16763" y="0"/>
                </a:moveTo>
                <a:lnTo>
                  <a:pt x="4836" y="0"/>
                </a:lnTo>
                <a:lnTo>
                  <a:pt x="0" y="4838"/>
                </a:lnTo>
                <a:lnTo>
                  <a:pt x="0" y="16761"/>
                </a:lnTo>
                <a:lnTo>
                  <a:pt x="4836" y="21600"/>
                </a:lnTo>
                <a:lnTo>
                  <a:pt x="16763" y="21600"/>
                </a:lnTo>
                <a:lnTo>
                  <a:pt x="21600" y="16761"/>
                </a:lnTo>
                <a:lnTo>
                  <a:pt x="21600" y="483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
          <p:cNvSpPr/>
          <p:nvPr/>
        </p:nvSpPr>
        <p:spPr>
          <a:xfrm>
            <a:off x="16946395" y="9881884"/>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
          <p:cNvSpPr/>
          <p:nvPr/>
        </p:nvSpPr>
        <p:spPr>
          <a:xfrm>
            <a:off x="17101144" y="9884841"/>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17257159" y="9889058"/>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17410192" y="9890275"/>
            <a:ext cx="12701" cy="12701"/>
          </a:xfrm>
          <a:custGeom>
            <a:rect l="l" t="t" r="r" b="b"/>
            <a:pathLst>
              <a:path w="21600" h="21600" extrusionOk="0">
                <a:moveTo>
                  <a:pt x="13810" y="0"/>
                </a:moveTo>
                <a:lnTo>
                  <a:pt x="7827" y="0"/>
                </a:lnTo>
                <a:lnTo>
                  <a:pt x="5291" y="1052"/>
                </a:lnTo>
                <a:lnTo>
                  <a:pt x="1074" y="5270"/>
                </a:lnTo>
                <a:lnTo>
                  <a:pt x="0" y="7817"/>
                </a:lnTo>
                <a:lnTo>
                  <a:pt x="0" y="13783"/>
                </a:lnTo>
                <a:lnTo>
                  <a:pt x="1074" y="16326"/>
                </a:lnTo>
                <a:lnTo>
                  <a:pt x="5291" y="20545"/>
                </a:lnTo>
                <a:lnTo>
                  <a:pt x="7827" y="21600"/>
                </a:lnTo>
                <a:lnTo>
                  <a:pt x="13810" y="21600"/>
                </a:lnTo>
                <a:lnTo>
                  <a:pt x="16342" y="20545"/>
                </a:lnTo>
                <a:lnTo>
                  <a:pt x="20563" y="16326"/>
                </a:lnTo>
                <a:lnTo>
                  <a:pt x="21600" y="13783"/>
                </a:lnTo>
                <a:lnTo>
                  <a:pt x="21600" y="7817"/>
                </a:lnTo>
                <a:lnTo>
                  <a:pt x="20563" y="5270"/>
                </a:lnTo>
                <a:lnTo>
                  <a:pt x="16342" y="1052"/>
                </a:lnTo>
                <a:lnTo>
                  <a:pt x="1381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17561996" y="989027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
          <p:cNvSpPr/>
          <p:nvPr/>
        </p:nvSpPr>
        <p:spPr>
          <a:xfrm>
            <a:off x="15740332"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
          <p:cNvSpPr/>
          <p:nvPr/>
        </p:nvSpPr>
        <p:spPr>
          <a:xfrm>
            <a:off x="15892129" y="10042088"/>
            <a:ext cx="12701" cy="12701"/>
          </a:xfrm>
          <a:custGeom>
            <a:rect l="l" t="t" r="r" b="b"/>
            <a:pathLst>
              <a:path w="21600" h="21600" extrusionOk="0">
                <a:moveTo>
                  <a:pt x="16809" y="0"/>
                </a:moveTo>
                <a:lnTo>
                  <a:pt x="4861" y="0"/>
                </a:lnTo>
                <a:lnTo>
                  <a:pt x="0" y="4811"/>
                </a:lnTo>
                <a:lnTo>
                  <a:pt x="0" y="16738"/>
                </a:lnTo>
                <a:lnTo>
                  <a:pt x="4861" y="21600"/>
                </a:lnTo>
                <a:lnTo>
                  <a:pt x="16809" y="21600"/>
                </a:lnTo>
                <a:lnTo>
                  <a:pt x="21600" y="16738"/>
                </a:lnTo>
                <a:lnTo>
                  <a:pt x="21600" y="4811"/>
                </a:lnTo>
                <a:lnTo>
                  <a:pt x="16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
          <p:cNvSpPr/>
          <p:nvPr/>
        </p:nvSpPr>
        <p:spPr>
          <a:xfrm>
            <a:off x="16042715" y="10040865"/>
            <a:ext cx="15152" cy="15144"/>
          </a:xfrm>
          <a:custGeom>
            <a:rect l="l" t="t" r="r" b="b"/>
            <a:pathLst>
              <a:path w="21600" h="21600" extrusionOk="0">
                <a:moveTo>
                  <a:pt x="16763" y="0"/>
                </a:moveTo>
                <a:lnTo>
                  <a:pt x="4851" y="0"/>
                </a:lnTo>
                <a:lnTo>
                  <a:pt x="0" y="4840"/>
                </a:lnTo>
                <a:lnTo>
                  <a:pt x="0" y="16760"/>
                </a:lnTo>
                <a:lnTo>
                  <a:pt x="4851" y="21600"/>
                </a:lnTo>
                <a:lnTo>
                  <a:pt x="16763" y="21600"/>
                </a:lnTo>
                <a:lnTo>
                  <a:pt x="21600" y="16760"/>
                </a:lnTo>
                <a:lnTo>
                  <a:pt x="21600" y="4840"/>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16192416" y="10038761"/>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16342537" y="10037068"/>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
          <p:cNvSpPr/>
          <p:nvPr/>
        </p:nvSpPr>
        <p:spPr>
          <a:xfrm>
            <a:off x="16493917" y="10036646"/>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16646151" y="10037063"/>
            <a:ext cx="22734" cy="22728"/>
          </a:xfrm>
          <a:custGeom>
            <a:rect l="l" t="t" r="r" b="b"/>
            <a:pathLst>
              <a:path w="21600" h="21600" extrusionOk="0">
                <a:moveTo>
                  <a:pt x="16764" y="0"/>
                </a:moveTo>
                <a:lnTo>
                  <a:pt x="4825" y="0"/>
                </a:lnTo>
                <a:lnTo>
                  <a:pt x="0" y="4838"/>
                </a:lnTo>
                <a:lnTo>
                  <a:pt x="0" y="16782"/>
                </a:lnTo>
                <a:lnTo>
                  <a:pt x="4825" y="21600"/>
                </a:lnTo>
                <a:lnTo>
                  <a:pt x="16764" y="21600"/>
                </a:lnTo>
                <a:lnTo>
                  <a:pt x="21600" y="16782"/>
                </a:lnTo>
                <a:lnTo>
                  <a:pt x="21600" y="4838"/>
                </a:lnTo>
                <a:lnTo>
                  <a:pt x="1676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
          <p:cNvSpPr/>
          <p:nvPr/>
        </p:nvSpPr>
        <p:spPr>
          <a:xfrm>
            <a:off x="16799216" y="10038331"/>
            <a:ext cx="20210" cy="20214"/>
          </a:xfrm>
          <a:custGeom>
            <a:rect l="l" t="t" r="r" b="b"/>
            <a:pathLst>
              <a:path w="21600" h="21600" extrusionOk="0">
                <a:moveTo>
                  <a:pt x="16754" y="0"/>
                </a:moveTo>
                <a:lnTo>
                  <a:pt x="4845" y="0"/>
                </a:lnTo>
                <a:lnTo>
                  <a:pt x="0" y="4843"/>
                </a:lnTo>
                <a:lnTo>
                  <a:pt x="0" y="16756"/>
                </a:lnTo>
                <a:lnTo>
                  <a:pt x="4845" y="21600"/>
                </a:lnTo>
                <a:lnTo>
                  <a:pt x="16754" y="21600"/>
                </a:lnTo>
                <a:lnTo>
                  <a:pt x="21600" y="16756"/>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
          <p:cNvSpPr/>
          <p:nvPr/>
        </p:nvSpPr>
        <p:spPr>
          <a:xfrm>
            <a:off x="16953117" y="10040437"/>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
          <p:cNvSpPr/>
          <p:nvPr/>
        </p:nvSpPr>
        <p:spPr>
          <a:xfrm>
            <a:off x="17106596" y="10042088"/>
            <a:ext cx="12701" cy="12701"/>
          </a:xfrm>
          <a:custGeom>
            <a:rect l="l" t="t" r="r" b="b"/>
            <a:pathLst>
              <a:path w="21600" h="21600" extrusionOk="0">
                <a:moveTo>
                  <a:pt x="16716" y="0"/>
                </a:moveTo>
                <a:lnTo>
                  <a:pt x="4817" y="0"/>
                </a:lnTo>
                <a:lnTo>
                  <a:pt x="0" y="4814"/>
                </a:lnTo>
                <a:lnTo>
                  <a:pt x="0" y="16739"/>
                </a:lnTo>
                <a:lnTo>
                  <a:pt x="4817" y="21600"/>
                </a:lnTo>
                <a:lnTo>
                  <a:pt x="16716" y="21600"/>
                </a:lnTo>
                <a:lnTo>
                  <a:pt x="21600" y="16739"/>
                </a:lnTo>
                <a:lnTo>
                  <a:pt x="21600" y="4814"/>
                </a:lnTo>
                <a:lnTo>
                  <a:pt x="1671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
          <p:cNvSpPr/>
          <p:nvPr/>
        </p:nvSpPr>
        <p:spPr>
          <a:xfrm>
            <a:off x="17258388"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15892138"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
          <p:cNvSpPr/>
          <p:nvPr/>
        </p:nvSpPr>
        <p:spPr>
          <a:xfrm>
            <a:off x="16043942" y="10193887"/>
            <a:ext cx="12701" cy="12701"/>
          </a:xfrm>
          <a:custGeom>
            <a:rect l="l" t="t" r="r" b="b"/>
            <a:pathLst>
              <a:path w="21600" h="21600" extrusionOk="0">
                <a:moveTo>
                  <a:pt x="18013" y="0"/>
                </a:moveTo>
                <a:lnTo>
                  <a:pt x="3579" y="0"/>
                </a:lnTo>
                <a:lnTo>
                  <a:pt x="0" y="3600"/>
                </a:lnTo>
                <a:lnTo>
                  <a:pt x="0" y="18000"/>
                </a:lnTo>
                <a:lnTo>
                  <a:pt x="3579" y="21600"/>
                </a:lnTo>
                <a:lnTo>
                  <a:pt x="18013" y="21600"/>
                </a:lnTo>
                <a:lnTo>
                  <a:pt x="21600" y="18000"/>
                </a:lnTo>
                <a:lnTo>
                  <a:pt x="21600" y="3600"/>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p:nvPr/>
        </p:nvSpPr>
        <p:spPr>
          <a:xfrm>
            <a:off x="16195754"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
          <p:cNvSpPr/>
          <p:nvPr/>
        </p:nvSpPr>
        <p:spPr>
          <a:xfrm>
            <a:off x="16347560" y="10193882"/>
            <a:ext cx="12701" cy="12701"/>
          </a:xfrm>
          <a:custGeom>
            <a:rect l="l" t="t" r="r" b="b"/>
            <a:pathLst>
              <a:path w="21600" h="21600" extrusionOk="0">
                <a:moveTo>
                  <a:pt x="16763" y="0"/>
                </a:moveTo>
                <a:lnTo>
                  <a:pt x="4809" y="0"/>
                </a:lnTo>
                <a:lnTo>
                  <a:pt x="0" y="4848"/>
                </a:lnTo>
                <a:lnTo>
                  <a:pt x="0" y="16808"/>
                </a:lnTo>
                <a:lnTo>
                  <a:pt x="4809" y="21600"/>
                </a:lnTo>
                <a:lnTo>
                  <a:pt x="16763" y="21600"/>
                </a:lnTo>
                <a:lnTo>
                  <a:pt x="21600" y="16808"/>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
          <p:cNvSpPr/>
          <p:nvPr/>
        </p:nvSpPr>
        <p:spPr>
          <a:xfrm>
            <a:off x="16499356" y="10193893"/>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
          <p:cNvSpPr/>
          <p:nvPr/>
        </p:nvSpPr>
        <p:spPr>
          <a:xfrm>
            <a:off x="16651174" y="10193882"/>
            <a:ext cx="12701" cy="12701"/>
          </a:xfrm>
          <a:custGeom>
            <a:rect l="l" t="t" r="r" b="b"/>
            <a:pathLst>
              <a:path w="21600" h="21600" extrusionOk="0">
                <a:moveTo>
                  <a:pt x="16738" y="0"/>
                </a:moveTo>
                <a:lnTo>
                  <a:pt x="4780" y="0"/>
                </a:lnTo>
                <a:lnTo>
                  <a:pt x="0" y="4848"/>
                </a:lnTo>
                <a:lnTo>
                  <a:pt x="0" y="16808"/>
                </a:lnTo>
                <a:lnTo>
                  <a:pt x="4780" y="21600"/>
                </a:lnTo>
                <a:lnTo>
                  <a:pt x="16738" y="21600"/>
                </a:lnTo>
                <a:lnTo>
                  <a:pt x="21600" y="16808"/>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16802981"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16954774" y="10193887"/>
            <a:ext cx="12701" cy="12701"/>
          </a:xfrm>
          <a:custGeom>
            <a:rect l="l" t="t" r="r" b="b"/>
            <a:pathLst>
              <a:path w="21600" h="21600" extrusionOk="0">
                <a:moveTo>
                  <a:pt x="17942" y="0"/>
                </a:moveTo>
                <a:lnTo>
                  <a:pt x="3658" y="0"/>
                </a:lnTo>
                <a:lnTo>
                  <a:pt x="0" y="3600"/>
                </a:lnTo>
                <a:lnTo>
                  <a:pt x="0" y="18000"/>
                </a:lnTo>
                <a:lnTo>
                  <a:pt x="3658" y="21600"/>
                </a:lnTo>
                <a:lnTo>
                  <a:pt x="17942" y="21600"/>
                </a:lnTo>
                <a:lnTo>
                  <a:pt x="21600" y="18000"/>
                </a:lnTo>
                <a:lnTo>
                  <a:pt x="21600" y="3600"/>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17106585"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txBox="1"/>
          <p:nvPr/>
        </p:nvSpPr>
        <p:spPr>
          <a:xfrm>
            <a:off x="1675349" y="865319"/>
            <a:ext cx="10266600" cy="68340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E-STEAM SUR LE NUAGE</a:t>
            </a:r>
          </a:p>
          <a:p>
            <a:pPr marL="0" marR="0" lvl="0" indent="0" algn="l" rtl="0">
              <a:lnSpc>
                <a:spcPct val="100000"/>
              </a:lnSpc>
              <a:spcBef>
                <a:spcPct val="0"/>
              </a:spcBef>
              <a:spcAft>
                <a:spcPct val="0"/>
              </a:spcAft>
              <a:buClr>
                <a:srgbClr val="FFFFFF"/>
              </a:buClr>
              <a:buSzPts val="7200"/>
              <a:buFont typeface="Calibri"/>
              <a:buNone/>
              <a:defRPr sz="7200" b="1">
                <a:solidFill>
                  <a:srgbClr val="FFFFFF"/>
                </a:solidFill>
                <a:latin typeface="Calibri"/>
                <a:ea typeface="Calibri"/>
                <a:cs typeface="Calibri"/>
                <a:sym typeface="Calibri"/>
              </a:defRPr>
            </a:pPr>
            <a:r>
              <a:t>2021-1-ES01-KA220—</a:t>
            </a:r>
          </a:p>
          <a:p>
            <a:pPr marL="0" marR="0" lvl="0" indent="0" algn="l" rtl="0">
              <a:lnSpc>
                <a:spcPct val="100000"/>
              </a:lnSpc>
              <a:spcBef>
                <a:spcPct val="0"/>
              </a:spcBef>
              <a:spcAft>
                <a:spcPct val="0"/>
              </a:spcAft>
              <a:buClr>
                <a:srgbClr val="FFFFFF"/>
              </a:buClr>
              <a:buSzPts val="7200"/>
              <a:buFont typeface="Calibri"/>
              <a:buNone/>
              <a:defRPr sz="7200" b="1">
                <a:solidFill>
                  <a:srgbClr val="FFFFFF"/>
                </a:solidFill>
                <a:latin typeface="Calibri"/>
                <a:ea typeface="Calibri"/>
                <a:cs typeface="Calibri"/>
                <a:sym typeface="Calibri"/>
              </a:defRPr>
            </a:pPr>
            <a:r>
              <a:t>SCH-000032742</a:t>
            </a:r>
            <a:endParaRPr sz="72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COMMENT COURIR UN HACKATHON</a:t>
            </a:r>
          </a:p>
        </p:txBody>
      </p:sp>
      <p:sp>
        <p:nvSpPr>
          <p:cNvPr id="280" name="Google Shape;280;p1"/>
          <p:cNvSpPr txBox="1"/>
          <p:nvPr/>
        </p:nvSpPr>
        <p:spPr>
          <a:xfrm>
            <a:off x="6846736" y="211904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281" name="Google Shape;281;p1"/>
          <p:cNvSpPr txBox="1"/>
          <p:nvPr/>
        </p:nvSpPr>
        <p:spPr>
          <a:xfrm>
            <a:off x="1161144" y="2726823"/>
            <a:ext cx="15938170" cy="73863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600"/>
              <a:buFont typeface="Calibri"/>
              <a:buNone/>
            </a:pPr>
            <a:endParaRPr sz="3600" b="0" i="0" u="none" strike="noStrike" cap="none">
              <a:solidFill>
                <a:srgbClr val="000000"/>
              </a:solidFill>
              <a:latin typeface="Arial"/>
              <a:ea typeface="Arial"/>
              <a:cs typeface="Arial"/>
              <a:sym typeface="Arial"/>
            </a:endParaRPr>
          </a:p>
        </p:txBody>
      </p:sp>
      <p:sp>
        <p:nvSpPr>
          <p:cNvPr id="282" name="Google Shape;282;p1"/>
          <p:cNvSpPr txBox="1"/>
          <p:nvPr/>
        </p:nvSpPr>
        <p:spPr>
          <a:xfrm>
            <a:off x="6846736" y="426369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283" name="Google Shape;283;p1"/>
          <p:cNvSpPr txBox="1"/>
          <p:nvPr/>
        </p:nvSpPr>
        <p:spPr>
          <a:xfrm>
            <a:off x="899886" y="4871473"/>
            <a:ext cx="16199427"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84" name="Google Shape;284;p1"/>
          <p:cNvSpPr txBox="1"/>
          <p:nvPr/>
        </p:nvSpPr>
        <p:spPr>
          <a:xfrm rot="10800000" flipH="1">
            <a:off x="1530600" y="6345387"/>
            <a:ext cx="15599101" cy="7389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p:txBody>
      </p:sp>
      <p:sp>
        <p:nvSpPr>
          <p:cNvPr id="285" name="Google Shape;285;p1"/>
          <p:cNvSpPr txBox="1"/>
          <p:nvPr/>
        </p:nvSpPr>
        <p:spPr>
          <a:xfrm>
            <a:off x="1516566" y="6712615"/>
            <a:ext cx="15582747"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286" name="Google Shape;286;p1" descr="Google Shape;1775;p20"/>
          <p:cNvPicPr preferRelativeResize="0"/>
          <p:nvPr/>
        </p:nvPicPr>
        <p:blipFill>
          <a:blip r:embed="rId25">
            <a:alphaModFix/>
          </a:blip>
          <a:stretch>
            <a:fillRect/>
          </a:stretch>
        </p:blipFill>
        <p:spPr>
          <a:xfrm>
            <a:off x="12237275" y="950650"/>
            <a:ext cx="7018798" cy="2207550"/>
          </a:xfrm>
          <a:prstGeom prst="rect">
            <a:avLst/>
          </a:prstGeom>
          <a:noFill/>
          <a:ln>
            <a:noFill/>
          </a:ln>
        </p:spPr>
      </p:pic>
      <p:pic>
        <p:nvPicPr>
          <p:cNvPr id="287" name="Google Shape;287;p1"/>
          <p:cNvPicPr preferRelativeResize="0"/>
          <p:nvPr/>
        </p:nvPicPr>
        <p:blipFill>
          <a:blip r:embed="rId26">
            <a:alphaModFix/>
          </a:blip>
          <a:stretch>
            <a:fillRect/>
          </a:stretch>
        </p:blipFill>
        <p:spPr>
          <a:xfrm>
            <a:off x="384525" y="9127500"/>
            <a:ext cx="7463775" cy="1692350"/>
          </a:xfrm>
          <a:prstGeom prst="rect">
            <a:avLst/>
          </a:prstGeom>
          <a:noFill/>
          <a:ln>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286"/>
        <p:cNvGrpSpPr/>
        <p:nvPr/>
      </p:nvGrpSpPr>
      <p:grpSpPr>
        <a:xfrm>
          <a:off x="0" y="0"/>
          <a:ext cx="0" cy="0"/>
        </a:xfrm>
      </p:grpSpPr>
      <p:sp>
        <p:nvSpPr>
          <p:cNvPr id="2287" name="Google Shape;2287;p10"/>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10"/>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9" name="Google Shape;2289;p10"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2290" name="Google Shape;2290;p10"/>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10"/>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10"/>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10"/>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10"/>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10"/>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10"/>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10"/>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10"/>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10"/>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10"/>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10"/>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10"/>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10"/>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10"/>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10"/>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10"/>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10"/>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10"/>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10"/>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10"/>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10"/>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10"/>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10"/>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10"/>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10"/>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10"/>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10"/>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10"/>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10"/>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10"/>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10"/>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10"/>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10"/>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10"/>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10"/>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10"/>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10"/>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10"/>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10"/>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10"/>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10"/>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10"/>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10"/>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10"/>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10"/>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10"/>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10"/>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10"/>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10"/>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10"/>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10"/>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10"/>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3" name="Google Shape;2343;p10"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2344" name="Google Shape;2344;p10"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2345" name="Google Shape;2345;p10"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2346" name="Google Shape;2346;p10"/>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10"/>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10"/>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10"/>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10"/>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10"/>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10"/>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10"/>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10"/>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10"/>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10"/>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10"/>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8" name="Google Shape;2358;p10"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2359" name="Google Shape;2359;p10"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2360" name="Google Shape;2360;p10"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2361" name="Google Shape;2361;p10"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2362" name="Google Shape;2362;p10"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2363" name="Google Shape;2363;p10"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2364" name="Google Shape;2364;p10"/>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10"/>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10"/>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10"/>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10"/>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10"/>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10"/>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10"/>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10"/>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10"/>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10"/>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5" name="Google Shape;2375;p10"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2376" name="Google Shape;2376;p10"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2377" name="Google Shape;2377;p10"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2378" name="Google Shape;2378;p10"/>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10"/>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10"/>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10"/>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10"/>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10"/>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10"/>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10"/>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10"/>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10"/>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8" name="Google Shape;2388;p10"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2389" name="Google Shape;2389;p10"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2390" name="Google Shape;2390;p10"/>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10"/>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10"/>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10"/>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10"/>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10"/>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10"/>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10"/>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10"/>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9" name="Google Shape;2399;p10"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2400" name="Google Shape;2400;p10"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2401" name="Google Shape;2401;p10"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2402" name="Google Shape;2402;p10"/>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10"/>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10"/>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10"/>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10"/>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10"/>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10"/>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10"/>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0" name="Google Shape;2410;p10"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2411" name="Google Shape;2411;p10"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2412" name="Google Shape;2412;p10"/>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3" name="Google Shape;2413;p10"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2414" name="Google Shape;2414;p10"/>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10"/>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10"/>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10"/>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10"/>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10"/>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10"/>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1" name="Google Shape;2421;p10"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2422" name="Google Shape;2422;p10"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2423" name="Google Shape;2423;p10"/>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10"/>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10"/>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10"/>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10"/>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10"/>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10"/>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10"/>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10"/>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10"/>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10"/>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10"/>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10"/>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10"/>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10"/>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10"/>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10"/>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10"/>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10"/>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10"/>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10"/>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10"/>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10"/>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10"/>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10"/>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10"/>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10"/>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10"/>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10"/>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2" name="Google Shape;2452;p10"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2453" name="Google Shape;2453;p10"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2454" name="Google Shape;2454;p10"/>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10"/>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10"/>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10"/>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10"/>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10"/>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10"/>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10"/>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10"/>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10"/>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10"/>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10"/>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6" name="Google Shape;2466;p10"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2467" name="Google Shape;2467;p10"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2468" name="Google Shape;2468;p10"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2469" name="Google Shape;2469;p10"/>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10"/>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10"/>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10"/>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10"/>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10"/>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10"/>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10"/>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10"/>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10"/>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10"/>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10"/>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10"/>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10"/>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10"/>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10"/>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10"/>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10"/>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10"/>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10"/>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10"/>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10"/>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10"/>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10"/>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10"/>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10"/>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10"/>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10"/>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10"/>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10"/>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10"/>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10"/>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10"/>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10"/>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10"/>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10"/>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10"/>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10"/>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10"/>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10"/>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10"/>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10"/>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10"/>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10"/>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10"/>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10"/>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10"/>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10"/>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10"/>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10"/>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10"/>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10"/>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10"/>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10"/>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10"/>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10"/>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10"/>
          <p:cNvSpPr txBox="1"/>
          <p:nvPr/>
        </p:nvSpPr>
        <p:spPr>
          <a:xfrm>
            <a:off x="472654" y="851343"/>
            <a:ext cx="14333592" cy="50782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defRPr>
            </a:pPr>
            <a:r>
              <a:rPr>
                <a:latin typeface="Calibri"/>
                <a:ea typeface="Calibri"/>
                <a:cs typeface="Calibri"/>
                <a:sym typeface="Calibri"/>
              </a:rPr>
              <a:t> </a:t>
            </a:r>
            <a:r>
              <a:rPr err="1">
                <a:latin typeface="Century Gothic"/>
                <a:ea typeface="Century Gothic"/>
                <a:cs typeface="Century Gothic"/>
                <a:sym typeface="Century Gothic"/>
              </a:rPr>
              <a:t>Entraîneurs au travail</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a:t>Renata — la professeure d’art visuel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a:t>Nora — Le professeur de design graphique</a:t>
            </a:r>
            <a:endParaRP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2526" name="Google Shape;2526;p10"/>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2527" name="Google Shape;2527;p10"/>
          <p:cNvPicPr preferRelativeResize="0"/>
          <p:nvPr/>
        </p:nvPicPr>
        <p:blipFill>
          <a:blip r:embed="rId25">
            <a:alphaModFix/>
          </a:blip>
          <a:stretch>
            <a:fillRect/>
          </a:stretch>
        </p:blipFill>
        <p:spPr>
          <a:xfrm>
            <a:off x="14070288" y="163193"/>
            <a:ext cx="5787018" cy="3525620"/>
          </a:xfrm>
          <a:prstGeom prst="rect">
            <a:avLst/>
          </a:prstGeom>
          <a:noFill/>
          <a:ln>
            <a:noFill/>
          </a:ln>
        </p:spPr>
      </p:pic>
      <p:pic>
        <p:nvPicPr>
          <p:cNvPr id="2528" name="Google Shape;2528;p10"/>
          <p:cNvPicPr preferRelativeResize="0"/>
          <p:nvPr/>
        </p:nvPicPr>
        <p:blipFill>
          <a:blip r:embed="rId26">
            <a:alphaModFix/>
          </a:blip>
          <a:stretch>
            <a:fillRect/>
          </a:stretch>
        </p:blipFill>
        <p:spPr>
          <a:xfrm>
            <a:off x="14006023" y="6373658"/>
            <a:ext cx="5787018" cy="4340264"/>
          </a:xfrm>
          <a:prstGeom prst="rect">
            <a:avLst/>
          </a:prstGeom>
          <a:noFill/>
          <a:ln>
            <a:noFill/>
          </a:ln>
        </p:spPr>
      </p:pic>
      <p:pic>
        <p:nvPicPr>
          <p:cNvPr id="2529" name="Google Shape;2529;p10"/>
          <p:cNvPicPr preferRelativeResize="0"/>
          <p:nvPr/>
        </p:nvPicPr>
        <p:blipFill>
          <a:blip r:embed="rId27">
            <a:alphaModFix/>
          </a:blip>
          <a:stretch>
            <a:fillRect/>
          </a:stretch>
        </p:blipFill>
        <p:spPr>
          <a:xfrm>
            <a:off x="6185528" y="5266940"/>
            <a:ext cx="7511405" cy="5110635"/>
          </a:xfrm>
          <a:prstGeom prst="rect">
            <a:avLst/>
          </a:prstGeom>
          <a:noFill/>
          <a:ln>
            <a:noFill/>
          </a:ln>
        </p:spPr>
      </p:pic>
      <p:pic>
        <p:nvPicPr>
          <p:cNvPr id="2530" name="Google Shape;2530;p10"/>
          <p:cNvPicPr preferRelativeResize="0"/>
          <p:nvPr/>
        </p:nvPicPr>
        <p:blipFill>
          <a:blip r:embed="rId28">
            <a:alphaModFix/>
          </a:blip>
          <a:stretch>
            <a:fillRect/>
          </a:stretch>
        </p:blipFill>
        <p:spPr>
          <a:xfrm>
            <a:off x="241268" y="4627504"/>
            <a:ext cx="5591175" cy="3762375"/>
          </a:xfrm>
          <a:prstGeom prst="rect">
            <a:avLst/>
          </a:prstGeom>
          <a:noFill/>
          <a:ln>
            <a:noFill/>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534"/>
        <p:cNvGrpSpPr/>
        <p:nvPr/>
      </p:nvGrpSpPr>
      <p:grpSpPr>
        <a:xfrm>
          <a:off x="0" y="0"/>
          <a:ext cx="0" cy="0"/>
        </a:xfrm>
      </p:grpSpPr>
      <p:sp>
        <p:nvSpPr>
          <p:cNvPr id="2535" name="Google Shape;2535;p11"/>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11"/>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7" name="Google Shape;2537;p11"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2538" name="Google Shape;2538;p11"/>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11"/>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11"/>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11"/>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11"/>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11"/>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11"/>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11"/>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11"/>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11"/>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11"/>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11"/>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11"/>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11"/>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11"/>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11"/>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11"/>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11"/>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11"/>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11"/>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11"/>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11"/>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11"/>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11"/>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11"/>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11"/>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11"/>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11"/>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11"/>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11"/>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11"/>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11"/>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11"/>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11"/>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11"/>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11"/>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11"/>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11"/>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11"/>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11"/>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11"/>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11"/>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11"/>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11"/>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11"/>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11"/>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11"/>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11"/>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11"/>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11"/>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11"/>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11"/>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11"/>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91" name="Google Shape;2591;p11"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2592" name="Google Shape;2592;p11"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2593" name="Google Shape;2593;p11"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2594" name="Google Shape;2594;p11"/>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11"/>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11"/>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11"/>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11"/>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11"/>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11"/>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11"/>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11"/>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11"/>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11"/>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11"/>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06" name="Google Shape;2606;p11"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2607" name="Google Shape;2607;p11"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2608" name="Google Shape;2608;p11"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2609" name="Google Shape;2609;p11"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2610" name="Google Shape;2610;p11"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2611" name="Google Shape;2611;p11"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2612" name="Google Shape;2612;p11"/>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11"/>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11"/>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11"/>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11"/>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11"/>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11"/>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11"/>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11"/>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11"/>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11"/>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3" name="Google Shape;2623;p11"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2624" name="Google Shape;2624;p11"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2625" name="Google Shape;2625;p11"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2626" name="Google Shape;2626;p11"/>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11"/>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11"/>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11"/>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11"/>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11"/>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11"/>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11"/>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11"/>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11"/>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6" name="Google Shape;2636;p11"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2637" name="Google Shape;2637;p11"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2638" name="Google Shape;2638;p11"/>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11"/>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11"/>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11"/>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11"/>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11"/>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11"/>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11"/>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11"/>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47" name="Google Shape;2647;p11"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2648" name="Google Shape;2648;p11"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2649" name="Google Shape;2649;p11"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2650" name="Google Shape;2650;p11"/>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11"/>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11"/>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11"/>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11"/>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11"/>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11"/>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11"/>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8" name="Google Shape;2658;p11"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2659" name="Google Shape;2659;p11"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2660" name="Google Shape;2660;p11"/>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61" name="Google Shape;2661;p11"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2662" name="Google Shape;2662;p11"/>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11"/>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11"/>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11"/>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11"/>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11"/>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11"/>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69" name="Google Shape;2669;p11"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2670" name="Google Shape;2670;p11"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2671" name="Google Shape;2671;p11"/>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11"/>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11"/>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11"/>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11"/>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11"/>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11"/>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8" name="Google Shape;2678;p11"/>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11"/>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11"/>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11"/>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11"/>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11"/>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11"/>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11"/>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11"/>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11"/>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11"/>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11"/>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11"/>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11"/>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11"/>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11"/>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11"/>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11"/>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11"/>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11"/>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11"/>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11"/>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0" name="Google Shape;2700;p11"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2701" name="Google Shape;2701;p11"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2702" name="Google Shape;2702;p11"/>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3" name="Google Shape;2703;p11"/>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11"/>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11"/>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11"/>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11"/>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8" name="Google Shape;2708;p11"/>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11"/>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11"/>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1" name="Google Shape;2711;p11"/>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11"/>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3" name="Google Shape;2713;p11"/>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14" name="Google Shape;2714;p11"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2715" name="Google Shape;2715;p11"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2716" name="Google Shape;2716;p11"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2717" name="Google Shape;2717;p11"/>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11"/>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11"/>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11"/>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11"/>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11"/>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11"/>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11"/>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11"/>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11"/>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7" name="Google Shape;2727;p11"/>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11"/>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9" name="Google Shape;2729;p11"/>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0" name="Google Shape;2730;p11"/>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11"/>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11"/>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11"/>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11"/>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11"/>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11"/>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11"/>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11"/>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11"/>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11"/>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1" name="Google Shape;2741;p11"/>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11"/>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11"/>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4" name="Google Shape;2744;p11"/>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11"/>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11"/>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11"/>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11"/>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11"/>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11"/>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11"/>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11"/>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11"/>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11"/>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11"/>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11"/>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11"/>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11"/>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11"/>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11"/>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11"/>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11"/>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11"/>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11"/>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11"/>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11"/>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11"/>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11"/>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11"/>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11"/>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11"/>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11"/>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11"/>
          <p:cNvSpPr txBox="1"/>
          <p:nvPr/>
        </p:nvSpPr>
        <p:spPr>
          <a:xfrm>
            <a:off x="1675348" y="851343"/>
            <a:ext cx="16803002" cy="295462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Travailler dur sous </a:t>
            </a:r>
          </a:p>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le coaching de leur</a:t>
            </a:r>
          </a:p>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 enseignants</a:t>
            </a:r>
          </a:p>
        </p:txBody>
      </p:sp>
      <p:sp>
        <p:nvSpPr>
          <p:cNvPr id="2774" name="Google Shape;2774;p11"/>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2775" name="Google Shape;2775;p11"/>
          <p:cNvPicPr preferRelativeResize="0"/>
          <p:nvPr/>
        </p:nvPicPr>
        <p:blipFill>
          <a:blip r:embed="rId25">
            <a:alphaModFix/>
          </a:blip>
          <a:stretch>
            <a:fillRect/>
          </a:stretch>
        </p:blipFill>
        <p:spPr>
          <a:xfrm>
            <a:off x="10853811" y="1532773"/>
            <a:ext cx="8687186" cy="6515389"/>
          </a:xfrm>
          <a:prstGeom prst="rect">
            <a:avLst/>
          </a:prstGeom>
          <a:noFill/>
          <a:ln>
            <a:noFill/>
          </a:ln>
        </p:spPr>
      </p:pic>
      <p:pic>
        <p:nvPicPr>
          <p:cNvPr id="2776" name="Google Shape;2776;p11"/>
          <p:cNvPicPr preferRelativeResize="0"/>
          <p:nvPr/>
        </p:nvPicPr>
        <p:blipFill>
          <a:blip r:embed="rId26">
            <a:alphaModFix/>
          </a:blip>
          <a:stretch>
            <a:fillRect/>
          </a:stretch>
        </p:blipFill>
        <p:spPr>
          <a:xfrm>
            <a:off x="6960194" y="5663116"/>
            <a:ext cx="6938316" cy="5203737"/>
          </a:xfrm>
          <a:prstGeom prst="rect">
            <a:avLst/>
          </a:prstGeom>
          <a:noFill/>
          <a:ln>
            <a:noFill/>
          </a:ln>
        </p:spPr>
      </p:pic>
      <p:pic>
        <p:nvPicPr>
          <p:cNvPr id="2777" name="Google Shape;2777;p11"/>
          <p:cNvPicPr preferRelativeResize="0"/>
          <p:nvPr/>
        </p:nvPicPr>
        <p:blipFill>
          <a:blip r:embed="rId27">
            <a:alphaModFix/>
          </a:blip>
          <a:stretch>
            <a:fillRect/>
          </a:stretch>
        </p:blipFill>
        <p:spPr>
          <a:xfrm>
            <a:off x="690869" y="4638025"/>
            <a:ext cx="7314956" cy="5486217"/>
          </a:xfrm>
          <a:prstGeom prst="rect">
            <a:avLst/>
          </a:prstGeom>
          <a:noFill/>
          <a:ln>
            <a:noFill/>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781"/>
        <p:cNvGrpSpPr/>
        <p:nvPr/>
      </p:nvGrpSpPr>
      <p:grpSpPr>
        <a:xfrm>
          <a:off x="0" y="0"/>
          <a:ext cx="0" cy="0"/>
        </a:xfrm>
      </p:grpSpPr>
      <p:sp>
        <p:nvSpPr>
          <p:cNvPr id="2782" name="Google Shape;2782;p12"/>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12"/>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4" name="Google Shape;2784;p12"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2785" name="Google Shape;2785;p12"/>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12"/>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12"/>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12"/>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12"/>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12"/>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12"/>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12"/>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12"/>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12"/>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12"/>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12"/>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12"/>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12"/>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12"/>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12"/>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12"/>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12"/>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12"/>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12"/>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12"/>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6" name="Google Shape;2806;p12"/>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7" name="Google Shape;2807;p12"/>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8" name="Google Shape;2808;p12"/>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9" name="Google Shape;2809;p12"/>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12"/>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12"/>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12"/>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12"/>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12"/>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12"/>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12"/>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7" name="Google Shape;2817;p12"/>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8" name="Google Shape;2818;p12"/>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12"/>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12"/>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12"/>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2" name="Google Shape;2822;p12"/>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12"/>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4" name="Google Shape;2824;p12"/>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12"/>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12"/>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12"/>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12"/>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12"/>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12"/>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12"/>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12"/>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3" name="Google Shape;2833;p12"/>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4" name="Google Shape;2834;p12"/>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12"/>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12"/>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12"/>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38" name="Google Shape;2838;p12"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2839" name="Google Shape;2839;p12"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2840" name="Google Shape;2840;p12"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2841" name="Google Shape;2841;p12"/>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12"/>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12"/>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12"/>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12"/>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12"/>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7" name="Google Shape;2847;p12"/>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12"/>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12"/>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p12"/>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p12"/>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p12"/>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53" name="Google Shape;2853;p12"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2854" name="Google Shape;2854;p12"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2855" name="Google Shape;2855;p12"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2856" name="Google Shape;2856;p12"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2857" name="Google Shape;2857;p12"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2858" name="Google Shape;2858;p12"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2859" name="Google Shape;2859;p12"/>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12"/>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12"/>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12"/>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12"/>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12"/>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12"/>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12"/>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12"/>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12"/>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12"/>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0" name="Google Shape;2870;p12"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2871" name="Google Shape;2871;p12"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2872" name="Google Shape;2872;p12"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2873" name="Google Shape;2873;p12"/>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12"/>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12"/>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12"/>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12"/>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12"/>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9" name="Google Shape;2879;p12"/>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p12"/>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12"/>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p12"/>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3" name="Google Shape;2883;p12"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2884" name="Google Shape;2884;p12"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2885" name="Google Shape;2885;p12"/>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12"/>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12"/>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12"/>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12"/>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p12"/>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12"/>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12"/>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12"/>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4" name="Google Shape;2894;p12"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2895" name="Google Shape;2895;p12"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2896" name="Google Shape;2896;p12"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2897" name="Google Shape;2897;p12"/>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12"/>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12"/>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0" name="Google Shape;2900;p12"/>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p12"/>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12"/>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12"/>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12"/>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05" name="Google Shape;2905;p12"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2906" name="Google Shape;2906;p12"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2907" name="Google Shape;2907;p12"/>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08" name="Google Shape;2908;p12"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2909" name="Google Shape;2909;p12"/>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12"/>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12"/>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12"/>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p12"/>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12"/>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12"/>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6" name="Google Shape;2916;p12"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2917" name="Google Shape;2917;p12"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2918" name="Google Shape;2918;p12"/>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12"/>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12"/>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12"/>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12"/>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p12"/>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12"/>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12"/>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12"/>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12"/>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12"/>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12"/>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0" name="Google Shape;2930;p12"/>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p12"/>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12"/>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12"/>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12"/>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12"/>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12"/>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12"/>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12"/>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12"/>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12"/>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p12"/>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12"/>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p12"/>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12"/>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p12"/>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12"/>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47" name="Google Shape;2947;p12"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2948" name="Google Shape;2948;p12"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2949" name="Google Shape;2949;p12"/>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p12"/>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p12"/>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12"/>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p12"/>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12"/>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12"/>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12"/>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12"/>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12"/>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12"/>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12"/>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1" name="Google Shape;2961;p12"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2962" name="Google Shape;2962;p12"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2963" name="Google Shape;2963;p12"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2964" name="Google Shape;2964;p12"/>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12"/>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12"/>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12"/>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12"/>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12"/>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0" name="Google Shape;2970;p12"/>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1" name="Google Shape;2971;p12"/>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p12"/>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12"/>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12"/>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12"/>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12"/>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7" name="Google Shape;2977;p12"/>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p12"/>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12"/>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12"/>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12"/>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12"/>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p12"/>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p12"/>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12"/>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12"/>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12"/>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8" name="Google Shape;2988;p12"/>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9" name="Google Shape;2989;p12"/>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12"/>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12"/>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2" name="Google Shape;2992;p12"/>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3" name="Google Shape;2993;p12"/>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12"/>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12"/>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p12"/>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p12"/>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8" name="Google Shape;2998;p12"/>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p12"/>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0" name="Google Shape;3000;p12"/>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1" name="Google Shape;3001;p12"/>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p12"/>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p12"/>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p12"/>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12"/>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6" name="Google Shape;3006;p12"/>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7" name="Google Shape;3007;p12"/>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8" name="Google Shape;3008;p12"/>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9" name="Google Shape;3009;p12"/>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0" name="Google Shape;3010;p12"/>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12"/>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2" name="Google Shape;3012;p12"/>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3" name="Google Shape;3013;p12"/>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p12"/>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p12"/>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12"/>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12"/>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12"/>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12"/>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12"/>
          <p:cNvSpPr txBox="1"/>
          <p:nvPr/>
        </p:nvSpPr>
        <p:spPr>
          <a:xfrm>
            <a:off x="1675348" y="851343"/>
            <a:ext cx="11565867" cy="203129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rPr err="1"/>
              <a:t>Travailler dur sous </a:t>
            </a:r>
          </a:p>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rPr/>
              <a:t>le coaching de leurs enseignants</a:t>
            </a:r>
            <a:endParaRPr/>
          </a:p>
        </p:txBody>
      </p:sp>
      <p:sp>
        <p:nvSpPr>
          <p:cNvPr id="3021" name="Google Shape;3021;p12"/>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3022" name="Google Shape;3022;p12"/>
          <p:cNvPicPr preferRelativeResize="0"/>
          <p:nvPr/>
        </p:nvPicPr>
        <p:blipFill>
          <a:blip r:embed="rId25">
            <a:alphaModFix/>
          </a:blip>
          <a:stretch>
            <a:fillRect/>
          </a:stretch>
        </p:blipFill>
        <p:spPr>
          <a:xfrm>
            <a:off x="12520246" y="142850"/>
            <a:ext cx="7324359" cy="4695325"/>
          </a:xfrm>
          <a:prstGeom prst="rect">
            <a:avLst/>
          </a:prstGeom>
          <a:noFill/>
          <a:ln>
            <a:noFill/>
          </a:ln>
        </p:spPr>
      </p:pic>
      <p:pic>
        <p:nvPicPr>
          <p:cNvPr id="3023" name="Google Shape;3023;p12"/>
          <p:cNvPicPr preferRelativeResize="0"/>
          <p:nvPr/>
        </p:nvPicPr>
        <p:blipFill>
          <a:blip r:embed="rId26">
            <a:alphaModFix/>
          </a:blip>
          <a:stretch>
            <a:fillRect/>
          </a:stretch>
        </p:blipFill>
        <p:spPr>
          <a:xfrm>
            <a:off x="8819671" y="4025658"/>
            <a:ext cx="5453465" cy="5987508"/>
          </a:xfrm>
          <a:prstGeom prst="rect">
            <a:avLst/>
          </a:prstGeom>
          <a:noFill/>
          <a:ln>
            <a:noFill/>
          </a:ln>
        </p:spPr>
      </p:pic>
      <p:pic>
        <p:nvPicPr>
          <p:cNvPr id="3024" name="Google Shape;3024;p12"/>
          <p:cNvPicPr preferRelativeResize="0"/>
          <p:nvPr/>
        </p:nvPicPr>
        <p:blipFill>
          <a:blip r:embed="rId27">
            <a:alphaModFix/>
          </a:blip>
          <a:stretch>
            <a:fillRect/>
          </a:stretch>
        </p:blipFill>
        <p:spPr>
          <a:xfrm>
            <a:off x="593238" y="4119381"/>
            <a:ext cx="7816409" cy="5862306"/>
          </a:xfrm>
          <a:prstGeom prst="rect">
            <a:avLst/>
          </a:prstGeom>
          <a:noFill/>
          <a:ln>
            <a:noFill/>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28"/>
        <p:cNvGrpSpPr/>
        <p:nvPr/>
      </p:nvGrpSpPr>
      <p:grpSpPr>
        <a:xfrm>
          <a:off x="0" y="0"/>
          <a:ext cx="0" cy="0"/>
        </a:xfrm>
      </p:grpSpPr>
      <p:sp>
        <p:nvSpPr>
          <p:cNvPr id="3029" name="Google Shape;3029;p13"/>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13"/>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1" name="Google Shape;3031;p13"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3032" name="Google Shape;3032;p13"/>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13"/>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13"/>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13"/>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13"/>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13"/>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13"/>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13"/>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13"/>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13"/>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13"/>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13"/>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13"/>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13"/>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13"/>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13"/>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13"/>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9" name="Google Shape;3049;p13"/>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0" name="Google Shape;3050;p13"/>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1" name="Google Shape;3051;p13"/>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2" name="Google Shape;3052;p13"/>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3" name="Google Shape;3053;p13"/>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4" name="Google Shape;3054;p13"/>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13"/>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13"/>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7" name="Google Shape;3057;p13"/>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13"/>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13"/>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0" name="Google Shape;3060;p13"/>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1" name="Google Shape;3061;p13"/>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2" name="Google Shape;3062;p13"/>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3" name="Google Shape;3063;p13"/>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4" name="Google Shape;3064;p13"/>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5" name="Google Shape;3065;p13"/>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13"/>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13"/>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13"/>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13"/>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13"/>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13"/>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2" name="Google Shape;3072;p13"/>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3" name="Google Shape;3073;p13"/>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4" name="Google Shape;3074;p13"/>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5" name="Google Shape;3075;p13"/>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13"/>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13"/>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8" name="Google Shape;3078;p13"/>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9" name="Google Shape;3079;p13"/>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13"/>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13"/>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2" name="Google Shape;3082;p13"/>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13"/>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13"/>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5" name="Google Shape;3085;p13"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3086" name="Google Shape;3086;p13"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3087" name="Google Shape;3087;p13"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3088" name="Google Shape;3088;p13"/>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9" name="Google Shape;3089;p13"/>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0" name="Google Shape;3090;p13"/>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1" name="Google Shape;3091;p13"/>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2" name="Google Shape;3092;p13"/>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3" name="Google Shape;3093;p13"/>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13"/>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13"/>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13"/>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13"/>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13"/>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13"/>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0" name="Google Shape;3100;p13"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3101" name="Google Shape;3101;p13"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3102" name="Google Shape;3102;p13"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3103" name="Google Shape;3103;p13"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3104" name="Google Shape;3104;p13"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3105" name="Google Shape;3105;p13"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3106" name="Google Shape;3106;p13"/>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7" name="Google Shape;3107;p13"/>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13"/>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13"/>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13"/>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13"/>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13"/>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13"/>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13"/>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13"/>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13"/>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7" name="Google Shape;3117;p13"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3118" name="Google Shape;3118;p13"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3119" name="Google Shape;3119;p13"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3120" name="Google Shape;3120;p13"/>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13"/>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13"/>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13"/>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13"/>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13"/>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13"/>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7" name="Google Shape;3127;p13"/>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13"/>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9" name="Google Shape;3129;p13"/>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0" name="Google Shape;3130;p13"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3131" name="Google Shape;3131;p13"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3132" name="Google Shape;3132;p13"/>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3" name="Google Shape;3133;p13"/>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4" name="Google Shape;3134;p13"/>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13"/>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6" name="Google Shape;3136;p13"/>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7" name="Google Shape;3137;p13"/>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8" name="Google Shape;3138;p13"/>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9" name="Google Shape;3139;p13"/>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13"/>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1" name="Google Shape;3141;p13"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3142" name="Google Shape;3142;p13"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3143" name="Google Shape;3143;p13"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3144" name="Google Shape;3144;p13"/>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5" name="Google Shape;3145;p13"/>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6" name="Google Shape;3146;p13"/>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13"/>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8" name="Google Shape;3148;p13"/>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9" name="Google Shape;3149;p13"/>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13"/>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13"/>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2" name="Google Shape;3152;p13"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3153" name="Google Shape;3153;p13"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3154" name="Google Shape;3154;p13"/>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5" name="Google Shape;3155;p13"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3156" name="Google Shape;3156;p13"/>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13"/>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13"/>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13"/>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13"/>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13"/>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13"/>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3" name="Google Shape;3163;p13"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3164" name="Google Shape;3164;p13"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3165" name="Google Shape;3165;p13"/>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6" name="Google Shape;3166;p13"/>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7" name="Google Shape;3167;p13"/>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8" name="Google Shape;3168;p13"/>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13"/>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0" name="Google Shape;3170;p13"/>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1" name="Google Shape;3171;p13"/>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13"/>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13"/>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13"/>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5" name="Google Shape;3175;p13"/>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6" name="Google Shape;3176;p13"/>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7" name="Google Shape;3177;p13"/>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8" name="Google Shape;3178;p13"/>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9" name="Google Shape;3179;p13"/>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0" name="Google Shape;3180;p13"/>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1" name="Google Shape;3181;p13"/>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2" name="Google Shape;3182;p13"/>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3" name="Google Shape;3183;p13"/>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4" name="Google Shape;3184;p13"/>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5" name="Google Shape;3185;p13"/>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6" name="Google Shape;3186;p13"/>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7" name="Google Shape;3187;p13"/>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8" name="Google Shape;3188;p13"/>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9" name="Google Shape;3189;p13"/>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0" name="Google Shape;3190;p13"/>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13"/>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2" name="Google Shape;3192;p13"/>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3" name="Google Shape;3193;p13"/>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4" name="Google Shape;3194;p13"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3195" name="Google Shape;3195;p13"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3196" name="Google Shape;3196;p13"/>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7" name="Google Shape;3197;p13"/>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8" name="Google Shape;3198;p13"/>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9" name="Google Shape;3199;p13"/>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0" name="Google Shape;3200;p13"/>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1" name="Google Shape;3201;p13"/>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2" name="Google Shape;3202;p13"/>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3" name="Google Shape;3203;p13"/>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4" name="Google Shape;3204;p13"/>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5" name="Google Shape;3205;p13"/>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6" name="Google Shape;3206;p13"/>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7" name="Google Shape;3207;p13"/>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8" name="Google Shape;3208;p13"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3209" name="Google Shape;3209;p13"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3210" name="Google Shape;3210;p13"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3211" name="Google Shape;3211;p13"/>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2" name="Google Shape;3212;p13"/>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3" name="Google Shape;3213;p13"/>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4" name="Google Shape;3214;p13"/>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5" name="Google Shape;3215;p13"/>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6" name="Google Shape;3216;p13"/>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7" name="Google Shape;3217;p13"/>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8" name="Google Shape;3218;p13"/>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9" name="Google Shape;3219;p13"/>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0" name="Google Shape;3220;p13"/>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1" name="Google Shape;3221;p13"/>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2" name="Google Shape;3222;p13"/>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3" name="Google Shape;3223;p13"/>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4" name="Google Shape;3224;p13"/>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5" name="Google Shape;3225;p13"/>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6" name="Google Shape;3226;p13"/>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7" name="Google Shape;3227;p13"/>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8" name="Google Shape;3228;p13"/>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9" name="Google Shape;3229;p13"/>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0" name="Google Shape;3230;p13"/>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1" name="Google Shape;3231;p13"/>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2" name="Google Shape;3232;p13"/>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3" name="Google Shape;3233;p13"/>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4" name="Google Shape;3234;p13"/>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5" name="Google Shape;3235;p13"/>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6" name="Google Shape;3236;p13"/>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13"/>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8" name="Google Shape;3238;p13"/>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9" name="Google Shape;3239;p13"/>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13"/>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13"/>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13"/>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13"/>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4" name="Google Shape;3244;p13"/>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5" name="Google Shape;3245;p13"/>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6" name="Google Shape;3246;p13"/>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7" name="Google Shape;3247;p13"/>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8" name="Google Shape;3248;p13"/>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9" name="Google Shape;3249;p13"/>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0" name="Google Shape;3250;p13"/>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13"/>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13"/>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13"/>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13"/>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13"/>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13"/>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13"/>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8" name="Google Shape;3258;p13"/>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9" name="Google Shape;3259;p13"/>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0" name="Google Shape;3260;p13"/>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1" name="Google Shape;3261;p13"/>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2" name="Google Shape;3262;p13"/>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3" name="Google Shape;3263;p13"/>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4" name="Google Shape;3264;p13"/>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5" name="Google Shape;3265;p13"/>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6" name="Google Shape;3266;p13"/>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7" name="Google Shape;3267;p13"/>
          <p:cNvSpPr txBox="1"/>
          <p:nvPr/>
        </p:nvSpPr>
        <p:spPr>
          <a:xfrm>
            <a:off x="1675348" y="851343"/>
            <a:ext cx="16803002" cy="110796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Pause pizza et signature de la liste de présence</a:t>
            </a:r>
          </a:p>
        </p:txBody>
      </p:sp>
      <p:sp>
        <p:nvSpPr>
          <p:cNvPr id="3268" name="Google Shape;3268;p13"/>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3269" name="Google Shape;3269;p13"/>
          <p:cNvPicPr preferRelativeResize="0"/>
          <p:nvPr/>
        </p:nvPicPr>
        <p:blipFill>
          <a:blip r:embed="rId25">
            <a:alphaModFix/>
          </a:blip>
          <a:stretch>
            <a:fillRect/>
          </a:stretch>
        </p:blipFill>
        <p:spPr>
          <a:xfrm>
            <a:off x="12394678" y="2136315"/>
            <a:ext cx="6116141" cy="4587106"/>
          </a:xfrm>
          <a:prstGeom prst="rect">
            <a:avLst/>
          </a:prstGeom>
          <a:noFill/>
          <a:ln>
            <a:noFill/>
          </a:ln>
        </p:spPr>
      </p:pic>
      <p:pic>
        <p:nvPicPr>
          <p:cNvPr id="3270" name="Google Shape;3270;p13"/>
          <p:cNvPicPr preferRelativeResize="0"/>
          <p:nvPr/>
        </p:nvPicPr>
        <p:blipFill>
          <a:blip r:embed="rId26">
            <a:alphaModFix/>
          </a:blip>
          <a:stretch>
            <a:fillRect/>
          </a:stretch>
        </p:blipFill>
        <p:spPr>
          <a:xfrm>
            <a:off x="1815761" y="2118684"/>
            <a:ext cx="7930901" cy="5948176"/>
          </a:xfrm>
          <a:prstGeom prst="rect">
            <a:avLst/>
          </a:prstGeom>
          <a:noFill/>
          <a:ln>
            <a:noFill/>
          </a:ln>
        </p:spPr>
      </p:pic>
      <p:pic>
        <p:nvPicPr>
          <p:cNvPr id="3271" name="Google Shape;3271;p13"/>
          <p:cNvPicPr preferRelativeResize="0"/>
          <p:nvPr/>
        </p:nvPicPr>
        <p:blipFill>
          <a:blip r:embed="rId27">
            <a:alphaModFix/>
          </a:blip>
          <a:stretch>
            <a:fillRect/>
          </a:stretch>
        </p:blipFill>
        <p:spPr>
          <a:xfrm>
            <a:off x="6298736" y="2996190"/>
            <a:ext cx="7432624" cy="5574468"/>
          </a:xfrm>
          <a:prstGeom prst="rect">
            <a:avLst/>
          </a:prstGeom>
          <a:noFill/>
          <a:ln>
            <a:noFill/>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275"/>
        <p:cNvGrpSpPr/>
        <p:nvPr/>
      </p:nvGrpSpPr>
      <p:grpSpPr>
        <a:xfrm>
          <a:off x="0" y="0"/>
          <a:ext cx="0" cy="0"/>
        </a:xfrm>
      </p:grpSpPr>
      <p:sp>
        <p:nvSpPr>
          <p:cNvPr id="3276" name="Google Shape;3276;p14"/>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7" name="Google Shape;3277;p14"/>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78" name="Google Shape;3278;p14"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3279" name="Google Shape;3279;p14"/>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0" name="Google Shape;3280;p14"/>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1" name="Google Shape;3281;p14"/>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14"/>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3" name="Google Shape;3283;p14"/>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4" name="Google Shape;3284;p14"/>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14"/>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14"/>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14"/>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8" name="Google Shape;3288;p14"/>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9" name="Google Shape;3289;p14"/>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14"/>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14"/>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2" name="Google Shape;3292;p14"/>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3" name="Google Shape;3293;p14"/>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4" name="Google Shape;3294;p14"/>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5" name="Google Shape;3295;p14"/>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6" name="Google Shape;3296;p14"/>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7" name="Google Shape;3297;p14"/>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8" name="Google Shape;3298;p14"/>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9" name="Google Shape;3299;p14"/>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0" name="Google Shape;3300;p14"/>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1" name="Google Shape;3301;p14"/>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2" name="Google Shape;3302;p14"/>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14"/>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4" name="Google Shape;3304;p14"/>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5" name="Google Shape;3305;p14"/>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6" name="Google Shape;3306;p14"/>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7" name="Google Shape;3307;p14"/>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8" name="Google Shape;3308;p14"/>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9" name="Google Shape;3309;p14"/>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0" name="Google Shape;3310;p14"/>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1" name="Google Shape;3311;p14"/>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2" name="Google Shape;3312;p14"/>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3" name="Google Shape;3313;p14"/>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4" name="Google Shape;3314;p14"/>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5" name="Google Shape;3315;p14"/>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6" name="Google Shape;3316;p14"/>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7" name="Google Shape;3317;p14"/>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8" name="Google Shape;3318;p14"/>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9" name="Google Shape;3319;p14"/>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0" name="Google Shape;3320;p14"/>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1" name="Google Shape;3321;p14"/>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2" name="Google Shape;3322;p14"/>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3" name="Google Shape;3323;p14"/>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4" name="Google Shape;3324;p14"/>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5" name="Google Shape;3325;p14"/>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6" name="Google Shape;3326;p14"/>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7" name="Google Shape;3327;p14"/>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8" name="Google Shape;3328;p14"/>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9" name="Google Shape;3329;p14"/>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0" name="Google Shape;3330;p14"/>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1" name="Google Shape;3331;p14"/>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2" name="Google Shape;3332;p14"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3333" name="Google Shape;3333;p14"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3334" name="Google Shape;3334;p14"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3335" name="Google Shape;3335;p14"/>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6" name="Google Shape;3336;p14"/>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7" name="Google Shape;3337;p14"/>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8" name="Google Shape;3338;p14"/>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9" name="Google Shape;3339;p14"/>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0" name="Google Shape;3340;p14"/>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1" name="Google Shape;3341;p14"/>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2" name="Google Shape;3342;p14"/>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3" name="Google Shape;3343;p14"/>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4" name="Google Shape;3344;p14"/>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5" name="Google Shape;3345;p14"/>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6" name="Google Shape;3346;p14"/>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7" name="Google Shape;3347;p14"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3348" name="Google Shape;3348;p14"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3349" name="Google Shape;3349;p14"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3350" name="Google Shape;3350;p14"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3351" name="Google Shape;3351;p14"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3352" name="Google Shape;3352;p14"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3353" name="Google Shape;3353;p14"/>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4" name="Google Shape;3354;p14"/>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5" name="Google Shape;3355;p14"/>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6" name="Google Shape;3356;p14"/>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7" name="Google Shape;3357;p14"/>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8" name="Google Shape;3358;p14"/>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9" name="Google Shape;3359;p14"/>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0" name="Google Shape;3360;p14"/>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1" name="Google Shape;3361;p14"/>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2" name="Google Shape;3362;p14"/>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3" name="Google Shape;3363;p14"/>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4" name="Google Shape;3364;p14"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3365" name="Google Shape;3365;p14"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3366" name="Google Shape;3366;p14"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3367" name="Google Shape;3367;p14"/>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8" name="Google Shape;3368;p14"/>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9" name="Google Shape;3369;p14"/>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0" name="Google Shape;3370;p14"/>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1" name="Google Shape;3371;p14"/>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2" name="Google Shape;3372;p14"/>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3" name="Google Shape;3373;p14"/>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4" name="Google Shape;3374;p14"/>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5" name="Google Shape;3375;p14"/>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6" name="Google Shape;3376;p14"/>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77" name="Google Shape;3377;p14"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3378" name="Google Shape;3378;p14"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3379" name="Google Shape;3379;p14"/>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0" name="Google Shape;3380;p14"/>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1" name="Google Shape;3381;p14"/>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2" name="Google Shape;3382;p14"/>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3" name="Google Shape;3383;p14"/>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4" name="Google Shape;3384;p14"/>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5" name="Google Shape;3385;p14"/>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6" name="Google Shape;3386;p14"/>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7" name="Google Shape;3387;p14"/>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88" name="Google Shape;3388;p14"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3389" name="Google Shape;3389;p14"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3390" name="Google Shape;3390;p14"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3391" name="Google Shape;3391;p14"/>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2" name="Google Shape;3392;p14"/>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3" name="Google Shape;3393;p14"/>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4" name="Google Shape;3394;p14"/>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5" name="Google Shape;3395;p14"/>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6" name="Google Shape;3396;p14"/>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7" name="Google Shape;3397;p14"/>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8" name="Google Shape;3398;p14"/>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9" name="Google Shape;3399;p14"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3400" name="Google Shape;3400;p14"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3401" name="Google Shape;3401;p14"/>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2" name="Google Shape;3402;p14"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3403" name="Google Shape;3403;p14"/>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4" name="Google Shape;3404;p14"/>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5" name="Google Shape;3405;p14"/>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6" name="Google Shape;3406;p14"/>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7" name="Google Shape;3407;p14"/>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8" name="Google Shape;3408;p14"/>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9" name="Google Shape;3409;p14"/>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0" name="Google Shape;3410;p14"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3411" name="Google Shape;3411;p14"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3412" name="Google Shape;3412;p14"/>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3" name="Google Shape;3413;p14"/>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4" name="Google Shape;3414;p14"/>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5" name="Google Shape;3415;p14"/>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6" name="Google Shape;3416;p14"/>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7" name="Google Shape;3417;p14"/>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8" name="Google Shape;3418;p14"/>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9" name="Google Shape;3419;p14"/>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0" name="Google Shape;3420;p14"/>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1" name="Google Shape;3421;p14"/>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2" name="Google Shape;3422;p14"/>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3" name="Google Shape;3423;p14"/>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4" name="Google Shape;3424;p14"/>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5" name="Google Shape;3425;p14"/>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6" name="Google Shape;3426;p14"/>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7" name="Google Shape;3427;p14"/>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8" name="Google Shape;3428;p14"/>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9" name="Google Shape;3429;p14"/>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0" name="Google Shape;3430;p14"/>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1" name="Google Shape;3431;p14"/>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2" name="Google Shape;3432;p14"/>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3" name="Google Shape;3433;p14"/>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4" name="Google Shape;3434;p14"/>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5" name="Google Shape;3435;p14"/>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6" name="Google Shape;3436;p14"/>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7" name="Google Shape;3437;p14"/>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8" name="Google Shape;3438;p14"/>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9" name="Google Shape;3439;p14"/>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0" name="Google Shape;3440;p14"/>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1" name="Google Shape;3441;p14"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3442" name="Google Shape;3442;p14"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3443" name="Google Shape;3443;p14"/>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4" name="Google Shape;3444;p14"/>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5" name="Google Shape;3445;p14"/>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6" name="Google Shape;3446;p14"/>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7" name="Google Shape;3447;p14"/>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8" name="Google Shape;3448;p14"/>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9" name="Google Shape;3449;p14"/>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0" name="Google Shape;3450;p14"/>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1" name="Google Shape;3451;p14"/>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2" name="Google Shape;3452;p14"/>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3" name="Google Shape;3453;p14"/>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14"/>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5" name="Google Shape;3455;p14"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3456" name="Google Shape;3456;p14"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3457" name="Google Shape;3457;p14"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3458" name="Google Shape;3458;p14"/>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9" name="Google Shape;3459;p14"/>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0" name="Google Shape;3460;p14"/>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1" name="Google Shape;3461;p14"/>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2" name="Google Shape;3462;p14"/>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3" name="Google Shape;3463;p14"/>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4" name="Google Shape;3464;p14"/>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5" name="Google Shape;3465;p14"/>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6" name="Google Shape;3466;p14"/>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7" name="Google Shape;3467;p14"/>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8" name="Google Shape;3468;p14"/>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9" name="Google Shape;3469;p14"/>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0" name="Google Shape;3470;p14"/>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1" name="Google Shape;3471;p14"/>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2" name="Google Shape;3472;p14"/>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3" name="Google Shape;3473;p14"/>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4" name="Google Shape;3474;p14"/>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5" name="Google Shape;3475;p14"/>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6" name="Google Shape;3476;p14"/>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7" name="Google Shape;3477;p14"/>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8" name="Google Shape;3478;p14"/>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9" name="Google Shape;3479;p14"/>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0" name="Google Shape;3480;p14"/>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1" name="Google Shape;3481;p14"/>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2" name="Google Shape;3482;p14"/>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3" name="Google Shape;3483;p14"/>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4" name="Google Shape;3484;p14"/>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5" name="Google Shape;3485;p14"/>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6" name="Google Shape;3486;p14"/>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7" name="Google Shape;3487;p14"/>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8" name="Google Shape;3488;p14"/>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9" name="Google Shape;3489;p14"/>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0" name="Google Shape;3490;p14"/>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1" name="Google Shape;3491;p14"/>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2" name="Google Shape;3492;p14"/>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3" name="Google Shape;3493;p14"/>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4" name="Google Shape;3494;p14"/>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5" name="Google Shape;3495;p14"/>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6" name="Google Shape;3496;p14"/>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7" name="Google Shape;3497;p14"/>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8" name="Google Shape;3498;p14"/>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9" name="Google Shape;3499;p14"/>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0" name="Google Shape;3500;p14"/>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1" name="Google Shape;3501;p14"/>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2" name="Google Shape;3502;p14"/>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3" name="Google Shape;3503;p14"/>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4" name="Google Shape;3504;p14"/>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5" name="Google Shape;3505;p14"/>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6" name="Google Shape;3506;p14"/>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7" name="Google Shape;3507;p14"/>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8" name="Google Shape;3508;p14"/>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9" name="Google Shape;3509;p14"/>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0" name="Google Shape;3510;p14"/>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1" name="Google Shape;3511;p14"/>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2" name="Google Shape;3512;p14"/>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3" name="Google Shape;3513;p14"/>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4" name="Google Shape;3514;p14"/>
          <p:cNvSpPr txBox="1"/>
          <p:nvPr/>
        </p:nvSpPr>
        <p:spPr>
          <a:xfrm>
            <a:off x="700135" y="0"/>
            <a:ext cx="19545150" cy="144654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rPr/>
              <a:t>Qui est le Jury?  </a:t>
            </a:r>
          </a:p>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rPr err="1"/>
              <a:t>Équipe en ligne de trois artistes</a:t>
            </a:r>
          </a:p>
          <a:p>
            <a:pPr marL="0" marR="0" lvl="0" indent="0" algn="just" rtl="0">
              <a:lnSpc>
                <a:spcPct val="100000"/>
              </a:lnSpc>
              <a:spcBef>
                <a:spcPct val="0"/>
              </a:spcBef>
              <a:spcAft>
                <a:spcPct val="0"/>
              </a:spcAft>
              <a:buClr>
                <a:srgbClr val="FFFFFF"/>
              </a:buClr>
              <a:buSzPts val="4000"/>
              <a:buFont typeface="Calibri"/>
              <a:buNone/>
            </a:pPr>
            <a:endParaRPr sz="4000" b="1"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rPr/>
              <a:t>Les membres du jury peuvent être des partenaires et du personnel de votre organisation ou des experts artistiques</a:t>
            </a:r>
            <a:endParaRPr sz="40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FFFFFF"/>
              </a:buClr>
              <a:buSzPts val="4000"/>
              <a:buFont typeface="Calibri"/>
              <a:buNone/>
            </a:pPr>
            <a:endParaRPr sz="4000" b="0" i="0" u="none" strike="noStrike" cap="none">
              <a:solidFill>
                <a:srgbClr val="000000"/>
              </a:solidFill>
              <a:latin typeface="Century Gothic"/>
              <a:ea typeface="Century Gothic"/>
              <a:cs typeface="Century Gothic"/>
              <a:sym typeface="Century Gothic"/>
            </a:endParaRPr>
          </a:p>
          <a:p>
            <a:pPr marL="285750" marR="0" lvl="0" indent="-285750" algn="just" rtl="0">
              <a:lnSpc>
                <a:spcPct val="100000"/>
              </a:lnSpc>
              <a:spcBef>
                <a:spcPct val="0"/>
              </a:spcBef>
              <a:spcAft>
                <a:spcPct val="0"/>
              </a:spcAft>
              <a:buClr>
                <a:srgbClr val="000000"/>
              </a:buClr>
              <a:buSzPts val="4000"/>
              <a:buFont typeface="Noto Sans Symbols"/>
              <a:buChar char="⮚"/>
              <a:defRPr sz="4000">
                <a:solidFill>
                  <a:srgbClr val="000000"/>
                </a:solidFill>
                <a:latin typeface="Century Gothic"/>
                <a:ea typeface="Century Gothic"/>
                <a:cs typeface="Century Gothic"/>
                <a:sym typeface="Century Gothic"/>
              </a:defRPr>
            </a:pPr>
            <a:r>
              <a:rPr/>
              <a:t>La cérémonie de remise des prix est importante pour les partenaires du projet de l’événement car elle leur donne de la visibilité. Dans le même temps, il est également important pour les participants parce qu’il renforce leur sentiment d’accomplissement. </a:t>
            </a:r>
            <a:endParaRPr sz="4000" b="0"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rPr/>
              <a:t> </a:t>
            </a:r>
            <a:endParaRPr sz="4000" b="0" i="0" u="none" strike="noStrike" cap="none">
              <a:solidFill>
                <a:srgbClr val="FFFFFF"/>
              </a:solidFill>
              <a:latin typeface="Century Gothic"/>
              <a:ea typeface="Century Gothic"/>
              <a:cs typeface="Century Gothic"/>
              <a:sym typeface="Century Gothic"/>
            </a:endParaRPr>
          </a:p>
          <a:p>
            <a:pPr marL="571500" marR="0" lvl="0" indent="-571500" algn="just" rtl="0">
              <a:lnSpc>
                <a:spcPct val="100000"/>
              </a:lnSpc>
              <a:spcBef>
                <a:spcPct val="0"/>
              </a:spcBef>
              <a:spcAft>
                <a:spcPct val="0"/>
              </a:spcAft>
              <a:buClr>
                <a:srgbClr val="000000"/>
              </a:buClr>
              <a:buSzPts val="4000"/>
              <a:buFont typeface="Noto Sans Symbols"/>
              <a:buChar char="⮚"/>
              <a:defRPr sz="4000">
                <a:latin typeface="Century Gothic"/>
                <a:ea typeface="Century Gothic"/>
                <a:cs typeface="Century Gothic"/>
                <a:sym typeface="Century Gothic"/>
              </a:defRPr>
            </a:pPr>
            <a:r>
              <a:rPr>
                <a:solidFill>
                  <a:srgbClr val="000000"/>
                </a:solidFill>
              </a:rPr>
              <a:t>MC est une fois de plus une partie importante de cette partie de l’événement parce qu’il/elle dirige la cérémonie et est en fait </a:t>
            </a:r>
            <a:r>
              <a:rPr>
                <a:solidFill>
                  <a:srgbClr val="002060"/>
                </a:solidFill>
              </a:rPr>
              <a:t>un hôte </a:t>
            </a:r>
            <a:r>
              <a:rPr err="1">
                <a:solidFill>
                  <a:srgbClr val="000000"/>
                </a:solidFill>
              </a:rPr>
              <a:t>maintenant. </a:t>
            </a:r>
          </a:p>
          <a:p>
            <a:pPr marL="571500" marR="0" lvl="0" indent="-571500" algn="just" rtl="0">
              <a:lnSpc>
                <a:spcPct val="100000"/>
              </a:lnSpc>
              <a:spcBef>
                <a:spcPct val="0"/>
              </a:spcBef>
              <a:spcAft>
                <a:spcPct val="0"/>
              </a:spcAft>
              <a:buClr>
                <a:srgbClr val="000000"/>
              </a:buClr>
              <a:buSzPts val="4000"/>
              <a:buFont typeface="Noto Sans Symbols"/>
              <a:buChar char="⮚"/>
              <a:defRPr sz="4000">
                <a:latin typeface="Century Gothic"/>
                <a:ea typeface="Century Gothic"/>
                <a:cs typeface="Century Gothic"/>
                <a:sym typeface="Century Gothic"/>
              </a:defRPr>
            </a:pPr>
            <a:r>
              <a:rPr>
                <a:solidFill>
                  <a:srgbClr val="000000"/>
                </a:solidFill>
              </a:rPr>
              <a:t>Les membres du jury expliquent quels projets sont attribués et pourquoi. Ils donnent une brève description de ce qui se passait dans la </a:t>
            </a:r>
            <a:r>
              <a:rPr>
                <a:solidFill>
                  <a:srgbClr val="002060"/>
                </a:solidFill>
              </a:rPr>
              <a:t>«salle de délibération» </a:t>
            </a:r>
            <a:r>
              <a:rPr err="1">
                <a:solidFill>
                  <a:srgbClr val="000000"/>
                </a:solidFill>
              </a:rPr>
              <a:t>alors qu’ils discutaient des idées du projet</a:t>
            </a:r>
            <a:r>
              <a:rPr b="1">
                <a:solidFill>
                  <a:srgbClr val="000000"/>
                </a:solidFill>
              </a:rPr>
              <a:t>.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b="1">
                <a:solidFill>
                  <a:srgbClr val="000000"/>
                </a:solidFill>
                <a:latin typeface="Century Gothic"/>
                <a:ea typeface="Century Gothic"/>
                <a:cs typeface="Century Gothic"/>
                <a:sym typeface="Century Gothic"/>
              </a:defRPr>
            </a:pPr>
            <a:r>
              <a:rPr/>
              <a:t>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3600"/>
              <a:buFont typeface="Calibri"/>
              <a:buNone/>
              <a:defRPr sz="3600" b="1">
                <a:solidFill>
                  <a:srgbClr val="000000"/>
                </a:solidFill>
                <a:latin typeface="Calibri"/>
                <a:ea typeface="Calibri"/>
                <a:cs typeface="Calibri"/>
                <a:sym typeface="Calibri"/>
              </a:defRPr>
            </a:pPr>
            <a:r>
              <a:rPr/>
              <a:t> </a:t>
            </a: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3515" name="Google Shape;3515;p14"/>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519"/>
        <p:cNvGrpSpPr/>
        <p:nvPr/>
      </p:nvGrpSpPr>
      <p:grpSpPr>
        <a:xfrm>
          <a:off x="0" y="0"/>
          <a:ext cx="0" cy="0"/>
        </a:xfrm>
      </p:grpSpPr>
      <p:sp>
        <p:nvSpPr>
          <p:cNvPr id="3520" name="Google Shape;3520;p15"/>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1" name="Google Shape;3521;p15"/>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2" name="Google Shape;3522;p15"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3523" name="Google Shape;3523;p15"/>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4" name="Google Shape;3524;p15"/>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5" name="Google Shape;3525;p15"/>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6" name="Google Shape;3526;p15"/>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7" name="Google Shape;3527;p15"/>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8" name="Google Shape;3528;p15"/>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9" name="Google Shape;3529;p15"/>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0" name="Google Shape;3530;p15"/>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1" name="Google Shape;3531;p15"/>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2" name="Google Shape;3532;p15"/>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3" name="Google Shape;3533;p15"/>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4" name="Google Shape;3534;p15"/>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5" name="Google Shape;3535;p15"/>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6" name="Google Shape;3536;p15"/>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7" name="Google Shape;3537;p15"/>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8" name="Google Shape;3538;p15"/>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9" name="Google Shape;3539;p15"/>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0" name="Google Shape;3540;p15"/>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1" name="Google Shape;3541;p15"/>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2" name="Google Shape;3542;p15"/>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3" name="Google Shape;3543;p15"/>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4" name="Google Shape;3544;p15"/>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5" name="Google Shape;3545;p15"/>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6" name="Google Shape;3546;p15"/>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7" name="Google Shape;3547;p15"/>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8" name="Google Shape;3548;p15"/>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9" name="Google Shape;3549;p15"/>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0" name="Google Shape;3550;p15"/>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1" name="Google Shape;3551;p15"/>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2" name="Google Shape;3552;p15"/>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3" name="Google Shape;3553;p15"/>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4" name="Google Shape;3554;p15"/>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5" name="Google Shape;3555;p15"/>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6" name="Google Shape;3556;p15"/>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7" name="Google Shape;3557;p15"/>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8" name="Google Shape;3558;p15"/>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9" name="Google Shape;3559;p15"/>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0" name="Google Shape;3560;p15"/>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1" name="Google Shape;3561;p15"/>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2" name="Google Shape;3562;p15"/>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3" name="Google Shape;3563;p15"/>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4" name="Google Shape;3564;p15"/>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5" name="Google Shape;3565;p15"/>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6" name="Google Shape;3566;p15"/>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7" name="Google Shape;3567;p15"/>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8" name="Google Shape;3568;p15"/>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9" name="Google Shape;3569;p15"/>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0" name="Google Shape;3570;p15"/>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1" name="Google Shape;3571;p15"/>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2" name="Google Shape;3572;p15"/>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3" name="Google Shape;3573;p15"/>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4" name="Google Shape;3574;p15"/>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5" name="Google Shape;3575;p15"/>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6" name="Google Shape;3576;p15"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3577" name="Google Shape;3577;p15"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3578" name="Google Shape;3578;p15"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3579" name="Google Shape;3579;p15"/>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0" name="Google Shape;3580;p15"/>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1" name="Google Shape;3581;p15"/>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2" name="Google Shape;3582;p15"/>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3" name="Google Shape;3583;p15"/>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4" name="Google Shape;3584;p15"/>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5" name="Google Shape;3585;p15"/>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6" name="Google Shape;3586;p15"/>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7" name="Google Shape;3587;p15"/>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8" name="Google Shape;3588;p15"/>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9" name="Google Shape;3589;p15"/>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0" name="Google Shape;3590;p15"/>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1" name="Google Shape;3591;p15"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3592" name="Google Shape;3592;p15"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3593" name="Google Shape;3593;p15"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3594" name="Google Shape;3594;p15"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3595" name="Google Shape;3595;p15"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3596" name="Google Shape;3596;p15"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3597" name="Google Shape;3597;p15"/>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8" name="Google Shape;3598;p15"/>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9" name="Google Shape;3599;p15"/>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0" name="Google Shape;3600;p15"/>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1" name="Google Shape;3601;p15"/>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2" name="Google Shape;3602;p15"/>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3" name="Google Shape;3603;p15"/>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4" name="Google Shape;3604;p15"/>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5" name="Google Shape;3605;p15"/>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6" name="Google Shape;3606;p15"/>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7" name="Google Shape;3607;p15"/>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8" name="Google Shape;3608;p15"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3609" name="Google Shape;3609;p15"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3610" name="Google Shape;3610;p15"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3611" name="Google Shape;3611;p15"/>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2" name="Google Shape;3612;p15"/>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3" name="Google Shape;3613;p15"/>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4" name="Google Shape;3614;p15"/>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5" name="Google Shape;3615;p15"/>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6" name="Google Shape;3616;p15"/>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7" name="Google Shape;3617;p15"/>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8" name="Google Shape;3618;p15"/>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9" name="Google Shape;3619;p15"/>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0" name="Google Shape;3620;p15"/>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1" name="Google Shape;3621;p15"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3622" name="Google Shape;3622;p15"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3623" name="Google Shape;3623;p15"/>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4" name="Google Shape;3624;p15"/>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5" name="Google Shape;3625;p15"/>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6" name="Google Shape;3626;p15"/>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7" name="Google Shape;3627;p15"/>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8" name="Google Shape;3628;p15"/>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9" name="Google Shape;3629;p15"/>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0" name="Google Shape;3630;p15"/>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1" name="Google Shape;3631;p15"/>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2" name="Google Shape;3632;p15"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3633" name="Google Shape;3633;p15"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3634" name="Google Shape;3634;p15"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3635" name="Google Shape;3635;p15"/>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6" name="Google Shape;3636;p15"/>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7" name="Google Shape;3637;p15"/>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8" name="Google Shape;3638;p15"/>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9" name="Google Shape;3639;p15"/>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0" name="Google Shape;3640;p15"/>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1" name="Google Shape;3641;p15"/>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2" name="Google Shape;3642;p15"/>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3" name="Google Shape;3643;p15"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3644" name="Google Shape;3644;p15"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3645" name="Google Shape;3645;p15"/>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6" name="Google Shape;3646;p15"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3647" name="Google Shape;3647;p15"/>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8" name="Google Shape;3648;p15"/>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9" name="Google Shape;3649;p15"/>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0" name="Google Shape;3650;p15"/>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1" name="Google Shape;3651;p15"/>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2" name="Google Shape;3652;p15"/>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3" name="Google Shape;3653;p15"/>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54" name="Google Shape;3654;p15"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3655" name="Google Shape;3655;p15"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3656" name="Google Shape;3656;p15"/>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7" name="Google Shape;3657;p15"/>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8" name="Google Shape;3658;p15"/>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9" name="Google Shape;3659;p15"/>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0" name="Google Shape;3660;p15"/>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1" name="Google Shape;3661;p15"/>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2" name="Google Shape;3662;p15"/>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3" name="Google Shape;3663;p15"/>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4" name="Google Shape;3664;p15"/>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5" name="Google Shape;3665;p15"/>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6" name="Google Shape;3666;p15"/>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7" name="Google Shape;3667;p15"/>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8" name="Google Shape;3668;p15"/>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9" name="Google Shape;3669;p15"/>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0" name="Google Shape;3670;p15"/>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1" name="Google Shape;3671;p15"/>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2" name="Google Shape;3672;p15"/>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3" name="Google Shape;3673;p15"/>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4" name="Google Shape;3674;p15"/>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5" name="Google Shape;3675;p15"/>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6" name="Google Shape;3676;p15"/>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7" name="Google Shape;3677;p15"/>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8" name="Google Shape;3678;p15"/>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9" name="Google Shape;3679;p15"/>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0" name="Google Shape;3680;p15"/>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1" name="Google Shape;3681;p15"/>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2" name="Google Shape;3682;p15"/>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3" name="Google Shape;3683;p15"/>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4" name="Google Shape;3684;p15"/>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5" name="Google Shape;3685;p15"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3686" name="Google Shape;3686;p15"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3687" name="Google Shape;3687;p15"/>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8" name="Google Shape;3688;p15"/>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9" name="Google Shape;3689;p15"/>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0" name="Google Shape;3690;p15"/>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1" name="Google Shape;3691;p15"/>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2" name="Google Shape;3692;p15"/>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3" name="Google Shape;3693;p15"/>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4" name="Google Shape;3694;p15"/>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5" name="Google Shape;3695;p15"/>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6" name="Google Shape;3696;p15"/>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7" name="Google Shape;3697;p15"/>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8" name="Google Shape;3698;p15"/>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99" name="Google Shape;3699;p15"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3700" name="Google Shape;3700;p15"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3701" name="Google Shape;3701;p15"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3702" name="Google Shape;3702;p15"/>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3" name="Google Shape;3703;p15"/>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4" name="Google Shape;3704;p15"/>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5" name="Google Shape;3705;p15"/>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6" name="Google Shape;3706;p15"/>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7" name="Google Shape;3707;p15"/>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8" name="Google Shape;3708;p15"/>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9" name="Google Shape;3709;p15"/>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0" name="Google Shape;3710;p15"/>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1" name="Google Shape;3711;p15"/>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2" name="Google Shape;3712;p15"/>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3" name="Google Shape;3713;p15"/>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4" name="Google Shape;3714;p15"/>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5" name="Google Shape;3715;p15"/>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6" name="Google Shape;3716;p15"/>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7" name="Google Shape;3717;p15"/>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8" name="Google Shape;3718;p15"/>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9" name="Google Shape;3719;p15"/>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0" name="Google Shape;3720;p15"/>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1" name="Google Shape;3721;p15"/>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2" name="Google Shape;3722;p15"/>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3" name="Google Shape;3723;p15"/>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4" name="Google Shape;3724;p15"/>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5" name="Google Shape;3725;p15"/>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6" name="Google Shape;3726;p15"/>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7" name="Google Shape;3727;p15"/>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8" name="Google Shape;3728;p15"/>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9" name="Google Shape;3729;p15"/>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0" name="Google Shape;3730;p15"/>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1" name="Google Shape;3731;p15"/>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2" name="Google Shape;3732;p15"/>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3" name="Google Shape;3733;p15"/>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4" name="Google Shape;3734;p15"/>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5" name="Google Shape;3735;p15"/>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6" name="Google Shape;3736;p15"/>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7" name="Google Shape;3737;p15"/>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8" name="Google Shape;3738;p15"/>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9" name="Google Shape;3739;p15"/>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0" name="Google Shape;3740;p15"/>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1" name="Google Shape;3741;p15"/>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2" name="Google Shape;3742;p15"/>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3" name="Google Shape;3743;p15"/>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4" name="Google Shape;3744;p15"/>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5" name="Google Shape;3745;p15"/>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6" name="Google Shape;3746;p15"/>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7" name="Google Shape;3747;p15"/>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8" name="Google Shape;3748;p15"/>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9" name="Google Shape;3749;p15"/>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0" name="Google Shape;3750;p15"/>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15"/>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2" name="Google Shape;3752;p15"/>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3" name="Google Shape;3753;p15"/>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4" name="Google Shape;3754;p15"/>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5" name="Google Shape;3755;p15"/>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6" name="Google Shape;3756;p15"/>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7" name="Google Shape;3757;p15"/>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8" name="Google Shape;3758;p15"/>
          <p:cNvSpPr txBox="1"/>
          <p:nvPr/>
        </p:nvSpPr>
        <p:spPr>
          <a:xfrm>
            <a:off x="1675348" y="851343"/>
            <a:ext cx="16803002" cy="1255725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Quels sont les prix? </a:t>
            </a: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4000"/>
              <a:buFont typeface="Century Gothic"/>
              <a:buNone/>
              <a:defRPr sz="4000">
                <a:latin typeface="Century Gothic"/>
                <a:ea typeface="Century Gothic"/>
                <a:cs typeface="Century Gothic"/>
                <a:sym typeface="Century Gothic"/>
              </a:defRPr>
            </a:pPr>
            <a:r>
              <a:rPr>
                <a:solidFill>
                  <a:srgbClr val="000000"/>
                </a:solidFill>
              </a:rPr>
              <a:t>Ensemble, le jury décerne </a:t>
            </a:r>
            <a:r>
              <a:rPr>
                <a:solidFill>
                  <a:srgbClr val="002060"/>
                </a:solidFill>
              </a:rPr>
              <a:t>3 projets</a:t>
            </a:r>
            <a:r>
              <a:rPr>
                <a:solidFill>
                  <a:srgbClr val="000000"/>
                </a:solidFill>
              </a:rPr>
              <a:t>:</a:t>
            </a:r>
            <a:endParaRPr sz="4000" b="0" i="0" u="none" strike="noStrike" cap="none">
              <a:solidFill>
                <a:srgbClr val="FFFFFF"/>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chemeClr val="lt1"/>
              </a:buClr>
              <a:buSzPts val="4000"/>
              <a:buFont typeface="Noto Sans Symbols"/>
              <a:buChar char="∙"/>
              <a:defRPr sz="4000">
                <a:solidFill>
                  <a:schemeClr val="lt1"/>
                </a:solidFill>
                <a:latin typeface="Century Gothic"/>
                <a:ea typeface="Century Gothic"/>
                <a:cs typeface="Century Gothic"/>
                <a:sym typeface="Century Gothic"/>
              </a:defRPr>
            </a:pPr>
            <a:r>
              <a:t>Meilleur projet global</a:t>
            </a:r>
            <a:endParaRPr sz="4000" b="0" i="0" u="none" strike="noStrike" cap="none">
              <a:solidFill>
                <a:schemeClr val="lt1"/>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chemeClr val="lt1"/>
              </a:buClr>
              <a:buSzPts val="4000"/>
              <a:buFont typeface="Noto Sans Symbols"/>
              <a:buChar char="∙"/>
              <a:defRPr sz="4000">
                <a:latin typeface="Century Gothic"/>
                <a:ea typeface="Century Gothic"/>
                <a:cs typeface="Century Gothic"/>
                <a:sym typeface="Century Gothic"/>
              </a:defRPr>
            </a:pPr>
            <a:r>
              <a:rPr>
                <a:solidFill>
                  <a:schemeClr val="lt1"/>
                </a:solidFill>
              </a:rPr>
              <a:t>Projet le plus innovant — </a:t>
            </a:r>
            <a:r>
              <a:rPr>
                <a:solidFill>
                  <a:srgbClr val="000000"/>
                </a:solidFill>
              </a:rPr>
              <a:t>renforcer la partie numérique/technique/artistique</a:t>
            </a:r>
            <a:endParaRPr sz="4000" b="0" i="0" u="none" strike="noStrike" cap="none">
              <a:solidFill>
                <a:srgbClr val="FFFFFF"/>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chemeClr val="lt1"/>
              </a:buClr>
              <a:buSzPts val="4000"/>
              <a:buFont typeface="Noto Sans Symbols"/>
              <a:buChar char="∙"/>
              <a:defRPr sz="4000">
                <a:latin typeface="Century Gothic"/>
                <a:ea typeface="Century Gothic"/>
                <a:cs typeface="Century Gothic"/>
                <a:sym typeface="Century Gothic"/>
              </a:defRPr>
            </a:pPr>
            <a:r>
              <a:rPr>
                <a:solidFill>
                  <a:schemeClr val="lt1"/>
                </a:solidFill>
              </a:rPr>
              <a:t>Projet le plus percutant</a:t>
            </a:r>
            <a:r>
              <a:rPr>
                <a:solidFill>
                  <a:srgbClr val="002060"/>
                </a:solidFill>
              </a:rPr>
              <a:t> </a:t>
            </a:r>
            <a:r>
              <a:rPr>
                <a:solidFill>
                  <a:srgbClr val="000000"/>
                </a:solidFill>
              </a:rPr>
              <a:t>— encourager l’équipe à être créative et ambitieuse</a:t>
            </a:r>
            <a:endParaRPr sz="4000" b="0"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 </a:t>
            </a:r>
            <a:endParaRPr sz="4000" b="0"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a:latin typeface="Century Gothic"/>
                <a:ea typeface="Century Gothic"/>
                <a:cs typeface="Century Gothic"/>
                <a:sym typeface="Century Gothic"/>
              </a:defRPr>
            </a:pPr>
            <a:r>
              <a:rPr>
                <a:solidFill>
                  <a:srgbClr val="000000"/>
                </a:solidFill>
              </a:rPr>
              <a:t>Avec chaque prix, </a:t>
            </a:r>
            <a:r>
              <a:rPr>
                <a:solidFill>
                  <a:srgbClr val="002060"/>
                </a:solidFill>
              </a:rPr>
              <a:t>un certificat </a:t>
            </a:r>
            <a:r>
              <a:rPr>
                <a:solidFill>
                  <a:srgbClr val="000000"/>
                </a:solidFill>
              </a:rPr>
              <a:t>est remis ainsi qu’un prix «matériel» si vous, en tant qu’organisateur de l’événement, avez réussi à remettre des prix des sponsors. </a:t>
            </a:r>
            <a:r>
              <a:rPr>
                <a:solidFill>
                  <a:srgbClr val="002060"/>
                </a:solidFill>
              </a:rPr>
              <a:t>Certaines photos </a:t>
            </a:r>
            <a:r>
              <a:rPr>
                <a:solidFill>
                  <a:srgbClr val="000000"/>
                </a:solidFill>
              </a:rPr>
              <a:t>de chaque équipe récompensée seront prises ainsi qu’une </a:t>
            </a:r>
            <a:r>
              <a:rPr>
                <a:solidFill>
                  <a:srgbClr val="002060"/>
                </a:solidFill>
              </a:rPr>
              <a:t>photo de groupe </a:t>
            </a:r>
            <a:r>
              <a:rPr>
                <a:solidFill>
                  <a:srgbClr val="000000"/>
                </a:solidFill>
              </a:rPr>
              <a:t>avec tous les participants et les personnes impliquées dans l’organisation de l’événement. </a:t>
            </a:r>
            <a:endParaRPr sz="4000" b="0"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3600"/>
              <a:buFont typeface="Century Gothic"/>
              <a:buNone/>
              <a:defRPr sz="3600">
                <a:solidFill>
                  <a:srgbClr val="000000"/>
                </a:solidFill>
                <a:latin typeface="Century Gothic"/>
                <a:ea typeface="Century Gothic"/>
                <a:cs typeface="Century Gothic"/>
                <a:sym typeface="Century Gothic"/>
              </a:defRPr>
            </a:pPr>
            <a:r>
              <a:t> </a:t>
            </a:r>
            <a:endParaRPr sz="3600" b="0"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3600"/>
              <a:buFont typeface="Calibri"/>
              <a:buNone/>
              <a:defRPr sz="3600" b="1">
                <a:solidFill>
                  <a:srgbClr val="000000"/>
                </a:solidFill>
                <a:latin typeface="Calibri"/>
                <a:ea typeface="Calibri"/>
                <a:cs typeface="Calibri"/>
                <a:sym typeface="Calibri"/>
              </a:defRPr>
            </a:pPr>
            <a:r>
              <a:t> </a:t>
            </a: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3759" name="Google Shape;3759;p15"/>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763"/>
        <p:cNvGrpSpPr/>
        <p:nvPr/>
      </p:nvGrpSpPr>
      <p:grpSpPr>
        <a:xfrm>
          <a:off x="0" y="0"/>
          <a:ext cx="0" cy="0"/>
        </a:xfrm>
      </p:grpSpPr>
      <p:sp>
        <p:nvSpPr>
          <p:cNvPr id="3764" name="Google Shape;3764;p16"/>
          <p:cNvSpPr txBox="1">
            <a:spLocks noGrp="1"/>
          </p:cNvSpPr>
          <p:nvPr>
            <p:ph type="title"/>
          </p:nvPr>
        </p:nvSpPr>
        <p:spPr>
          <a:xfrm>
            <a:off x="1005205" y="452373"/>
            <a:ext cx="18093689" cy="1809497"/>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Clr>
                <a:srgbClr val="000000"/>
              </a:buClr>
              <a:buSzPts val="1800"/>
              <a:buFont typeface="Calibri"/>
              <a:buNone/>
            </a:pPr>
            <a:endParaRPr/>
          </a:p>
        </p:txBody>
      </p:sp>
      <p:pic>
        <p:nvPicPr>
          <p:cNvPr id="3765" name="Google Shape;3765;p16"/>
          <p:cNvPicPr preferRelativeResize="0"/>
          <p:nvPr/>
        </p:nvPicPr>
        <p:blipFill>
          <a:blip r:embed="rId3">
            <a:alphaModFix/>
          </a:blip>
          <a:stretch>
            <a:fillRect/>
          </a:stretch>
        </p:blipFill>
        <p:spPr>
          <a:xfrm>
            <a:off x="841829" y="452373"/>
            <a:ext cx="18257065" cy="10084998"/>
          </a:xfrm>
          <a:prstGeom prst="rect">
            <a:avLst/>
          </a:prstGeom>
          <a:noFill/>
          <a:ln>
            <a:noFill/>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769"/>
        <p:cNvGrpSpPr/>
        <p:nvPr/>
      </p:nvGrpSpPr>
      <p:grpSpPr>
        <a:xfrm>
          <a:off x="0" y="0"/>
          <a:ext cx="0" cy="0"/>
        </a:xfrm>
      </p:grpSpPr>
      <p:sp>
        <p:nvSpPr>
          <p:cNvPr id="3770" name="Google Shape;3770;p17"/>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1" name="Google Shape;3771;p17"/>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2" name="Google Shape;3772;p17"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3773" name="Google Shape;3773;p17"/>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4" name="Google Shape;3774;p17"/>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5" name="Google Shape;3775;p17"/>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6" name="Google Shape;3776;p17"/>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7" name="Google Shape;3777;p17"/>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8" name="Google Shape;3778;p17"/>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9" name="Google Shape;3779;p17"/>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0" name="Google Shape;3780;p17"/>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1" name="Google Shape;3781;p17"/>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2" name="Google Shape;3782;p17"/>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3" name="Google Shape;3783;p17"/>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4" name="Google Shape;3784;p17"/>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5" name="Google Shape;3785;p17"/>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6" name="Google Shape;3786;p17"/>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7" name="Google Shape;3787;p17"/>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8" name="Google Shape;3788;p17"/>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9" name="Google Shape;3789;p17"/>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0" name="Google Shape;3790;p17"/>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1" name="Google Shape;3791;p17"/>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2" name="Google Shape;3792;p17"/>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3" name="Google Shape;3793;p17"/>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4" name="Google Shape;3794;p17"/>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5" name="Google Shape;3795;p17"/>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6" name="Google Shape;3796;p17"/>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7" name="Google Shape;3797;p17"/>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8" name="Google Shape;3798;p17"/>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9" name="Google Shape;3799;p17"/>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0" name="Google Shape;3800;p17"/>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1" name="Google Shape;3801;p17"/>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2" name="Google Shape;3802;p17"/>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3" name="Google Shape;3803;p17"/>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4" name="Google Shape;3804;p17"/>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5" name="Google Shape;3805;p17"/>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6" name="Google Shape;3806;p17"/>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7" name="Google Shape;3807;p17"/>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8" name="Google Shape;3808;p17"/>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9" name="Google Shape;3809;p17"/>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0" name="Google Shape;3810;p17"/>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1" name="Google Shape;3811;p17"/>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2" name="Google Shape;3812;p17"/>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3" name="Google Shape;3813;p17"/>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4" name="Google Shape;3814;p17"/>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5" name="Google Shape;3815;p17"/>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6" name="Google Shape;3816;p17"/>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7" name="Google Shape;3817;p17"/>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8" name="Google Shape;3818;p17"/>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9" name="Google Shape;3819;p17"/>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0" name="Google Shape;3820;p17"/>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1" name="Google Shape;3821;p17"/>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2" name="Google Shape;3822;p17"/>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3" name="Google Shape;3823;p17"/>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4" name="Google Shape;3824;p17"/>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5" name="Google Shape;3825;p17"/>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6" name="Google Shape;3826;p17"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3827" name="Google Shape;3827;p17"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3828" name="Google Shape;3828;p17"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3829" name="Google Shape;3829;p17"/>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0" name="Google Shape;3830;p17"/>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1" name="Google Shape;3831;p17"/>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2" name="Google Shape;3832;p17"/>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3" name="Google Shape;3833;p17"/>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4" name="Google Shape;3834;p17"/>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5" name="Google Shape;3835;p17"/>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6" name="Google Shape;3836;p17"/>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7" name="Google Shape;3837;p17"/>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8" name="Google Shape;3838;p17"/>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9" name="Google Shape;3839;p17"/>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0" name="Google Shape;3840;p17"/>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41" name="Google Shape;3841;p17"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3842" name="Google Shape;3842;p17"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3843" name="Google Shape;3843;p17"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3844" name="Google Shape;3844;p17"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3845" name="Google Shape;3845;p17"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3846" name="Google Shape;3846;p17"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3847" name="Google Shape;3847;p17"/>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8" name="Google Shape;3848;p17"/>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9" name="Google Shape;3849;p17"/>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0" name="Google Shape;3850;p17"/>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1" name="Google Shape;3851;p17"/>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2" name="Google Shape;3852;p17"/>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3" name="Google Shape;3853;p17"/>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4" name="Google Shape;3854;p17"/>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5" name="Google Shape;3855;p17"/>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6" name="Google Shape;3856;p17"/>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7" name="Google Shape;3857;p17"/>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58" name="Google Shape;3858;p17"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3859" name="Google Shape;3859;p17"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3860" name="Google Shape;3860;p17"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3861" name="Google Shape;3861;p17"/>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2" name="Google Shape;3862;p17"/>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3" name="Google Shape;3863;p17"/>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4" name="Google Shape;3864;p17"/>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5" name="Google Shape;3865;p17"/>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6" name="Google Shape;3866;p17"/>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7" name="Google Shape;3867;p17"/>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8" name="Google Shape;3868;p17"/>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9" name="Google Shape;3869;p17"/>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0" name="Google Shape;3870;p17"/>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1" name="Google Shape;3871;p17"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3872" name="Google Shape;3872;p17"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3873" name="Google Shape;3873;p17"/>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4" name="Google Shape;3874;p17"/>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5" name="Google Shape;3875;p17"/>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6" name="Google Shape;3876;p17"/>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7" name="Google Shape;3877;p17"/>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8" name="Google Shape;3878;p17"/>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9" name="Google Shape;3879;p17"/>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0" name="Google Shape;3880;p17"/>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1" name="Google Shape;3881;p17"/>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82" name="Google Shape;3882;p17"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3883" name="Google Shape;3883;p17"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3884" name="Google Shape;3884;p17"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3885" name="Google Shape;3885;p17"/>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6" name="Google Shape;3886;p17"/>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7" name="Google Shape;3887;p17"/>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8" name="Google Shape;3888;p17"/>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9" name="Google Shape;3889;p17"/>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0" name="Google Shape;3890;p17"/>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1" name="Google Shape;3891;p17"/>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2" name="Google Shape;3892;p17"/>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3" name="Google Shape;3893;p17"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3894" name="Google Shape;3894;p17"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3895" name="Google Shape;3895;p17"/>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6" name="Google Shape;3896;p17"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3897" name="Google Shape;3897;p17"/>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8" name="Google Shape;3898;p17"/>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9" name="Google Shape;3899;p17"/>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0" name="Google Shape;3900;p17"/>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1" name="Google Shape;3901;p17"/>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2" name="Google Shape;3902;p17"/>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3" name="Google Shape;3903;p17"/>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04" name="Google Shape;3904;p17"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3905" name="Google Shape;3905;p17"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3906" name="Google Shape;3906;p17"/>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7" name="Google Shape;3907;p17"/>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8" name="Google Shape;3908;p17"/>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9" name="Google Shape;3909;p17"/>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0" name="Google Shape;3910;p17"/>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1" name="Google Shape;3911;p17"/>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2" name="Google Shape;3912;p17"/>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3" name="Google Shape;3913;p17"/>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4" name="Google Shape;3914;p17"/>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5" name="Google Shape;3915;p17"/>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6" name="Google Shape;3916;p17"/>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7" name="Google Shape;3917;p17"/>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8" name="Google Shape;3918;p17"/>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9" name="Google Shape;3919;p17"/>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0" name="Google Shape;3920;p17"/>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1" name="Google Shape;3921;p17"/>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2" name="Google Shape;3922;p17"/>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3" name="Google Shape;3923;p17"/>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4" name="Google Shape;3924;p17"/>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5" name="Google Shape;3925;p17"/>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6" name="Google Shape;3926;p17"/>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7" name="Google Shape;3927;p17"/>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8" name="Google Shape;3928;p17"/>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9" name="Google Shape;3929;p17"/>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0" name="Google Shape;3930;p17"/>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1" name="Google Shape;3931;p17"/>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2" name="Google Shape;3932;p17"/>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3" name="Google Shape;3933;p17"/>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4" name="Google Shape;3934;p17"/>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5" name="Google Shape;3935;p17"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3936" name="Google Shape;3936;p17"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3937" name="Google Shape;3937;p17"/>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8" name="Google Shape;3938;p17"/>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9" name="Google Shape;3939;p17"/>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0" name="Google Shape;3940;p17"/>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1" name="Google Shape;3941;p17"/>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2" name="Google Shape;3942;p17"/>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3" name="Google Shape;3943;p17"/>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4" name="Google Shape;3944;p17"/>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5" name="Google Shape;3945;p17"/>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6" name="Google Shape;3946;p17"/>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7" name="Google Shape;3947;p17"/>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8" name="Google Shape;3948;p17"/>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9" name="Google Shape;3949;p17"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3950" name="Google Shape;3950;p17"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3951" name="Google Shape;3951;p17"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3952" name="Google Shape;3952;p17"/>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3" name="Google Shape;3953;p17"/>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4" name="Google Shape;3954;p17"/>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5" name="Google Shape;3955;p17"/>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6" name="Google Shape;3956;p17"/>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7" name="Google Shape;3957;p17"/>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8" name="Google Shape;3958;p17"/>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9" name="Google Shape;3959;p17"/>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0" name="Google Shape;3960;p17"/>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1" name="Google Shape;3961;p17"/>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2" name="Google Shape;3962;p17"/>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3" name="Google Shape;3963;p17"/>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4" name="Google Shape;3964;p17"/>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5" name="Google Shape;3965;p17"/>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6" name="Google Shape;3966;p17"/>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7" name="Google Shape;3967;p17"/>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8" name="Google Shape;3968;p17"/>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9" name="Google Shape;3969;p17"/>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0" name="Google Shape;3970;p17"/>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1" name="Google Shape;3971;p17"/>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2" name="Google Shape;3972;p17"/>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3" name="Google Shape;3973;p17"/>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4" name="Google Shape;3974;p17"/>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5" name="Google Shape;3975;p17"/>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6" name="Google Shape;3976;p17"/>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7" name="Google Shape;3977;p17"/>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8" name="Google Shape;3978;p17"/>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9" name="Google Shape;3979;p17"/>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0" name="Google Shape;3980;p17"/>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1" name="Google Shape;3981;p17"/>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2" name="Google Shape;3982;p17"/>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3" name="Google Shape;3983;p17"/>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4" name="Google Shape;3984;p17"/>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5" name="Google Shape;3985;p17"/>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6" name="Google Shape;3986;p17"/>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7" name="Google Shape;3987;p17"/>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8" name="Google Shape;3988;p17"/>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9" name="Google Shape;3989;p17"/>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0" name="Google Shape;3990;p17"/>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1" name="Google Shape;3991;p17"/>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2" name="Google Shape;3992;p17"/>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3" name="Google Shape;3993;p17"/>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4" name="Google Shape;3994;p17"/>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5" name="Google Shape;3995;p17"/>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6" name="Google Shape;3996;p17"/>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7" name="Google Shape;3997;p17"/>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8" name="Google Shape;3998;p17"/>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9" name="Google Shape;3999;p17"/>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0" name="Google Shape;4000;p17"/>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1" name="Google Shape;4001;p17"/>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2" name="Google Shape;4002;p17"/>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3" name="Google Shape;4003;p17"/>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4" name="Google Shape;4004;p17"/>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5" name="Google Shape;4005;p17"/>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6" name="Google Shape;4006;p17"/>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7" name="Google Shape;4007;p17"/>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8" name="Google Shape;4008;p17"/>
          <p:cNvSpPr txBox="1"/>
          <p:nvPr/>
        </p:nvSpPr>
        <p:spPr>
          <a:xfrm>
            <a:off x="537386" y="478971"/>
            <a:ext cx="19060426" cy="369328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Travailler dur — des jeunes exceptionnellement créatifs </a:t>
            </a:r>
          </a:p>
          <a:p>
            <a:pPr marL="0" marR="0" lvl="0" indent="0" algn="just"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3600"/>
              <a:buFont typeface="Calibri"/>
              <a:buNone/>
              <a:defRPr sz="3600" b="1">
                <a:solidFill>
                  <a:srgbClr val="000000"/>
                </a:solidFill>
                <a:latin typeface="Calibri"/>
                <a:ea typeface="Calibri"/>
                <a:cs typeface="Calibri"/>
                <a:sym typeface="Calibri"/>
              </a:defRPr>
            </a:pPr>
            <a:r>
              <a:t> </a:t>
            </a: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4009" name="Google Shape;4009;p17"/>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4010" name="Google Shape;4010;p17"/>
          <p:cNvPicPr preferRelativeResize="0"/>
          <p:nvPr/>
        </p:nvPicPr>
        <p:blipFill>
          <a:blip r:embed="rId25">
            <a:alphaModFix/>
          </a:blip>
          <a:stretch>
            <a:fillRect/>
          </a:stretch>
        </p:blipFill>
        <p:spPr>
          <a:xfrm>
            <a:off x="13025980" y="2095555"/>
            <a:ext cx="6155324" cy="7069355"/>
          </a:xfrm>
          <a:prstGeom prst="rect">
            <a:avLst/>
          </a:prstGeom>
          <a:noFill/>
          <a:ln>
            <a:noFill/>
          </a:ln>
        </p:spPr>
      </p:pic>
      <p:pic>
        <p:nvPicPr>
          <p:cNvPr id="4011" name="Google Shape;4011;p17"/>
          <p:cNvPicPr preferRelativeResize="0"/>
          <p:nvPr/>
        </p:nvPicPr>
        <p:blipFill>
          <a:blip r:embed="rId26">
            <a:alphaModFix/>
          </a:blip>
          <a:stretch>
            <a:fillRect/>
          </a:stretch>
        </p:blipFill>
        <p:spPr>
          <a:xfrm>
            <a:off x="6410552" y="2073497"/>
            <a:ext cx="6383375" cy="7084251"/>
          </a:xfrm>
          <a:prstGeom prst="rect">
            <a:avLst/>
          </a:prstGeom>
          <a:noFill/>
          <a:ln>
            <a:noFill/>
          </a:ln>
        </p:spPr>
      </p:pic>
      <p:pic>
        <p:nvPicPr>
          <p:cNvPr id="4012" name="Google Shape;4012;p17"/>
          <p:cNvPicPr preferRelativeResize="0"/>
          <p:nvPr/>
        </p:nvPicPr>
        <p:blipFill>
          <a:blip r:embed="rId27">
            <a:alphaModFix/>
          </a:blip>
          <a:stretch>
            <a:fillRect/>
          </a:stretch>
        </p:blipFill>
        <p:spPr>
          <a:xfrm>
            <a:off x="641399" y="2122664"/>
            <a:ext cx="5547290" cy="7117098"/>
          </a:xfrm>
          <a:prstGeom prst="rect">
            <a:avLst/>
          </a:prstGeom>
          <a:noFill/>
          <a:ln>
            <a:noFill/>
          </a:ln>
        </p:spPr>
      </p:pic>
      <p:sp>
        <p:nvSpPr>
          <p:cNvPr id="4013" name="Google Shape;4013;p17"/>
          <p:cNvSpPr txBox="1">
            <a:spLocks noGrp="1"/>
          </p:cNvSpPr>
          <p:nvPr>
            <p:ph type="title"/>
          </p:nvPr>
        </p:nvSpPr>
        <p:spPr>
          <a:xfrm>
            <a:off x="466101" y="452374"/>
            <a:ext cx="18632794" cy="855476"/>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Clr>
                <a:srgbClr val="000000"/>
              </a:buClr>
              <a:buSzPts val="1800"/>
              <a:buFont typeface="Calibri"/>
              <a:buNone/>
            </a:pPr>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17"/>
        <p:cNvGrpSpPr/>
        <p:nvPr/>
      </p:nvGrpSpPr>
      <p:grpSpPr>
        <a:xfrm>
          <a:off x="0" y="0"/>
          <a:ext cx="0" cy="0"/>
        </a:xfrm>
      </p:grpSpPr>
      <p:sp>
        <p:nvSpPr>
          <p:cNvPr id="4018" name="Google Shape;4018;p18"/>
          <p:cNvSpPr txBox="1">
            <a:spLocks noGrp="1"/>
          </p:cNvSpPr>
          <p:nvPr>
            <p:ph type="title"/>
          </p:nvPr>
        </p:nvSpPr>
        <p:spPr>
          <a:xfrm>
            <a:off x="1005205" y="452373"/>
            <a:ext cx="18093689" cy="1809497"/>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Clr>
                <a:srgbClr val="000000"/>
              </a:buClr>
              <a:buSzPts val="1800"/>
              <a:buFont typeface="Calibri"/>
              <a:buNone/>
            </a:pPr>
            <a:r>
              <a:t>Le</a:t>
            </a:r>
          </a:p>
        </p:txBody>
      </p:sp>
      <p:pic>
        <p:nvPicPr>
          <p:cNvPr id="4019" name="Google Shape;4019;p18"/>
          <p:cNvPicPr preferRelativeResize="0"/>
          <p:nvPr/>
        </p:nvPicPr>
        <p:blipFill>
          <a:blip r:embed="rId3">
            <a:alphaModFix/>
          </a:blip>
          <a:stretch>
            <a:fillRect/>
          </a:stretch>
        </p:blipFill>
        <p:spPr>
          <a:xfrm>
            <a:off x="812799" y="870857"/>
            <a:ext cx="18286095" cy="9564914"/>
          </a:xfrm>
          <a:prstGeom prst="rect">
            <a:avLst/>
          </a:prstGeom>
          <a:noFill/>
          <a:ln>
            <a:noFill/>
          </a:ln>
        </p:spPr>
      </p:pic>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23"/>
        <p:cNvGrpSpPr/>
        <p:nvPr/>
      </p:nvGrpSpPr>
      <p:grpSpPr>
        <a:xfrm>
          <a:off x="0" y="0"/>
          <a:ext cx="0" cy="0"/>
        </a:xfrm>
      </p:grpSpPr>
      <p:pic>
        <p:nvPicPr>
          <p:cNvPr id="4024" name="Google Shape;4024;p19"/>
          <p:cNvPicPr preferRelativeResize="0"/>
          <p:nvPr/>
        </p:nvPicPr>
        <p:blipFill>
          <a:blip r:embed="rId3">
            <a:alphaModFix/>
          </a:blip>
          <a:stretch>
            <a:fillRect/>
          </a:stretch>
        </p:blipFill>
        <p:spPr>
          <a:xfrm>
            <a:off x="1407885" y="1233714"/>
            <a:ext cx="17257485" cy="8636001"/>
          </a:xfrm>
          <a:prstGeom prst="rect">
            <a:avLst/>
          </a:prstGeom>
          <a:noFill/>
          <a:ln>
            <a:noFill/>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91"/>
        <p:cNvGrpSpPr/>
        <p:nvPr/>
      </p:nvGrpSpPr>
      <p:grpSpPr>
        <a:xfrm>
          <a:off x="0" y="0"/>
          <a:ext cx="0" cy="0"/>
        </a:xfrm>
      </p:grpSpPr>
      <p:grpSp>
        <p:nvGrpSpPr>
          <p:cNvPr id="292" name="Google Shape;292;p2"/>
          <p:cNvGrpSpPr/>
          <p:nvPr/>
        </p:nvGrpSpPr>
        <p:grpSpPr>
          <a:xfrm>
            <a:off x="5929662" y="5011669"/>
            <a:ext cx="621972" cy="815683"/>
            <a:chExt cx="621971" cy="815682"/>
          </a:xfrm>
        </p:grpSpPr>
        <p:sp>
          <p:nvSpPr>
            <p:cNvPr id="293" name="Google Shape;293;p2"/>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5" name="Google Shape;295;p2"/>
          <p:cNvSpPr/>
          <p:nvPr/>
        </p:nvSpPr>
        <p:spPr>
          <a:xfrm>
            <a:off x="6629117" y="5011669"/>
            <a:ext cx="553911" cy="797882"/>
          </a:xfrm>
          <a:custGeom>
            <a:rect l="l" t="t" r="r" b="b"/>
            <a:pathLst>
              <a:path w="21600" h="21600" extrusionOk="0">
                <a:moveTo>
                  <a:pt x="9963" y="0"/>
                </a:moveTo>
                <a:lnTo>
                  <a:pt x="7972" y="103"/>
                </a:lnTo>
                <a:lnTo>
                  <a:pt x="6096" y="392"/>
                </a:lnTo>
                <a:lnTo>
                  <a:pt x="4383" y="833"/>
                </a:lnTo>
                <a:lnTo>
                  <a:pt x="2880" y="1393"/>
                </a:lnTo>
                <a:lnTo>
                  <a:pt x="1633" y="2041"/>
                </a:lnTo>
                <a:lnTo>
                  <a:pt x="1633" y="6123"/>
                </a:lnTo>
                <a:lnTo>
                  <a:pt x="3087" y="5180"/>
                </a:lnTo>
                <a:lnTo>
                  <a:pt x="4839" y="4404"/>
                </a:lnTo>
                <a:lnTo>
                  <a:pt x="6835" y="3879"/>
                </a:lnTo>
                <a:lnTo>
                  <a:pt x="9024" y="3685"/>
                </a:lnTo>
                <a:lnTo>
                  <a:pt x="10910" y="3874"/>
                </a:lnTo>
                <a:lnTo>
                  <a:pt x="12431" y="4397"/>
                </a:lnTo>
                <a:lnTo>
                  <a:pt x="13557" y="5185"/>
                </a:lnTo>
                <a:lnTo>
                  <a:pt x="14255" y="6170"/>
                </a:lnTo>
                <a:lnTo>
                  <a:pt x="14495" y="7285"/>
                </a:lnTo>
                <a:lnTo>
                  <a:pt x="14467" y="7795"/>
                </a:lnTo>
                <a:lnTo>
                  <a:pt x="14152" y="8849"/>
                </a:lnTo>
                <a:lnTo>
                  <a:pt x="13303" y="10123"/>
                </a:lnTo>
                <a:lnTo>
                  <a:pt x="11691" y="11827"/>
                </a:lnTo>
                <a:lnTo>
                  <a:pt x="10528" y="12905"/>
                </a:lnTo>
                <a:lnTo>
                  <a:pt x="9089" y="14168"/>
                </a:lnTo>
                <a:lnTo>
                  <a:pt x="7346" y="15644"/>
                </a:lnTo>
                <a:lnTo>
                  <a:pt x="5268" y="17357"/>
                </a:lnTo>
                <a:lnTo>
                  <a:pt x="2829" y="19333"/>
                </a:lnTo>
                <a:lnTo>
                  <a:pt x="0" y="21600"/>
                </a:lnTo>
                <a:lnTo>
                  <a:pt x="21600" y="21600"/>
                </a:lnTo>
                <a:lnTo>
                  <a:pt x="21600" y="17972"/>
                </a:lnTo>
                <a:lnTo>
                  <a:pt x="10494" y="17972"/>
                </a:lnTo>
                <a:lnTo>
                  <a:pt x="12269" y="16611"/>
                </a:lnTo>
                <a:lnTo>
                  <a:pt x="13889" y="15331"/>
                </a:lnTo>
                <a:lnTo>
                  <a:pt x="15347" y="14121"/>
                </a:lnTo>
                <a:lnTo>
                  <a:pt x="16636" y="12974"/>
                </a:lnTo>
                <a:lnTo>
                  <a:pt x="17746" y="11881"/>
                </a:lnTo>
                <a:lnTo>
                  <a:pt x="18673" y="10832"/>
                </a:lnTo>
                <a:lnTo>
                  <a:pt x="19406" y="9821"/>
                </a:lnTo>
                <a:lnTo>
                  <a:pt x="19939" y="8836"/>
                </a:lnTo>
                <a:lnTo>
                  <a:pt x="20375" y="6917"/>
                </a:lnTo>
                <a:lnTo>
                  <a:pt x="20228" y="5634"/>
                </a:lnTo>
                <a:lnTo>
                  <a:pt x="19795" y="4443"/>
                </a:lnTo>
                <a:lnTo>
                  <a:pt x="19091" y="3360"/>
                </a:lnTo>
                <a:lnTo>
                  <a:pt x="18130" y="2399"/>
                </a:lnTo>
                <a:lnTo>
                  <a:pt x="16926" y="1578"/>
                </a:lnTo>
                <a:lnTo>
                  <a:pt x="15493" y="911"/>
                </a:lnTo>
                <a:lnTo>
                  <a:pt x="13846" y="416"/>
                </a:lnTo>
                <a:lnTo>
                  <a:pt x="11998" y="107"/>
                </a:lnTo>
                <a:lnTo>
                  <a:pt x="9963"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6" name="Google Shape;296;p2"/>
          <p:cNvGrpSpPr/>
          <p:nvPr/>
        </p:nvGrpSpPr>
        <p:grpSpPr>
          <a:xfrm>
            <a:off x="6014475" y="2812783"/>
            <a:ext cx="621972" cy="815683"/>
            <a:chExt cx="621971" cy="815682"/>
          </a:xfrm>
        </p:grpSpPr>
        <p:sp>
          <p:nvSpPr>
            <p:cNvPr id="297" name="Google Shape;297;p2"/>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9" name="Google Shape;299;p2"/>
          <p:cNvSpPr/>
          <p:nvPr/>
        </p:nvSpPr>
        <p:spPr>
          <a:xfrm>
            <a:off x="6720213" y="2824301"/>
            <a:ext cx="324598" cy="786365"/>
          </a:xfrm>
          <a:custGeom>
            <a:rect l="l" t="t" r="r" b="b"/>
            <a:pathLst>
              <a:path w="21600" h="21600" extrusionOk="0">
                <a:moveTo>
                  <a:pt x="21600" y="0"/>
                </a:moveTo>
                <a:lnTo>
                  <a:pt x="20834" y="0"/>
                </a:lnTo>
                <a:lnTo>
                  <a:pt x="0" y="3394"/>
                </a:lnTo>
                <a:lnTo>
                  <a:pt x="0" y="7420"/>
                </a:lnTo>
                <a:lnTo>
                  <a:pt x="11985" y="5378"/>
                </a:lnTo>
                <a:lnTo>
                  <a:pt x="11985" y="21600"/>
                </a:lnTo>
                <a:lnTo>
                  <a:pt x="21600" y="21600"/>
                </a:lnTo>
                <a:lnTo>
                  <a:pt x="2160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2" descr="Google Shape;215;p8"/>
          <p:cNvPicPr preferRelativeResize="0"/>
          <p:nvPr/>
        </p:nvPicPr>
        <p:blipFill>
          <a:blip r:embed="rId3">
            <a:alphaModFix/>
          </a:blip>
          <a:stretch>
            <a:fillRect/>
          </a:stretch>
        </p:blipFill>
        <p:spPr>
          <a:xfrm>
            <a:off x="15953470" y="5683789"/>
            <a:ext cx="3518218" cy="3518218"/>
          </a:xfrm>
          <a:prstGeom prst="rect">
            <a:avLst/>
          </a:prstGeom>
          <a:noFill/>
          <a:ln>
            <a:noFill/>
          </a:ln>
        </p:spPr>
      </p:pic>
      <p:sp>
        <p:nvSpPr>
          <p:cNvPr id="301" name="Google Shape;301;p2"/>
          <p:cNvSpPr/>
          <p:nvPr/>
        </p:nvSpPr>
        <p:spPr>
          <a:xfrm>
            <a:off x="17821447" y="9704719"/>
            <a:ext cx="732962" cy="732962"/>
          </a:xfrm>
          <a:custGeom>
            <a:rect l="l" t="t" r="r" b="b"/>
            <a:pathLst>
              <a:path w="21600" h="21600" extrusionOk="0">
                <a:moveTo>
                  <a:pt x="10800" y="0"/>
                </a:moveTo>
                <a:lnTo>
                  <a:pt x="9478" y="81"/>
                </a:lnTo>
                <a:lnTo>
                  <a:pt x="8176" y="324"/>
                </a:lnTo>
                <a:lnTo>
                  <a:pt x="6913" y="724"/>
                </a:lnTo>
                <a:lnTo>
                  <a:pt x="5709" y="1275"/>
                </a:lnTo>
                <a:lnTo>
                  <a:pt x="4581" y="1970"/>
                </a:lnTo>
                <a:lnTo>
                  <a:pt x="3547" y="2798"/>
                </a:lnTo>
                <a:lnTo>
                  <a:pt x="2622" y="3746"/>
                </a:lnTo>
                <a:lnTo>
                  <a:pt x="1820" y="4800"/>
                </a:lnTo>
                <a:lnTo>
                  <a:pt x="1153" y="5944"/>
                </a:lnTo>
                <a:lnTo>
                  <a:pt x="631" y="7162"/>
                </a:lnTo>
                <a:lnTo>
                  <a:pt x="262" y="8434"/>
                </a:lnTo>
                <a:lnTo>
                  <a:pt x="52" y="9741"/>
                </a:lnTo>
                <a:lnTo>
                  <a:pt x="0" y="10800"/>
                </a:lnTo>
                <a:lnTo>
                  <a:pt x="3" y="11065"/>
                </a:lnTo>
                <a:lnTo>
                  <a:pt x="117" y="12385"/>
                </a:lnTo>
                <a:lnTo>
                  <a:pt x="391" y="13680"/>
                </a:lnTo>
                <a:lnTo>
                  <a:pt x="822" y="14933"/>
                </a:lnTo>
                <a:lnTo>
                  <a:pt x="1403" y="16123"/>
                </a:lnTo>
                <a:lnTo>
                  <a:pt x="2125" y="17234"/>
                </a:lnTo>
                <a:lnTo>
                  <a:pt x="2978" y="18247"/>
                </a:lnTo>
                <a:lnTo>
                  <a:pt x="3948" y="19149"/>
                </a:lnTo>
                <a:lnTo>
                  <a:pt x="5022" y="19924"/>
                </a:lnTo>
                <a:lnTo>
                  <a:pt x="6182" y="20563"/>
                </a:lnTo>
                <a:lnTo>
                  <a:pt x="7412" y="21055"/>
                </a:lnTo>
                <a:lnTo>
                  <a:pt x="8693" y="21393"/>
                </a:lnTo>
                <a:lnTo>
                  <a:pt x="10006" y="21571"/>
                </a:lnTo>
                <a:lnTo>
                  <a:pt x="10800" y="21600"/>
                </a:lnTo>
                <a:lnTo>
                  <a:pt x="11065" y="21597"/>
                </a:lnTo>
                <a:lnTo>
                  <a:pt x="12385" y="21483"/>
                </a:lnTo>
                <a:lnTo>
                  <a:pt x="13680" y="21209"/>
                </a:lnTo>
                <a:lnTo>
                  <a:pt x="14933" y="20778"/>
                </a:lnTo>
                <a:lnTo>
                  <a:pt x="16123" y="20197"/>
                </a:lnTo>
                <a:lnTo>
                  <a:pt x="17234" y="19475"/>
                </a:lnTo>
                <a:lnTo>
                  <a:pt x="18247" y="18622"/>
                </a:lnTo>
                <a:lnTo>
                  <a:pt x="19148" y="17651"/>
                </a:lnTo>
                <a:lnTo>
                  <a:pt x="19924" y="16578"/>
                </a:lnTo>
                <a:lnTo>
                  <a:pt x="20563" y="15418"/>
                </a:lnTo>
                <a:lnTo>
                  <a:pt x="21055" y="14188"/>
                </a:lnTo>
                <a:lnTo>
                  <a:pt x="21392" y="12907"/>
                </a:lnTo>
                <a:lnTo>
                  <a:pt x="21571" y="11594"/>
                </a:lnTo>
                <a:lnTo>
                  <a:pt x="21600" y="10800"/>
                </a:lnTo>
                <a:lnTo>
                  <a:pt x="21597" y="10535"/>
                </a:lnTo>
                <a:lnTo>
                  <a:pt x="21483" y="9215"/>
                </a:lnTo>
                <a:lnTo>
                  <a:pt x="21209" y="7920"/>
                </a:lnTo>
                <a:lnTo>
                  <a:pt x="20778" y="6667"/>
                </a:lnTo>
                <a:lnTo>
                  <a:pt x="20197" y="5477"/>
                </a:lnTo>
                <a:lnTo>
                  <a:pt x="19475" y="4366"/>
                </a:lnTo>
                <a:lnTo>
                  <a:pt x="18622" y="3353"/>
                </a:lnTo>
                <a:lnTo>
                  <a:pt x="17652" y="2451"/>
                </a:lnTo>
                <a:lnTo>
                  <a:pt x="16578" y="1676"/>
                </a:lnTo>
                <a:lnTo>
                  <a:pt x="15418" y="1037"/>
                </a:lnTo>
                <a:lnTo>
                  <a:pt x="14188" y="545"/>
                </a:lnTo>
                <a:lnTo>
                  <a:pt x="12907" y="207"/>
                </a:lnTo>
                <a:lnTo>
                  <a:pt x="11594" y="29"/>
                </a:lnTo>
                <a:lnTo>
                  <a:pt x="10800" y="0"/>
                </a:lnTo>
                <a:close/>
              </a:path>
            </a:pathLst>
          </a:custGeom>
          <a:solidFill>
            <a:srgbClr val="F5870D"/>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16043940" y="7461383"/>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16195746" y="7461384"/>
            <a:ext cx="12701" cy="12701"/>
          </a:xfrm>
          <a:custGeom>
            <a:rect l="l" t="t" r="r" b="b"/>
            <a:pathLst>
              <a:path w="21600" h="21600" extrusionOk="0">
                <a:moveTo>
                  <a:pt x="18011" y="0"/>
                </a:moveTo>
                <a:lnTo>
                  <a:pt x="3589" y="0"/>
                </a:lnTo>
                <a:lnTo>
                  <a:pt x="0" y="3597"/>
                </a:lnTo>
                <a:lnTo>
                  <a:pt x="0" y="17998"/>
                </a:lnTo>
                <a:lnTo>
                  <a:pt x="3589" y="21600"/>
                </a:lnTo>
                <a:lnTo>
                  <a:pt x="18011" y="21600"/>
                </a:lnTo>
                <a:lnTo>
                  <a:pt x="21600" y="17998"/>
                </a:lnTo>
                <a:lnTo>
                  <a:pt x="21600" y="3597"/>
                </a:lnTo>
                <a:lnTo>
                  <a:pt x="1801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16347549" y="7461380"/>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16499357" y="746139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16651163" y="7461380"/>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16802970" y="7461391"/>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16954774" y="7461386"/>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15740332" y="761319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15892138" y="7613191"/>
            <a:ext cx="12701" cy="12701"/>
          </a:xfrm>
          <a:custGeom>
            <a:rect l="l" t="t" r="r" b="b"/>
            <a:pathLst>
              <a:path w="21600" h="21600" extrusionOk="0">
                <a:moveTo>
                  <a:pt x="13784" y="0"/>
                </a:moveTo>
                <a:lnTo>
                  <a:pt x="7816" y="0"/>
                </a:lnTo>
                <a:lnTo>
                  <a:pt x="5249" y="1052"/>
                </a:lnTo>
                <a:lnTo>
                  <a:pt x="1043" y="5271"/>
                </a:lnTo>
                <a:lnTo>
                  <a:pt x="0" y="7817"/>
                </a:lnTo>
                <a:lnTo>
                  <a:pt x="0" y="13783"/>
                </a:lnTo>
                <a:lnTo>
                  <a:pt x="1043" y="16329"/>
                </a:lnTo>
                <a:lnTo>
                  <a:pt x="5249" y="20548"/>
                </a:lnTo>
                <a:lnTo>
                  <a:pt x="7816" y="21600"/>
                </a:lnTo>
                <a:lnTo>
                  <a:pt x="13784" y="21600"/>
                </a:lnTo>
                <a:lnTo>
                  <a:pt x="16320" y="20548"/>
                </a:lnTo>
                <a:lnTo>
                  <a:pt x="20526" y="16329"/>
                </a:lnTo>
                <a:lnTo>
                  <a:pt x="21600" y="13783"/>
                </a:lnTo>
                <a:lnTo>
                  <a:pt x="21600" y="7817"/>
                </a:lnTo>
                <a:lnTo>
                  <a:pt x="20526" y="5271"/>
                </a:lnTo>
                <a:lnTo>
                  <a:pt x="16320" y="1052"/>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16043143"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16192847" y="7610279"/>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16343385" y="7609011"/>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16494765" y="7608602"/>
            <a:ext cx="21885" cy="21890"/>
          </a:xfrm>
          <a:custGeom>
            <a:rect l="l" t="t" r="r" b="b"/>
            <a:pathLst>
              <a:path w="21600" h="21600" extrusionOk="0">
                <a:moveTo>
                  <a:pt x="16773" y="0"/>
                </a:moveTo>
                <a:lnTo>
                  <a:pt x="4836" y="0"/>
                </a:lnTo>
                <a:lnTo>
                  <a:pt x="0" y="4833"/>
                </a:lnTo>
                <a:lnTo>
                  <a:pt x="0" y="16768"/>
                </a:lnTo>
                <a:lnTo>
                  <a:pt x="4836" y="21600"/>
                </a:lnTo>
                <a:lnTo>
                  <a:pt x="16773" y="21600"/>
                </a:lnTo>
                <a:lnTo>
                  <a:pt x="21600" y="16768"/>
                </a:lnTo>
                <a:lnTo>
                  <a:pt x="21600" y="4833"/>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a:off x="16646992" y="7609011"/>
            <a:ext cx="21057" cy="21052"/>
          </a:xfrm>
          <a:custGeom>
            <a:rect l="l" t="t" r="r" b="b"/>
            <a:pathLst>
              <a:path w="21600" h="21600" extrusionOk="0">
                <a:moveTo>
                  <a:pt x="16756" y="0"/>
                </a:moveTo>
                <a:lnTo>
                  <a:pt x="4833" y="0"/>
                </a:lnTo>
                <a:lnTo>
                  <a:pt x="0" y="4849"/>
                </a:lnTo>
                <a:lnTo>
                  <a:pt x="0" y="16773"/>
                </a:lnTo>
                <a:lnTo>
                  <a:pt x="4833" y="21600"/>
                </a:lnTo>
                <a:lnTo>
                  <a:pt x="16756" y="21600"/>
                </a:lnTo>
                <a:lnTo>
                  <a:pt x="21600" y="16773"/>
                </a:lnTo>
                <a:lnTo>
                  <a:pt x="21600" y="4849"/>
                </a:lnTo>
                <a:lnTo>
                  <a:pt x="167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a:off x="16800075" y="7610279"/>
            <a:ext cx="18513" cy="18517"/>
          </a:xfrm>
          <a:custGeom>
            <a:rect l="l" t="t" r="r" b="b"/>
            <a:pathLst>
              <a:path w="21600" h="21600" extrusionOk="0">
                <a:moveTo>
                  <a:pt x="16762" y="0"/>
                </a:moveTo>
                <a:lnTo>
                  <a:pt x="4838" y="0"/>
                </a:lnTo>
                <a:lnTo>
                  <a:pt x="0" y="4837"/>
                </a:lnTo>
                <a:lnTo>
                  <a:pt x="0" y="16765"/>
                </a:lnTo>
                <a:lnTo>
                  <a:pt x="4838"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16953978"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17106593" y="7613187"/>
            <a:ext cx="12701" cy="12701"/>
          </a:xfrm>
          <a:custGeom>
            <a:rect l="l" t="t" r="r" b="b"/>
            <a:pathLst>
              <a:path w="21600" h="21600" extrusionOk="0">
                <a:moveTo>
                  <a:pt x="16738" y="0"/>
                </a:moveTo>
                <a:lnTo>
                  <a:pt x="4780" y="0"/>
                </a:lnTo>
                <a:lnTo>
                  <a:pt x="0" y="4851"/>
                </a:lnTo>
                <a:lnTo>
                  <a:pt x="0" y="16752"/>
                </a:lnTo>
                <a:lnTo>
                  <a:pt x="4780" y="21600"/>
                </a:lnTo>
                <a:lnTo>
                  <a:pt x="16738" y="21600"/>
                </a:lnTo>
                <a:lnTo>
                  <a:pt x="21600" y="16752"/>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a:off x="17258385" y="7613190"/>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15588526" y="7764996"/>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15740342" y="7764992"/>
            <a:ext cx="12701" cy="12701"/>
          </a:xfrm>
          <a:custGeom>
            <a:rect l="l" t="t" r="r" b="b"/>
            <a:pathLst>
              <a:path w="21600" h="21600" extrusionOk="0">
                <a:moveTo>
                  <a:pt x="16747" y="0"/>
                </a:moveTo>
                <a:lnTo>
                  <a:pt x="4800" y="0"/>
                </a:lnTo>
                <a:lnTo>
                  <a:pt x="0" y="4848"/>
                </a:lnTo>
                <a:lnTo>
                  <a:pt x="0" y="16786"/>
                </a:lnTo>
                <a:lnTo>
                  <a:pt x="4800" y="21600"/>
                </a:lnTo>
                <a:lnTo>
                  <a:pt x="16747" y="21600"/>
                </a:lnTo>
                <a:lnTo>
                  <a:pt x="21600" y="16786"/>
                </a:lnTo>
                <a:lnTo>
                  <a:pt x="21600" y="4848"/>
                </a:lnTo>
                <a:lnTo>
                  <a:pt x="1674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15887967" y="7760824"/>
            <a:ext cx="21047" cy="21047"/>
          </a:xfrm>
          <a:custGeom>
            <a:rect l="l" t="t" r="r" b="b"/>
            <a:pathLst>
              <a:path w="21600" h="21600" extrusionOk="0">
                <a:moveTo>
                  <a:pt x="13776" y="0"/>
                </a:moveTo>
                <a:lnTo>
                  <a:pt x="7812" y="0"/>
                </a:lnTo>
                <a:lnTo>
                  <a:pt x="5265" y="1054"/>
                </a:lnTo>
                <a:lnTo>
                  <a:pt x="1053" y="5272"/>
                </a:lnTo>
                <a:lnTo>
                  <a:pt x="0" y="7818"/>
                </a:lnTo>
                <a:lnTo>
                  <a:pt x="0" y="13782"/>
                </a:lnTo>
                <a:lnTo>
                  <a:pt x="1053" y="16328"/>
                </a:lnTo>
                <a:lnTo>
                  <a:pt x="5265" y="20546"/>
                </a:lnTo>
                <a:lnTo>
                  <a:pt x="7812" y="21600"/>
                </a:lnTo>
                <a:lnTo>
                  <a:pt x="13776" y="21600"/>
                </a:lnTo>
                <a:lnTo>
                  <a:pt x="16324" y="20546"/>
                </a:lnTo>
                <a:lnTo>
                  <a:pt x="20547" y="16328"/>
                </a:lnTo>
                <a:lnTo>
                  <a:pt x="21600" y="13782"/>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16036403" y="7757454"/>
            <a:ext cx="27780" cy="27784"/>
          </a:xfrm>
          <a:custGeom>
            <a:rect l="l" t="t" r="r" b="b"/>
            <a:pathLst>
              <a:path w="21600" h="21600" extrusionOk="0">
                <a:moveTo>
                  <a:pt x="12237" y="0"/>
                </a:moveTo>
                <a:lnTo>
                  <a:pt x="9370" y="0"/>
                </a:lnTo>
                <a:lnTo>
                  <a:pt x="7986" y="274"/>
                </a:lnTo>
                <a:lnTo>
                  <a:pt x="0" y="9368"/>
                </a:lnTo>
                <a:lnTo>
                  <a:pt x="0" y="12232"/>
                </a:lnTo>
                <a:lnTo>
                  <a:pt x="9370" y="21600"/>
                </a:lnTo>
                <a:lnTo>
                  <a:pt x="12237" y="21600"/>
                </a:lnTo>
                <a:lnTo>
                  <a:pt x="21600" y="12232"/>
                </a:lnTo>
                <a:lnTo>
                  <a:pt x="21600" y="9368"/>
                </a:lnTo>
                <a:lnTo>
                  <a:pt x="13613" y="274"/>
                </a:lnTo>
                <a:lnTo>
                  <a:pt x="122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16185673" y="7754930"/>
            <a:ext cx="32849" cy="32846"/>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6335804" y="7753255"/>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6487184" y="7752825"/>
            <a:ext cx="37057" cy="37055"/>
          </a:xfrm>
          <a:custGeom>
            <a:rect l="l" t="t" r="r" b="b"/>
            <a:pathLst>
              <a:path w="21600" h="21600" extrusionOk="0">
                <a:moveTo>
                  <a:pt x="10803" y="0"/>
                </a:moveTo>
                <a:lnTo>
                  <a:pt x="6597" y="848"/>
                </a:lnTo>
                <a:lnTo>
                  <a:pt x="3163" y="3162"/>
                </a:lnTo>
                <a:lnTo>
                  <a:pt x="848" y="6592"/>
                </a:lnTo>
                <a:lnTo>
                  <a:pt x="0" y="10794"/>
                </a:lnTo>
                <a:lnTo>
                  <a:pt x="848" y="14997"/>
                </a:lnTo>
                <a:lnTo>
                  <a:pt x="3163" y="18432"/>
                </a:lnTo>
                <a:lnTo>
                  <a:pt x="6597"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6639409" y="7753255"/>
            <a:ext cx="36199" cy="36195"/>
          </a:xfrm>
          <a:custGeom>
            <a:rect l="l" t="t" r="r" b="b"/>
            <a:pathLst>
              <a:path w="21600" h="21600" extrusionOk="0">
                <a:moveTo>
                  <a:pt x="10809" y="0"/>
                </a:moveTo>
                <a:lnTo>
                  <a:pt x="6600" y="848"/>
                </a:lnTo>
                <a:lnTo>
                  <a:pt x="3164" y="3161"/>
                </a:lnTo>
                <a:lnTo>
                  <a:pt x="849" y="6592"/>
                </a:lnTo>
                <a:lnTo>
                  <a:pt x="0" y="10793"/>
                </a:lnTo>
                <a:lnTo>
                  <a:pt x="849" y="15002"/>
                </a:lnTo>
                <a:lnTo>
                  <a:pt x="3164" y="18437"/>
                </a:lnTo>
                <a:lnTo>
                  <a:pt x="6600" y="20751"/>
                </a:lnTo>
                <a:lnTo>
                  <a:pt x="10809" y="21600"/>
                </a:lnTo>
                <a:lnTo>
                  <a:pt x="15010" y="20751"/>
                </a:lnTo>
                <a:lnTo>
                  <a:pt x="18440" y="18437"/>
                </a:lnTo>
                <a:lnTo>
                  <a:pt x="20753" y="15002"/>
                </a:lnTo>
                <a:lnTo>
                  <a:pt x="21600" y="10793"/>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6792902" y="7754930"/>
            <a:ext cx="32838" cy="32846"/>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6947231" y="7757454"/>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7101992" y="7760402"/>
            <a:ext cx="21885" cy="21890"/>
          </a:xfrm>
          <a:custGeom>
            <a:rect l="l" t="t" r="r" b="b"/>
            <a:pathLst>
              <a:path w="21600" h="21600" extrusionOk="0">
                <a:moveTo>
                  <a:pt x="12226" y="0"/>
                </a:moveTo>
                <a:lnTo>
                  <a:pt x="9363" y="0"/>
                </a:lnTo>
                <a:lnTo>
                  <a:pt x="7988" y="273"/>
                </a:lnTo>
                <a:lnTo>
                  <a:pt x="0" y="9367"/>
                </a:lnTo>
                <a:lnTo>
                  <a:pt x="0" y="12231"/>
                </a:lnTo>
                <a:lnTo>
                  <a:pt x="9363" y="21600"/>
                </a:lnTo>
                <a:lnTo>
                  <a:pt x="12226" y="21600"/>
                </a:lnTo>
                <a:lnTo>
                  <a:pt x="21600" y="12231"/>
                </a:lnTo>
                <a:lnTo>
                  <a:pt x="21600" y="9367"/>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7257998" y="7764620"/>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7410193" y="7764996"/>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5436718" y="7916801"/>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5587721" y="7915993"/>
            <a:ext cx="14313" cy="14307"/>
          </a:xfrm>
          <a:custGeom>
            <a:rect l="l" t="t" r="r" b="b"/>
            <a:pathLst>
              <a:path w="21600" h="21600" extrusionOk="0">
                <a:moveTo>
                  <a:pt x="16765" y="0"/>
                </a:moveTo>
                <a:lnTo>
                  <a:pt x="4835" y="0"/>
                </a:lnTo>
                <a:lnTo>
                  <a:pt x="0" y="4832"/>
                </a:lnTo>
                <a:lnTo>
                  <a:pt x="0" y="16768"/>
                </a:lnTo>
                <a:lnTo>
                  <a:pt x="4835" y="21600"/>
                </a:lnTo>
                <a:lnTo>
                  <a:pt x="16765" y="21600"/>
                </a:lnTo>
                <a:lnTo>
                  <a:pt x="21600" y="16768"/>
                </a:lnTo>
                <a:lnTo>
                  <a:pt x="21600" y="483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15734474" y="7910944"/>
            <a:ext cx="24419" cy="24415"/>
          </a:xfrm>
          <a:custGeom>
            <a:rect l="l" t="t" r="r" b="b"/>
            <a:pathLst>
              <a:path w="21600" h="21600" extrusionOk="0">
                <a:moveTo>
                  <a:pt x="12226" y="0"/>
                </a:moveTo>
                <a:lnTo>
                  <a:pt x="9364" y="0"/>
                </a:lnTo>
                <a:lnTo>
                  <a:pt x="799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15881652" y="7906306"/>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16029657" y="7902525"/>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3" y="20751"/>
                </a:lnTo>
                <a:lnTo>
                  <a:pt x="18436" y="18436"/>
                </a:lnTo>
                <a:lnTo>
                  <a:pt x="20751" y="15001"/>
                </a:lnTo>
                <a:lnTo>
                  <a:pt x="21600" y="10794"/>
                </a:lnTo>
                <a:lnTo>
                  <a:pt x="20751" y="6593"/>
                </a:lnTo>
                <a:lnTo>
                  <a:pt x="18436" y="3162"/>
                </a:lnTo>
                <a:lnTo>
                  <a:pt x="15003"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a:off x="16178523" y="7899577"/>
            <a:ext cx="47151" cy="47148"/>
          </a:xfrm>
          <a:custGeom>
            <a:rect l="l" t="t" r="r" b="b"/>
            <a:pathLst>
              <a:path w="21600" h="21600" extrusionOk="0">
                <a:moveTo>
                  <a:pt x="12232" y="0"/>
                </a:moveTo>
                <a:lnTo>
                  <a:pt x="9368" y="0"/>
                </a:lnTo>
                <a:lnTo>
                  <a:pt x="7991" y="274"/>
                </a:lnTo>
                <a:lnTo>
                  <a:pt x="0" y="9368"/>
                </a:lnTo>
                <a:lnTo>
                  <a:pt x="0" y="12232"/>
                </a:lnTo>
                <a:lnTo>
                  <a:pt x="9368"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a:off x="16328644" y="7897894"/>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16479624" y="7897049"/>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16632256" y="7897887"/>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16785740" y="7899583"/>
            <a:ext cx="47151" cy="47151"/>
          </a:xfrm>
          <a:custGeom>
            <a:rect l="l" t="t" r="r" b="b"/>
            <a:pathLst>
              <a:path w="21600" h="21600" extrusionOk="0">
                <a:moveTo>
                  <a:pt x="10807" y="0"/>
                </a:moveTo>
                <a:lnTo>
                  <a:pt x="6601" y="848"/>
                </a:lnTo>
                <a:lnTo>
                  <a:pt x="3166" y="3161"/>
                </a:lnTo>
                <a:lnTo>
                  <a:pt x="849" y="6593"/>
                </a:lnTo>
                <a:lnTo>
                  <a:pt x="0" y="10795"/>
                </a:lnTo>
                <a:lnTo>
                  <a:pt x="849" y="14999"/>
                </a:lnTo>
                <a:lnTo>
                  <a:pt x="3166" y="18434"/>
                </a:lnTo>
                <a:lnTo>
                  <a:pt x="6601"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16940492" y="7902525"/>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17095670" y="7905897"/>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17251683" y="7910103"/>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17408537" y="7915156"/>
            <a:ext cx="16001" cy="16005"/>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17561996" y="7916801"/>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15284918" y="8068608"/>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15436718" y="8068603"/>
            <a:ext cx="12701" cy="12701"/>
          </a:xfrm>
          <a:custGeom>
            <a:rect l="l" t="t" r="r" b="b"/>
            <a:pathLst>
              <a:path w="21600" h="21600" extrusionOk="0">
                <a:moveTo>
                  <a:pt x="16775" y="0"/>
                </a:moveTo>
                <a:lnTo>
                  <a:pt x="4808" y="0"/>
                </a:lnTo>
                <a:lnTo>
                  <a:pt x="0" y="4848"/>
                </a:lnTo>
                <a:lnTo>
                  <a:pt x="0" y="16786"/>
                </a:lnTo>
                <a:lnTo>
                  <a:pt x="4808" y="21600"/>
                </a:lnTo>
                <a:lnTo>
                  <a:pt x="16775" y="21600"/>
                </a:lnTo>
                <a:lnTo>
                  <a:pt x="21600" y="16786"/>
                </a:lnTo>
                <a:lnTo>
                  <a:pt x="21600" y="4848"/>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15582667" y="8062749"/>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15729004" y="8057275"/>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15875758" y="8052226"/>
            <a:ext cx="45456" cy="45463"/>
          </a:xfrm>
          <a:custGeom>
            <a:rect l="l" t="t" r="r" b="b"/>
            <a:pathLst>
              <a:path w="21600" h="21600" extrusionOk="0">
                <a:moveTo>
                  <a:pt x="12230" y="0"/>
                </a:moveTo>
                <a:lnTo>
                  <a:pt x="9369" y="0"/>
                </a:lnTo>
                <a:lnTo>
                  <a:pt x="7991" y="274"/>
                </a:lnTo>
                <a:lnTo>
                  <a:pt x="0" y="9368"/>
                </a:lnTo>
                <a:lnTo>
                  <a:pt x="0" y="12232"/>
                </a:lnTo>
                <a:lnTo>
                  <a:pt x="9369"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16023344" y="8048017"/>
            <a:ext cx="53894" cy="53874"/>
          </a:xfrm>
          <a:custGeom>
            <a:rect l="l" t="t" r="r" b="b"/>
            <a:pathLst>
              <a:path w="21600" h="21600" extrusionOk="0">
                <a:moveTo>
                  <a:pt x="10802" y="0"/>
                </a:moveTo>
                <a:lnTo>
                  <a:pt x="6598" y="849"/>
                </a:lnTo>
                <a:lnTo>
                  <a:pt x="3165" y="3165"/>
                </a:lnTo>
                <a:lnTo>
                  <a:pt x="849" y="6598"/>
                </a:lnTo>
                <a:lnTo>
                  <a:pt x="0" y="10800"/>
                </a:lnTo>
                <a:lnTo>
                  <a:pt x="849" y="15006"/>
                </a:lnTo>
                <a:lnTo>
                  <a:pt x="3165" y="18438"/>
                </a:lnTo>
                <a:lnTo>
                  <a:pt x="6598" y="20752"/>
                </a:lnTo>
                <a:lnTo>
                  <a:pt x="10802" y="21600"/>
                </a:lnTo>
                <a:lnTo>
                  <a:pt x="15003" y="20752"/>
                </a:lnTo>
                <a:lnTo>
                  <a:pt x="18436" y="18438"/>
                </a:lnTo>
                <a:lnTo>
                  <a:pt x="20751" y="15006"/>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16171800" y="8044642"/>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5" name="Google Shape;355;p2" descr="Google Shape;271;p8"/>
          <p:cNvPicPr preferRelativeResize="0"/>
          <p:nvPr/>
        </p:nvPicPr>
        <p:blipFill>
          <a:blip r:embed="rId4">
            <a:alphaModFix/>
          </a:blip>
          <a:stretch>
            <a:fillRect/>
          </a:stretch>
        </p:blipFill>
        <p:spPr>
          <a:xfrm>
            <a:off x="16472472" y="8041700"/>
            <a:ext cx="66501" cy="66505"/>
          </a:xfrm>
          <a:prstGeom prst="rect">
            <a:avLst/>
          </a:prstGeom>
          <a:noFill/>
          <a:ln>
            <a:noFill/>
          </a:ln>
        </p:spPr>
      </p:pic>
      <p:pic>
        <p:nvPicPr>
          <p:cNvPr id="356" name="Google Shape;356;p2" descr="Google Shape;272;p8"/>
          <p:cNvPicPr preferRelativeResize="0"/>
          <p:nvPr/>
        </p:nvPicPr>
        <p:blipFill>
          <a:blip r:embed="rId5">
            <a:alphaModFix/>
          </a:blip>
          <a:stretch>
            <a:fillRect/>
          </a:stretch>
        </p:blipFill>
        <p:spPr>
          <a:xfrm>
            <a:off x="16321492" y="8042538"/>
            <a:ext cx="64836" cy="64830"/>
          </a:xfrm>
          <a:prstGeom prst="rect">
            <a:avLst/>
          </a:prstGeom>
          <a:noFill/>
          <a:ln>
            <a:noFill/>
          </a:ln>
        </p:spPr>
      </p:pic>
      <p:pic>
        <p:nvPicPr>
          <p:cNvPr id="357" name="Google Shape;357;p2" descr="Google Shape;273;p8"/>
          <p:cNvPicPr preferRelativeResize="0"/>
          <p:nvPr/>
        </p:nvPicPr>
        <p:blipFill>
          <a:blip r:embed="rId6">
            <a:alphaModFix/>
          </a:blip>
          <a:stretch>
            <a:fillRect/>
          </a:stretch>
        </p:blipFill>
        <p:spPr>
          <a:xfrm>
            <a:off x="16625106" y="8042538"/>
            <a:ext cx="64836" cy="64830"/>
          </a:xfrm>
          <a:prstGeom prst="rect">
            <a:avLst/>
          </a:prstGeom>
          <a:noFill/>
          <a:ln>
            <a:noFill/>
          </a:ln>
        </p:spPr>
      </p:pic>
      <p:sp>
        <p:nvSpPr>
          <p:cNvPr id="358" name="Google Shape;358;p2"/>
          <p:cNvSpPr/>
          <p:nvPr/>
        </p:nvSpPr>
        <p:spPr>
          <a:xfrm>
            <a:off x="16778588" y="8044235"/>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16933766" y="8047609"/>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17089783" y="8051805"/>
            <a:ext cx="46303" cy="46305"/>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17246206" y="8056437"/>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17403491" y="8061908"/>
            <a:ext cx="26105" cy="26100"/>
          </a:xfrm>
          <a:custGeom>
            <a:rect l="l" t="t" r="r" b="b"/>
            <a:pathLst>
              <a:path w="21600" h="21600" extrusionOk="0">
                <a:moveTo>
                  <a:pt x="12234" y="0"/>
                </a:moveTo>
                <a:lnTo>
                  <a:pt x="9366" y="0"/>
                </a:lnTo>
                <a:lnTo>
                  <a:pt x="7997" y="273"/>
                </a:lnTo>
                <a:lnTo>
                  <a:pt x="0" y="9368"/>
                </a:lnTo>
                <a:lnTo>
                  <a:pt x="0" y="12231"/>
                </a:lnTo>
                <a:lnTo>
                  <a:pt x="9366" y="21600"/>
                </a:lnTo>
                <a:lnTo>
                  <a:pt x="12234" y="21600"/>
                </a:lnTo>
                <a:lnTo>
                  <a:pt x="21600" y="12231"/>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17561206" y="8067800"/>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13807" y="8068608"/>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284910" y="8220418"/>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5432556" y="8216233"/>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5578038" y="8209918"/>
            <a:ext cx="33685" cy="33682"/>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723939" y="8204032"/>
            <a:ext cx="45477" cy="45476"/>
          </a:xfrm>
          <a:custGeom>
            <a:rect l="l" t="t" r="r" b="b"/>
            <a:pathLst>
              <a:path w="21600" h="21600" extrusionOk="0">
                <a:moveTo>
                  <a:pt x="10802" y="0"/>
                </a:moveTo>
                <a:lnTo>
                  <a:pt x="6597" y="849"/>
                </a:lnTo>
                <a:lnTo>
                  <a:pt x="3163" y="3163"/>
                </a:lnTo>
                <a:lnTo>
                  <a:pt x="848" y="6594"/>
                </a:lnTo>
                <a:lnTo>
                  <a:pt x="0" y="10795"/>
                </a:lnTo>
                <a:lnTo>
                  <a:pt x="848" y="15001"/>
                </a:lnTo>
                <a:lnTo>
                  <a:pt x="3163" y="18436"/>
                </a:lnTo>
                <a:lnTo>
                  <a:pt x="6597" y="20751"/>
                </a:lnTo>
                <a:lnTo>
                  <a:pt x="10802" y="21600"/>
                </a:lnTo>
                <a:lnTo>
                  <a:pt x="15003" y="20751"/>
                </a:lnTo>
                <a:lnTo>
                  <a:pt x="18435" y="18436"/>
                </a:lnTo>
                <a:lnTo>
                  <a:pt x="20751" y="15001"/>
                </a:lnTo>
                <a:lnTo>
                  <a:pt x="21600" y="10795"/>
                </a:lnTo>
                <a:lnTo>
                  <a:pt x="20751" y="6594"/>
                </a:lnTo>
                <a:lnTo>
                  <a:pt x="18435" y="3163"/>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5870292" y="8198554"/>
            <a:ext cx="56407" cy="56409"/>
          </a:xfrm>
          <a:custGeom>
            <a:rect l="l" t="t" r="r" b="b"/>
            <a:pathLst>
              <a:path w="21600" h="21600" extrusionOk="0">
                <a:moveTo>
                  <a:pt x="10802" y="0"/>
                </a:moveTo>
                <a:lnTo>
                  <a:pt x="6597" y="849"/>
                </a:lnTo>
                <a:lnTo>
                  <a:pt x="3163" y="3163"/>
                </a:lnTo>
                <a:lnTo>
                  <a:pt x="849" y="6596"/>
                </a:lnTo>
                <a:lnTo>
                  <a:pt x="0" y="10800"/>
                </a:lnTo>
                <a:lnTo>
                  <a:pt x="849" y="15003"/>
                </a:lnTo>
                <a:lnTo>
                  <a:pt x="3163" y="18436"/>
                </a:lnTo>
                <a:lnTo>
                  <a:pt x="6597" y="20751"/>
                </a:lnTo>
                <a:lnTo>
                  <a:pt x="10802" y="21600"/>
                </a:lnTo>
                <a:lnTo>
                  <a:pt x="15005" y="20751"/>
                </a:lnTo>
                <a:lnTo>
                  <a:pt x="18437" y="18436"/>
                </a:lnTo>
                <a:lnTo>
                  <a:pt x="20751" y="15003"/>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2" descr="Google Shape;286;p8"/>
          <p:cNvPicPr preferRelativeResize="0"/>
          <p:nvPr/>
        </p:nvPicPr>
        <p:blipFill>
          <a:blip r:embed="rId4">
            <a:alphaModFix/>
          </a:blip>
          <a:stretch>
            <a:fillRect/>
          </a:stretch>
        </p:blipFill>
        <p:spPr>
          <a:xfrm>
            <a:off x="16017050" y="8193505"/>
            <a:ext cx="66501" cy="66505"/>
          </a:xfrm>
          <a:prstGeom prst="rect">
            <a:avLst/>
          </a:prstGeom>
          <a:noFill/>
          <a:ln>
            <a:noFill/>
          </a:ln>
        </p:spPr>
      </p:pic>
      <p:pic>
        <p:nvPicPr>
          <p:cNvPr id="371" name="Google Shape;371;p2" descr="Google Shape;287;p8"/>
          <p:cNvPicPr preferRelativeResize="0"/>
          <p:nvPr/>
        </p:nvPicPr>
        <p:blipFill>
          <a:blip r:embed="rId7">
            <a:alphaModFix/>
          </a:blip>
          <a:stretch>
            <a:fillRect/>
          </a:stretch>
        </p:blipFill>
        <p:spPr>
          <a:xfrm>
            <a:off x="16165058" y="8189719"/>
            <a:ext cx="74082" cy="74088"/>
          </a:xfrm>
          <a:prstGeom prst="rect">
            <a:avLst/>
          </a:prstGeom>
          <a:noFill/>
          <a:ln>
            <a:noFill/>
          </a:ln>
        </p:spPr>
      </p:pic>
      <p:pic>
        <p:nvPicPr>
          <p:cNvPr id="372" name="Google Shape;372;p2" descr="Google Shape;288;p8"/>
          <p:cNvPicPr preferRelativeResize="0"/>
          <p:nvPr/>
        </p:nvPicPr>
        <p:blipFill>
          <a:blip r:embed="rId8">
            <a:alphaModFix/>
          </a:blip>
          <a:stretch>
            <a:fillRect/>
          </a:stretch>
        </p:blipFill>
        <p:spPr>
          <a:xfrm>
            <a:off x="16314341" y="8187191"/>
            <a:ext cx="79139" cy="79136"/>
          </a:xfrm>
          <a:prstGeom prst="rect">
            <a:avLst/>
          </a:prstGeom>
          <a:noFill/>
          <a:ln>
            <a:noFill/>
          </a:ln>
        </p:spPr>
      </p:pic>
      <p:pic>
        <p:nvPicPr>
          <p:cNvPr id="373" name="Google Shape;373;p2" descr="Google Shape;289;p8"/>
          <p:cNvPicPr preferRelativeResize="0"/>
          <p:nvPr/>
        </p:nvPicPr>
        <p:blipFill>
          <a:blip r:embed="rId9">
            <a:alphaModFix/>
          </a:blip>
          <a:stretch>
            <a:fillRect/>
          </a:stretch>
        </p:blipFill>
        <p:spPr>
          <a:xfrm>
            <a:off x="16617525" y="8186782"/>
            <a:ext cx="79977" cy="79974"/>
          </a:xfrm>
          <a:prstGeom prst="rect">
            <a:avLst/>
          </a:prstGeom>
          <a:noFill/>
          <a:ln>
            <a:noFill/>
          </a:ln>
        </p:spPr>
      </p:pic>
      <p:pic>
        <p:nvPicPr>
          <p:cNvPr id="374" name="Google Shape;374;p2" descr="Google Shape;290;p8"/>
          <p:cNvPicPr preferRelativeResize="0"/>
          <p:nvPr/>
        </p:nvPicPr>
        <p:blipFill>
          <a:blip r:embed="rId10">
            <a:alphaModFix/>
          </a:blip>
          <a:stretch>
            <a:fillRect/>
          </a:stretch>
        </p:blipFill>
        <p:spPr>
          <a:xfrm>
            <a:off x="16771855" y="8189299"/>
            <a:ext cx="74930" cy="74930"/>
          </a:xfrm>
          <a:prstGeom prst="rect">
            <a:avLst/>
          </a:prstGeom>
          <a:noFill/>
          <a:ln>
            <a:noFill/>
          </a:ln>
        </p:spPr>
      </p:pic>
      <p:pic>
        <p:nvPicPr>
          <p:cNvPr id="375" name="Google Shape;375;p2" descr="Google Shape;291;p8"/>
          <p:cNvPicPr preferRelativeResize="0"/>
          <p:nvPr/>
        </p:nvPicPr>
        <p:blipFill>
          <a:blip r:embed="rId11">
            <a:alphaModFix/>
          </a:blip>
          <a:stretch>
            <a:fillRect/>
          </a:stretch>
        </p:blipFill>
        <p:spPr>
          <a:xfrm>
            <a:off x="16927454" y="8193097"/>
            <a:ext cx="67339" cy="67344"/>
          </a:xfrm>
          <a:prstGeom prst="rect">
            <a:avLst/>
          </a:prstGeom>
          <a:noFill/>
          <a:ln>
            <a:noFill/>
          </a:ln>
        </p:spPr>
      </p:pic>
      <p:sp>
        <p:nvSpPr>
          <p:cNvPr id="376" name="Google Shape;376;p2"/>
          <p:cNvSpPr/>
          <p:nvPr/>
        </p:nvSpPr>
        <p:spPr>
          <a:xfrm>
            <a:off x="17084306" y="8198148"/>
            <a:ext cx="57246" cy="57248"/>
          </a:xfrm>
          <a:custGeom>
            <a:rect l="l" t="t" r="r" b="b"/>
            <a:pathLst>
              <a:path w="21600" h="21600" extrusionOk="0">
                <a:moveTo>
                  <a:pt x="10802" y="0"/>
                </a:moveTo>
                <a:lnTo>
                  <a:pt x="6597" y="848"/>
                </a:lnTo>
                <a:lnTo>
                  <a:pt x="3164" y="3161"/>
                </a:lnTo>
                <a:lnTo>
                  <a:pt x="849" y="6593"/>
                </a:lnTo>
                <a:lnTo>
                  <a:pt x="0" y="10796"/>
                </a:lnTo>
                <a:lnTo>
                  <a:pt x="849" y="15001"/>
                </a:lnTo>
                <a:lnTo>
                  <a:pt x="3164" y="18435"/>
                </a:lnTo>
                <a:lnTo>
                  <a:pt x="6597"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7241589" y="8203604"/>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7399281" y="8209510"/>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7557403" y="8215819"/>
            <a:ext cx="21895" cy="21889"/>
          </a:xfrm>
          <a:custGeom>
            <a:rect l="l" t="t" r="r" b="b"/>
            <a:pathLst>
              <a:path w="21600" h="21600" extrusionOk="0">
                <a:moveTo>
                  <a:pt x="12231" y="0"/>
                </a:moveTo>
                <a:lnTo>
                  <a:pt x="9369" y="0"/>
                </a:lnTo>
                <a:lnTo>
                  <a:pt x="7984"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7713799" y="8220419"/>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7865616" y="8220411"/>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5133104" y="8372213"/>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5284118" y="8371411"/>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15429182" y="8364688"/>
            <a:ext cx="27769" cy="27775"/>
          </a:xfrm>
          <a:custGeom>
            <a:rect l="l" t="t" r="r" b="b"/>
            <a:pathLst>
              <a:path w="21600" h="21600" extrusionOk="0">
                <a:moveTo>
                  <a:pt x="16770" y="0"/>
                </a:moveTo>
                <a:lnTo>
                  <a:pt x="4830" y="0"/>
                </a:lnTo>
                <a:lnTo>
                  <a:pt x="0" y="4828"/>
                </a:lnTo>
                <a:lnTo>
                  <a:pt x="0" y="16755"/>
                </a:lnTo>
                <a:lnTo>
                  <a:pt x="4830" y="21600"/>
                </a:lnTo>
                <a:lnTo>
                  <a:pt x="16770" y="21600"/>
                </a:lnTo>
                <a:lnTo>
                  <a:pt x="21600" y="16755"/>
                </a:lnTo>
                <a:lnTo>
                  <a:pt x="21600" y="482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15574239" y="8357943"/>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15719730" y="8351627"/>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2" descr="Google Shape;303;p8"/>
          <p:cNvPicPr preferRelativeResize="0"/>
          <p:nvPr/>
        </p:nvPicPr>
        <p:blipFill>
          <a:blip r:embed="rId12">
            <a:alphaModFix/>
          </a:blip>
          <a:stretch>
            <a:fillRect/>
          </a:stretch>
        </p:blipFill>
        <p:spPr>
          <a:xfrm>
            <a:off x="15865244" y="8345311"/>
            <a:ext cx="66501" cy="66505"/>
          </a:xfrm>
          <a:prstGeom prst="rect">
            <a:avLst/>
          </a:prstGeom>
          <a:noFill/>
          <a:ln>
            <a:noFill/>
          </a:ln>
        </p:spPr>
      </p:pic>
      <p:pic>
        <p:nvPicPr>
          <p:cNvPr id="388" name="Google Shape;388;p2" descr="Google Shape;304;p8"/>
          <p:cNvPicPr preferRelativeResize="0"/>
          <p:nvPr/>
        </p:nvPicPr>
        <p:blipFill>
          <a:blip r:embed="rId13">
            <a:alphaModFix/>
          </a:blip>
          <a:stretch>
            <a:fillRect/>
          </a:stretch>
        </p:blipFill>
        <p:spPr>
          <a:xfrm>
            <a:off x="16011565" y="8339834"/>
            <a:ext cx="77443" cy="77461"/>
          </a:xfrm>
          <a:prstGeom prst="rect">
            <a:avLst/>
          </a:prstGeom>
          <a:noFill/>
          <a:ln>
            <a:noFill/>
          </a:ln>
        </p:spPr>
      </p:pic>
      <p:pic>
        <p:nvPicPr>
          <p:cNvPr id="389" name="Google Shape;389;p2" descr="Google Shape;305;p8"/>
          <p:cNvPicPr preferRelativeResize="0"/>
          <p:nvPr/>
        </p:nvPicPr>
        <p:blipFill>
          <a:blip r:embed="rId14">
            <a:alphaModFix/>
          </a:blip>
          <a:stretch>
            <a:fillRect/>
          </a:stretch>
        </p:blipFill>
        <p:spPr>
          <a:xfrm>
            <a:off x="17079258" y="8344904"/>
            <a:ext cx="67339" cy="67343"/>
          </a:xfrm>
          <a:prstGeom prst="rect">
            <a:avLst/>
          </a:prstGeom>
          <a:noFill/>
          <a:ln>
            <a:noFill/>
          </a:ln>
        </p:spPr>
      </p:pic>
      <p:sp>
        <p:nvSpPr>
          <p:cNvPr id="390" name="Google Shape;390;p2"/>
          <p:cNvSpPr/>
          <p:nvPr/>
        </p:nvSpPr>
        <p:spPr>
          <a:xfrm>
            <a:off x="17236949" y="8350789"/>
            <a:ext cx="55569" cy="55573"/>
          </a:xfrm>
          <a:custGeom>
            <a:rect l="l" t="t" r="r" b="b"/>
            <a:pathLst>
              <a:path w="21600" h="21600" extrusionOk="0">
                <a:moveTo>
                  <a:pt x="10806" y="0"/>
                </a:moveTo>
                <a:lnTo>
                  <a:pt x="6599" y="848"/>
                </a:lnTo>
                <a:lnTo>
                  <a:pt x="3164" y="3162"/>
                </a:lnTo>
                <a:lnTo>
                  <a:pt x="849" y="6594"/>
                </a:lnTo>
                <a:lnTo>
                  <a:pt x="0" y="10796"/>
                </a:lnTo>
                <a:lnTo>
                  <a:pt x="849" y="15002"/>
                </a:lnTo>
                <a:lnTo>
                  <a:pt x="3164" y="18436"/>
                </a:lnTo>
                <a:lnTo>
                  <a:pt x="6599" y="20751"/>
                </a:lnTo>
                <a:lnTo>
                  <a:pt x="10806" y="21600"/>
                </a:lnTo>
                <a:lnTo>
                  <a:pt x="15007" y="20751"/>
                </a:lnTo>
                <a:lnTo>
                  <a:pt x="18438" y="18436"/>
                </a:lnTo>
                <a:lnTo>
                  <a:pt x="20751" y="15002"/>
                </a:lnTo>
                <a:lnTo>
                  <a:pt x="21600" y="10796"/>
                </a:lnTo>
                <a:lnTo>
                  <a:pt x="20751"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17395499" y="8357515"/>
            <a:ext cx="42105" cy="42103"/>
          </a:xfrm>
          <a:custGeom>
            <a:rect l="l" t="t" r="r" b="b"/>
            <a:pathLst>
              <a:path w="21600" h="21600" extrusionOk="0">
                <a:moveTo>
                  <a:pt x="10797" y="0"/>
                </a:moveTo>
                <a:lnTo>
                  <a:pt x="6590" y="849"/>
                </a:lnTo>
                <a:lnTo>
                  <a:pt x="3158" y="3164"/>
                </a:lnTo>
                <a:lnTo>
                  <a:pt x="847" y="6597"/>
                </a:lnTo>
                <a:lnTo>
                  <a:pt x="0" y="10800"/>
                </a:lnTo>
                <a:lnTo>
                  <a:pt x="847" y="15003"/>
                </a:lnTo>
                <a:lnTo>
                  <a:pt x="3158" y="18436"/>
                </a:lnTo>
                <a:lnTo>
                  <a:pt x="6590" y="20751"/>
                </a:lnTo>
                <a:lnTo>
                  <a:pt x="10797" y="21600"/>
                </a:lnTo>
                <a:lnTo>
                  <a:pt x="15000" y="20751"/>
                </a:lnTo>
                <a:lnTo>
                  <a:pt x="18435" y="18436"/>
                </a:lnTo>
                <a:lnTo>
                  <a:pt x="20750" y="15003"/>
                </a:lnTo>
                <a:lnTo>
                  <a:pt x="21600" y="10800"/>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17554029" y="8364259"/>
            <a:ext cx="28638" cy="28634"/>
          </a:xfrm>
          <a:custGeom>
            <a:rect l="l" t="t" r="r" b="b"/>
            <a:pathLst>
              <a:path w="21600" h="21600" extrusionOk="0">
                <a:moveTo>
                  <a:pt x="16767" y="0"/>
                </a:moveTo>
                <a:lnTo>
                  <a:pt x="4841" y="0"/>
                </a:lnTo>
                <a:lnTo>
                  <a:pt x="0" y="4828"/>
                </a:lnTo>
                <a:lnTo>
                  <a:pt x="0" y="16755"/>
                </a:lnTo>
                <a:lnTo>
                  <a:pt x="4841" y="21600"/>
                </a:lnTo>
                <a:lnTo>
                  <a:pt x="16767" y="21600"/>
                </a:lnTo>
                <a:lnTo>
                  <a:pt x="21600" y="16755"/>
                </a:lnTo>
                <a:lnTo>
                  <a:pt x="21600" y="4828"/>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17712579" y="8371002"/>
            <a:ext cx="15141" cy="15146"/>
          </a:xfrm>
          <a:custGeom>
            <a:rect l="l" t="t" r="r" b="b"/>
            <a:pathLst>
              <a:path w="21600" h="21600" extrusionOk="0">
                <a:moveTo>
                  <a:pt x="16791" y="0"/>
                </a:moveTo>
                <a:lnTo>
                  <a:pt x="4839" y="0"/>
                </a:lnTo>
                <a:lnTo>
                  <a:pt x="0" y="4809"/>
                </a:lnTo>
                <a:lnTo>
                  <a:pt x="0" y="16758"/>
                </a:lnTo>
                <a:lnTo>
                  <a:pt x="4839" y="21600"/>
                </a:lnTo>
                <a:lnTo>
                  <a:pt x="16791" y="21600"/>
                </a:lnTo>
                <a:lnTo>
                  <a:pt x="21600" y="16758"/>
                </a:lnTo>
                <a:lnTo>
                  <a:pt x="21600" y="4809"/>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17865618" y="8372224"/>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15133117" y="8524019"/>
            <a:ext cx="12701" cy="12701"/>
          </a:xfrm>
          <a:custGeom>
            <a:rect l="l" t="t" r="r" b="b"/>
            <a:pathLst>
              <a:path w="21600" h="21600" extrusionOk="0">
                <a:moveTo>
                  <a:pt x="16761" y="0"/>
                </a:moveTo>
                <a:lnTo>
                  <a:pt x="4726" y="0"/>
                </a:lnTo>
                <a:lnTo>
                  <a:pt x="0" y="4844"/>
                </a:lnTo>
                <a:lnTo>
                  <a:pt x="0" y="16750"/>
                </a:lnTo>
                <a:lnTo>
                  <a:pt x="4726" y="21600"/>
                </a:lnTo>
                <a:lnTo>
                  <a:pt x="16761" y="21600"/>
                </a:lnTo>
                <a:lnTo>
                  <a:pt x="21600" y="16750"/>
                </a:lnTo>
                <a:lnTo>
                  <a:pt x="21600" y="484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15282016" y="8521112"/>
            <a:ext cx="18513" cy="18517"/>
          </a:xfrm>
          <a:custGeom>
            <a:rect l="l" t="t" r="r" b="b"/>
            <a:pathLst>
              <a:path w="21600" h="21600" extrusionOk="0">
                <a:moveTo>
                  <a:pt x="16762" y="0"/>
                </a:moveTo>
                <a:lnTo>
                  <a:pt x="4801" y="0"/>
                </a:lnTo>
                <a:lnTo>
                  <a:pt x="0" y="4837"/>
                </a:lnTo>
                <a:lnTo>
                  <a:pt x="0" y="16765"/>
                </a:lnTo>
                <a:lnTo>
                  <a:pt x="4801"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15426651" y="8513959"/>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15571295" y="8506804"/>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15716380" y="8500060"/>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3" y="20752"/>
                </a:lnTo>
                <a:lnTo>
                  <a:pt x="18436" y="18439"/>
                </a:lnTo>
                <a:lnTo>
                  <a:pt x="20751" y="15006"/>
                </a:lnTo>
                <a:lnTo>
                  <a:pt x="21600" y="10800"/>
                </a:lnTo>
                <a:lnTo>
                  <a:pt x="20751" y="6597"/>
                </a:lnTo>
                <a:lnTo>
                  <a:pt x="18436"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2" descr="Google Shape;316;p8"/>
          <p:cNvPicPr preferRelativeResize="0"/>
          <p:nvPr/>
        </p:nvPicPr>
        <p:blipFill>
          <a:blip r:embed="rId15">
            <a:alphaModFix/>
          </a:blip>
          <a:stretch>
            <a:fillRect/>
          </a:stretch>
        </p:blipFill>
        <p:spPr>
          <a:xfrm>
            <a:off x="15861444" y="8493333"/>
            <a:ext cx="74092" cy="74088"/>
          </a:xfrm>
          <a:prstGeom prst="rect">
            <a:avLst/>
          </a:prstGeom>
          <a:noFill/>
          <a:ln>
            <a:noFill/>
          </a:ln>
        </p:spPr>
      </p:pic>
      <p:pic>
        <p:nvPicPr>
          <p:cNvPr id="401" name="Google Shape;401;p2" descr="Google Shape;317;p8"/>
          <p:cNvPicPr preferRelativeResize="0"/>
          <p:nvPr/>
        </p:nvPicPr>
        <p:blipFill>
          <a:blip r:embed="rId16">
            <a:alphaModFix/>
          </a:blip>
          <a:stretch>
            <a:fillRect/>
          </a:stretch>
        </p:blipFill>
        <p:spPr>
          <a:xfrm>
            <a:off x="17075049" y="8492499"/>
            <a:ext cx="75757" cy="75764"/>
          </a:xfrm>
          <a:prstGeom prst="rect">
            <a:avLst/>
          </a:prstGeom>
          <a:noFill/>
          <a:ln>
            <a:noFill/>
          </a:ln>
        </p:spPr>
      </p:pic>
      <p:sp>
        <p:nvSpPr>
          <p:cNvPr id="402" name="Google Shape;402;p2"/>
          <p:cNvSpPr/>
          <p:nvPr/>
        </p:nvSpPr>
        <p:spPr>
          <a:xfrm>
            <a:off x="17234009" y="8499652"/>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
          <p:cNvSpPr/>
          <p:nvPr/>
        </p:nvSpPr>
        <p:spPr>
          <a:xfrm>
            <a:off x="17392559" y="8506375"/>
            <a:ext cx="47990" cy="47991"/>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17551088" y="851312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17710477" y="8520702"/>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17865620" y="8524019"/>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15133106" y="8675836"/>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15280746" y="8671651"/>
            <a:ext cx="21047" cy="21051"/>
          </a:xfrm>
          <a:custGeom>
            <a:rect l="l" t="t" r="r" b="b"/>
            <a:pathLst>
              <a:path w="21600" h="21600" extrusionOk="0">
                <a:moveTo>
                  <a:pt x="16754" y="0"/>
                </a:moveTo>
                <a:lnTo>
                  <a:pt x="4825" y="0"/>
                </a:lnTo>
                <a:lnTo>
                  <a:pt x="0" y="4848"/>
                </a:lnTo>
                <a:lnTo>
                  <a:pt x="0" y="16773"/>
                </a:lnTo>
                <a:lnTo>
                  <a:pt x="4825" y="21600"/>
                </a:lnTo>
                <a:lnTo>
                  <a:pt x="16754" y="21600"/>
                </a:lnTo>
                <a:lnTo>
                  <a:pt x="21600" y="16773"/>
                </a:lnTo>
                <a:lnTo>
                  <a:pt x="21600" y="484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15424973" y="8664090"/>
            <a:ext cx="36189" cy="36196"/>
          </a:xfrm>
          <a:custGeom>
            <a:rect l="l" t="t" r="r" b="b"/>
            <a:pathLst>
              <a:path w="21600" h="21600" extrusionOk="0">
                <a:moveTo>
                  <a:pt x="10806" y="0"/>
                </a:moveTo>
                <a:lnTo>
                  <a:pt x="6597" y="848"/>
                </a:lnTo>
                <a:lnTo>
                  <a:pt x="3162" y="3161"/>
                </a:lnTo>
                <a:lnTo>
                  <a:pt x="848" y="6592"/>
                </a:lnTo>
                <a:lnTo>
                  <a:pt x="0" y="10794"/>
                </a:lnTo>
                <a:lnTo>
                  <a:pt x="848" y="15002"/>
                </a:lnTo>
                <a:lnTo>
                  <a:pt x="3162" y="18437"/>
                </a:lnTo>
                <a:lnTo>
                  <a:pt x="6597" y="20752"/>
                </a:lnTo>
                <a:lnTo>
                  <a:pt x="10806" y="21600"/>
                </a:lnTo>
                <a:lnTo>
                  <a:pt x="15008" y="20752"/>
                </a:lnTo>
                <a:lnTo>
                  <a:pt x="18439" y="18437"/>
                </a:lnTo>
                <a:lnTo>
                  <a:pt x="20752" y="15002"/>
                </a:lnTo>
                <a:lnTo>
                  <a:pt x="21600" y="10794"/>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15569620" y="8656924"/>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2" descr="Google Shape;327;p8"/>
          <p:cNvPicPr preferRelativeResize="0"/>
          <p:nvPr/>
        </p:nvPicPr>
        <p:blipFill>
          <a:blip r:embed="rId17">
            <a:alphaModFix/>
          </a:blip>
          <a:stretch>
            <a:fillRect/>
          </a:stretch>
        </p:blipFill>
        <p:spPr>
          <a:xfrm>
            <a:off x="15714273" y="8649760"/>
            <a:ext cx="64805" cy="64830"/>
          </a:xfrm>
          <a:prstGeom prst="rect">
            <a:avLst/>
          </a:prstGeom>
          <a:noFill/>
          <a:ln>
            <a:noFill/>
          </a:ln>
        </p:spPr>
      </p:pic>
      <p:pic>
        <p:nvPicPr>
          <p:cNvPr id="412" name="Google Shape;412;p2" descr="Google Shape;328;p8"/>
          <p:cNvPicPr preferRelativeResize="0"/>
          <p:nvPr/>
        </p:nvPicPr>
        <p:blipFill>
          <a:blip r:embed="rId18">
            <a:alphaModFix/>
          </a:blip>
          <a:stretch>
            <a:fillRect/>
          </a:stretch>
        </p:blipFill>
        <p:spPr>
          <a:xfrm>
            <a:off x="15858931" y="8642609"/>
            <a:ext cx="79129" cy="79136"/>
          </a:xfrm>
          <a:prstGeom prst="rect">
            <a:avLst/>
          </a:prstGeom>
          <a:noFill/>
          <a:ln>
            <a:noFill/>
          </a:ln>
        </p:spPr>
      </p:pic>
      <p:pic>
        <p:nvPicPr>
          <p:cNvPr id="413" name="Google Shape;413;p2" descr="Google Shape;329;p8"/>
          <p:cNvPicPr preferRelativeResize="0"/>
          <p:nvPr/>
        </p:nvPicPr>
        <p:blipFill>
          <a:blip r:embed="rId19">
            <a:alphaModFix/>
          </a:blip>
          <a:stretch>
            <a:fillRect/>
          </a:stretch>
        </p:blipFill>
        <p:spPr>
          <a:xfrm>
            <a:off x="17231495" y="8648923"/>
            <a:ext cx="66501" cy="66505"/>
          </a:xfrm>
          <a:prstGeom prst="rect">
            <a:avLst/>
          </a:prstGeom>
          <a:noFill/>
          <a:ln>
            <a:noFill/>
          </a:ln>
        </p:spPr>
      </p:pic>
      <p:sp>
        <p:nvSpPr>
          <p:cNvPr id="414" name="Google Shape;414;p2"/>
          <p:cNvSpPr/>
          <p:nvPr/>
        </p:nvSpPr>
        <p:spPr>
          <a:xfrm>
            <a:off x="17390453" y="8656076"/>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17549820" y="8663658"/>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17708790" y="8670817"/>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17865616" y="8675826"/>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15133106" y="882764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15280320" y="8823043"/>
            <a:ext cx="21885" cy="21889"/>
          </a:xfrm>
          <a:custGeom>
            <a:rect l="l" t="t" r="r" b="b"/>
            <a:pathLst>
              <a:path w="21600" h="21600" extrusionOk="0">
                <a:moveTo>
                  <a:pt x="12236" y="0"/>
                </a:moveTo>
                <a:lnTo>
                  <a:pt x="9374" y="0"/>
                </a:lnTo>
                <a:lnTo>
                  <a:pt x="7988" y="273"/>
                </a:lnTo>
                <a:lnTo>
                  <a:pt x="0" y="9367"/>
                </a:lnTo>
                <a:lnTo>
                  <a:pt x="0" y="12232"/>
                </a:lnTo>
                <a:lnTo>
                  <a:pt x="9374" y="21600"/>
                </a:lnTo>
                <a:lnTo>
                  <a:pt x="12236" y="21600"/>
                </a:lnTo>
                <a:lnTo>
                  <a:pt x="21600" y="12232"/>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15424545" y="8815464"/>
            <a:ext cx="37046" cy="37055"/>
          </a:xfrm>
          <a:custGeom>
            <a:rect l="l" t="t" r="r" b="b"/>
            <a:pathLst>
              <a:path w="21600" h="21600" extrusionOk="0">
                <a:moveTo>
                  <a:pt x="10806" y="0"/>
                </a:moveTo>
                <a:lnTo>
                  <a:pt x="6596" y="848"/>
                </a:lnTo>
                <a:lnTo>
                  <a:pt x="3161" y="3162"/>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15568772" y="8807889"/>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p2" descr="Google Shape;338;p8"/>
          <p:cNvPicPr preferRelativeResize="0"/>
          <p:nvPr/>
        </p:nvPicPr>
        <p:blipFill>
          <a:blip r:embed="rId4">
            <a:alphaModFix/>
          </a:blip>
          <a:stretch>
            <a:fillRect/>
          </a:stretch>
        </p:blipFill>
        <p:spPr>
          <a:xfrm>
            <a:off x="15713438" y="8800729"/>
            <a:ext cx="66501" cy="66505"/>
          </a:xfrm>
          <a:prstGeom prst="rect">
            <a:avLst/>
          </a:prstGeom>
          <a:noFill/>
          <a:ln>
            <a:noFill/>
          </a:ln>
        </p:spPr>
      </p:pic>
      <p:pic>
        <p:nvPicPr>
          <p:cNvPr id="423" name="Google Shape;423;p2" descr="Google Shape;339;p8"/>
          <p:cNvPicPr preferRelativeResize="0"/>
          <p:nvPr/>
        </p:nvPicPr>
        <p:blipFill>
          <a:blip r:embed="rId20">
            <a:alphaModFix/>
          </a:blip>
          <a:stretch>
            <a:fillRect/>
          </a:stretch>
        </p:blipFill>
        <p:spPr>
          <a:xfrm>
            <a:off x="17230638" y="8799891"/>
            <a:ext cx="68197" cy="68203"/>
          </a:xfrm>
          <a:prstGeom prst="rect">
            <a:avLst/>
          </a:prstGeom>
          <a:noFill/>
          <a:ln>
            <a:noFill/>
          </a:ln>
        </p:spPr>
      </p:pic>
      <p:sp>
        <p:nvSpPr>
          <p:cNvPr id="424" name="Google Shape;424;p2"/>
          <p:cNvSpPr/>
          <p:nvPr/>
        </p:nvSpPr>
        <p:spPr>
          <a:xfrm>
            <a:off x="17390025" y="8807473"/>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5" name="Google Shape;425;p2" descr="Google Shape;341;p8"/>
          <p:cNvPicPr preferRelativeResize="0"/>
          <p:nvPr/>
        </p:nvPicPr>
        <p:blipFill>
          <a:blip r:embed="rId21">
            <a:alphaModFix/>
          </a:blip>
          <a:stretch>
            <a:fillRect/>
          </a:stretch>
        </p:blipFill>
        <p:spPr>
          <a:xfrm>
            <a:off x="15857663" y="8185924"/>
            <a:ext cx="1296516" cy="1296544"/>
          </a:xfrm>
          <a:prstGeom prst="rect">
            <a:avLst/>
          </a:prstGeom>
          <a:noFill/>
          <a:ln>
            <a:noFill/>
          </a:ln>
        </p:spPr>
      </p:pic>
      <p:sp>
        <p:nvSpPr>
          <p:cNvPr id="426" name="Google Shape;426;p2"/>
          <p:cNvSpPr/>
          <p:nvPr/>
        </p:nvSpPr>
        <p:spPr>
          <a:xfrm>
            <a:off x="17548985" y="8814626"/>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17708370" y="8822200"/>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17865607" y="8827642"/>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15133106" y="8979448"/>
            <a:ext cx="12701" cy="12701"/>
          </a:xfrm>
          <a:custGeom>
            <a:rect l="l" t="t" r="r" b="b"/>
            <a:pathLst>
              <a:path w="21600" h="21600" extrusionOk="0">
                <a:moveTo>
                  <a:pt x="16754" y="0"/>
                </a:moveTo>
                <a:lnTo>
                  <a:pt x="4842" y="0"/>
                </a:lnTo>
                <a:lnTo>
                  <a:pt x="0" y="4828"/>
                </a:lnTo>
                <a:lnTo>
                  <a:pt x="0" y="16769"/>
                </a:lnTo>
                <a:lnTo>
                  <a:pt x="4842" y="21600"/>
                </a:lnTo>
                <a:lnTo>
                  <a:pt x="16754" y="21600"/>
                </a:lnTo>
                <a:lnTo>
                  <a:pt x="21600" y="16769"/>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15280739" y="8975271"/>
            <a:ext cx="21047" cy="21047"/>
          </a:xfrm>
          <a:custGeom>
            <a:rect l="l" t="t" r="r" b="b"/>
            <a:pathLst>
              <a:path w="21600" h="21600" extrusionOk="0">
                <a:moveTo>
                  <a:pt x="13788" y="0"/>
                </a:moveTo>
                <a:lnTo>
                  <a:pt x="7812" y="0"/>
                </a:lnTo>
                <a:lnTo>
                  <a:pt x="5276" y="1054"/>
                </a:lnTo>
                <a:lnTo>
                  <a:pt x="1053" y="5272"/>
                </a:lnTo>
                <a:lnTo>
                  <a:pt x="0" y="7816"/>
                </a:lnTo>
                <a:lnTo>
                  <a:pt x="0" y="13781"/>
                </a:lnTo>
                <a:lnTo>
                  <a:pt x="1053" y="16328"/>
                </a:lnTo>
                <a:lnTo>
                  <a:pt x="5276" y="20546"/>
                </a:lnTo>
                <a:lnTo>
                  <a:pt x="7812" y="21600"/>
                </a:lnTo>
                <a:lnTo>
                  <a:pt x="13788" y="21600"/>
                </a:lnTo>
                <a:lnTo>
                  <a:pt x="16324" y="20546"/>
                </a:lnTo>
                <a:lnTo>
                  <a:pt x="20547" y="16328"/>
                </a:lnTo>
                <a:lnTo>
                  <a:pt x="21600" y="13781"/>
                </a:lnTo>
                <a:lnTo>
                  <a:pt x="21600" y="7816"/>
                </a:lnTo>
                <a:lnTo>
                  <a:pt x="20547" y="5272"/>
                </a:lnTo>
                <a:lnTo>
                  <a:pt x="1632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15424973" y="8967698"/>
            <a:ext cx="36189" cy="36195"/>
          </a:xfrm>
          <a:custGeom>
            <a:rect l="l" t="t" r="r" b="b"/>
            <a:pathLst>
              <a:path w="21600" h="21600" extrusionOk="0">
                <a:moveTo>
                  <a:pt x="10806" y="0"/>
                </a:moveTo>
                <a:lnTo>
                  <a:pt x="6597" y="848"/>
                </a:lnTo>
                <a:lnTo>
                  <a:pt x="3162" y="3161"/>
                </a:lnTo>
                <a:lnTo>
                  <a:pt x="848" y="6593"/>
                </a:lnTo>
                <a:lnTo>
                  <a:pt x="0" y="10794"/>
                </a:lnTo>
                <a:lnTo>
                  <a:pt x="848" y="15003"/>
                </a:lnTo>
                <a:lnTo>
                  <a:pt x="3162" y="18437"/>
                </a:lnTo>
                <a:lnTo>
                  <a:pt x="6597" y="20751"/>
                </a:lnTo>
                <a:lnTo>
                  <a:pt x="10806" y="21600"/>
                </a:lnTo>
                <a:lnTo>
                  <a:pt x="15008" y="20751"/>
                </a:lnTo>
                <a:lnTo>
                  <a:pt x="18439" y="18437"/>
                </a:lnTo>
                <a:lnTo>
                  <a:pt x="20752" y="15003"/>
                </a:lnTo>
                <a:lnTo>
                  <a:pt x="21600" y="10794"/>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15569620" y="8960535"/>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3" name="Google Shape;433;p2" descr="Google Shape;349;p8"/>
          <p:cNvPicPr preferRelativeResize="0"/>
          <p:nvPr/>
        </p:nvPicPr>
        <p:blipFill>
          <a:blip r:embed="rId22">
            <a:alphaModFix/>
          </a:blip>
          <a:stretch>
            <a:fillRect/>
          </a:stretch>
        </p:blipFill>
        <p:spPr>
          <a:xfrm>
            <a:off x="15714273" y="8953373"/>
            <a:ext cx="64805" cy="64830"/>
          </a:xfrm>
          <a:prstGeom prst="rect">
            <a:avLst/>
          </a:prstGeom>
          <a:noFill/>
          <a:ln>
            <a:noFill/>
          </a:ln>
        </p:spPr>
      </p:pic>
      <p:pic>
        <p:nvPicPr>
          <p:cNvPr id="434" name="Google Shape;434;p2" descr="Google Shape;350;p8"/>
          <p:cNvPicPr preferRelativeResize="0"/>
          <p:nvPr/>
        </p:nvPicPr>
        <p:blipFill>
          <a:blip r:embed="rId19">
            <a:alphaModFix/>
          </a:blip>
          <a:stretch>
            <a:fillRect/>
          </a:stretch>
        </p:blipFill>
        <p:spPr>
          <a:xfrm>
            <a:off x="17231495" y="8952535"/>
            <a:ext cx="66501" cy="66505"/>
          </a:xfrm>
          <a:prstGeom prst="rect">
            <a:avLst/>
          </a:prstGeom>
          <a:noFill/>
          <a:ln>
            <a:noFill/>
          </a:ln>
        </p:spPr>
      </p:pic>
      <p:sp>
        <p:nvSpPr>
          <p:cNvPr id="435" name="Google Shape;435;p2"/>
          <p:cNvSpPr/>
          <p:nvPr/>
        </p:nvSpPr>
        <p:spPr>
          <a:xfrm>
            <a:off x="17390442" y="8959693"/>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17549413" y="8966840"/>
            <a:ext cx="37874" cy="37893"/>
          </a:xfrm>
          <a:custGeom>
            <a:rect l="l" t="t" r="r" b="b"/>
            <a:pathLst>
              <a:path w="21600" h="21600" extrusionOk="0">
                <a:moveTo>
                  <a:pt x="10803" y="0"/>
                </a:moveTo>
                <a:lnTo>
                  <a:pt x="6598" y="849"/>
                </a:lnTo>
                <a:lnTo>
                  <a:pt x="3164" y="3163"/>
                </a:lnTo>
                <a:lnTo>
                  <a:pt x="849" y="6597"/>
                </a:lnTo>
                <a:lnTo>
                  <a:pt x="0" y="10800"/>
                </a:lnTo>
                <a:lnTo>
                  <a:pt x="849" y="15003"/>
                </a:lnTo>
                <a:lnTo>
                  <a:pt x="3164" y="18436"/>
                </a:lnTo>
                <a:lnTo>
                  <a:pt x="6598" y="20751"/>
                </a:lnTo>
                <a:lnTo>
                  <a:pt x="10803" y="21600"/>
                </a:lnTo>
                <a:lnTo>
                  <a:pt x="15006" y="20751"/>
                </a:lnTo>
                <a:lnTo>
                  <a:pt x="18439" y="18436"/>
                </a:lnTo>
                <a:lnTo>
                  <a:pt x="20752" y="15003"/>
                </a:lnTo>
                <a:lnTo>
                  <a:pt x="21600" y="10800"/>
                </a:lnTo>
                <a:lnTo>
                  <a:pt x="20752" y="6597"/>
                </a:lnTo>
                <a:lnTo>
                  <a:pt x="18439" y="3163"/>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17708790" y="8974429"/>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17865616" y="8979437"/>
            <a:ext cx="12701" cy="12701"/>
          </a:xfrm>
          <a:custGeom>
            <a:rect l="l" t="t" r="r" b="b"/>
            <a:pathLst>
              <a:path w="21600" h="21600" extrusionOk="0">
                <a:moveTo>
                  <a:pt x="16738" y="0"/>
                </a:moveTo>
                <a:lnTo>
                  <a:pt x="4780" y="0"/>
                </a:lnTo>
                <a:lnTo>
                  <a:pt x="0" y="4846"/>
                </a:lnTo>
                <a:lnTo>
                  <a:pt x="0" y="16807"/>
                </a:lnTo>
                <a:lnTo>
                  <a:pt x="4780" y="21600"/>
                </a:lnTo>
                <a:lnTo>
                  <a:pt x="16738" y="21600"/>
                </a:lnTo>
                <a:lnTo>
                  <a:pt x="21600" y="16807"/>
                </a:lnTo>
                <a:lnTo>
                  <a:pt x="21600" y="4846"/>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15133107" y="9131250"/>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15282005" y="9128337"/>
            <a:ext cx="18513" cy="18521"/>
          </a:xfrm>
          <a:custGeom>
            <a:rect l="l" t="t" r="r" b="b"/>
            <a:pathLst>
              <a:path w="21600" h="21600" extrusionOk="0">
                <a:moveTo>
                  <a:pt x="13781" y="0"/>
                </a:moveTo>
                <a:lnTo>
                  <a:pt x="7819" y="0"/>
                </a:lnTo>
                <a:lnTo>
                  <a:pt x="5265" y="1054"/>
                </a:lnTo>
                <a:lnTo>
                  <a:pt x="1050" y="5273"/>
                </a:lnTo>
                <a:lnTo>
                  <a:pt x="0" y="7818"/>
                </a:lnTo>
                <a:lnTo>
                  <a:pt x="0" y="13783"/>
                </a:lnTo>
                <a:lnTo>
                  <a:pt x="1050" y="16328"/>
                </a:lnTo>
                <a:lnTo>
                  <a:pt x="5265" y="20547"/>
                </a:lnTo>
                <a:lnTo>
                  <a:pt x="7819" y="21600"/>
                </a:lnTo>
                <a:lnTo>
                  <a:pt x="13781" y="21600"/>
                </a:lnTo>
                <a:lnTo>
                  <a:pt x="16334" y="20547"/>
                </a:lnTo>
                <a:lnTo>
                  <a:pt x="20550" y="16328"/>
                </a:lnTo>
                <a:lnTo>
                  <a:pt x="21600" y="13783"/>
                </a:lnTo>
                <a:lnTo>
                  <a:pt x="21600" y="7818"/>
                </a:lnTo>
                <a:lnTo>
                  <a:pt x="20550" y="5273"/>
                </a:lnTo>
                <a:lnTo>
                  <a:pt x="16334" y="1054"/>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15426651" y="9121181"/>
            <a:ext cx="32838" cy="32845"/>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15571305" y="9114024"/>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15715949" y="9106876"/>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17233599" y="9106446"/>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17392131" y="9113183"/>
            <a:ext cx="48827" cy="48830"/>
          </a:xfrm>
          <a:custGeom>
            <a:rect l="l" t="t" r="r" b="b"/>
            <a:pathLst>
              <a:path w="21600" h="21600" extrusionOk="0">
                <a:moveTo>
                  <a:pt x="12234" y="0"/>
                </a:moveTo>
                <a:lnTo>
                  <a:pt x="9371" y="0"/>
                </a:lnTo>
                <a:lnTo>
                  <a:pt x="7991" y="274"/>
                </a:lnTo>
                <a:lnTo>
                  <a:pt x="0" y="9368"/>
                </a:lnTo>
                <a:lnTo>
                  <a:pt x="0" y="12232"/>
                </a:lnTo>
                <a:lnTo>
                  <a:pt x="9371" y="21600"/>
                </a:lnTo>
                <a:lnTo>
                  <a:pt x="12234" y="21600"/>
                </a:lnTo>
                <a:lnTo>
                  <a:pt x="21600" y="12232"/>
                </a:lnTo>
                <a:lnTo>
                  <a:pt x="21600" y="9368"/>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17551088" y="9120342"/>
            <a:ext cx="34523" cy="34521"/>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17710048" y="9127496"/>
            <a:ext cx="20210" cy="20206"/>
          </a:xfrm>
          <a:custGeom>
            <a:rect l="l" t="t" r="r" b="b"/>
            <a:pathLst>
              <a:path w="21600" h="21600" extrusionOk="0">
                <a:moveTo>
                  <a:pt x="13789" y="0"/>
                </a:moveTo>
                <a:lnTo>
                  <a:pt x="7823" y="0"/>
                </a:lnTo>
                <a:lnTo>
                  <a:pt x="5271" y="1054"/>
                </a:lnTo>
                <a:lnTo>
                  <a:pt x="1062" y="5271"/>
                </a:lnTo>
                <a:lnTo>
                  <a:pt x="0" y="7817"/>
                </a:lnTo>
                <a:lnTo>
                  <a:pt x="0" y="13782"/>
                </a:lnTo>
                <a:lnTo>
                  <a:pt x="1062" y="16327"/>
                </a:lnTo>
                <a:lnTo>
                  <a:pt x="5271" y="20546"/>
                </a:lnTo>
                <a:lnTo>
                  <a:pt x="7823" y="21600"/>
                </a:lnTo>
                <a:lnTo>
                  <a:pt x="13789" y="21600"/>
                </a:lnTo>
                <a:lnTo>
                  <a:pt x="16329" y="20546"/>
                </a:lnTo>
                <a:lnTo>
                  <a:pt x="20548" y="16327"/>
                </a:lnTo>
                <a:lnTo>
                  <a:pt x="21600" y="13782"/>
                </a:lnTo>
                <a:lnTo>
                  <a:pt x="21600" y="7817"/>
                </a:lnTo>
                <a:lnTo>
                  <a:pt x="20548" y="5271"/>
                </a:lnTo>
                <a:lnTo>
                  <a:pt x="16329"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17865613" y="9131249"/>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42" y="20545"/>
                </a:lnTo>
                <a:lnTo>
                  <a:pt x="20523" y="16326"/>
                </a:lnTo>
                <a:lnTo>
                  <a:pt x="21600" y="13783"/>
                </a:lnTo>
                <a:lnTo>
                  <a:pt x="21600" y="7813"/>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15133110"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15284118" y="9282244"/>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15429171" y="9275513"/>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5574246" y="9268780"/>
            <a:ext cx="41256" cy="41252"/>
          </a:xfrm>
          <a:custGeom>
            <a:rect l="l" t="t" r="r" b="b"/>
            <a:pathLst>
              <a:path w="21600" h="21600" extrusionOk="0">
                <a:moveTo>
                  <a:pt x="12231" y="0"/>
                </a:moveTo>
                <a:lnTo>
                  <a:pt x="9369" y="0"/>
                </a:lnTo>
                <a:lnTo>
                  <a:pt x="7993" y="273"/>
                </a:lnTo>
                <a:lnTo>
                  <a:pt x="0" y="9368"/>
                </a:lnTo>
                <a:lnTo>
                  <a:pt x="0" y="12232"/>
                </a:lnTo>
                <a:lnTo>
                  <a:pt x="9369" y="21600"/>
                </a:lnTo>
                <a:lnTo>
                  <a:pt x="12231" y="21600"/>
                </a:lnTo>
                <a:lnTo>
                  <a:pt x="21600" y="12232"/>
                </a:lnTo>
                <a:lnTo>
                  <a:pt x="21600" y="9368"/>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15719323" y="9262044"/>
            <a:ext cx="54721" cy="54723"/>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17236543" y="9261194"/>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17395073" y="9267936"/>
            <a:ext cx="42942" cy="42937"/>
          </a:xfrm>
          <a:custGeom>
            <a:rect l="l" t="t" r="r" b="b"/>
            <a:pathLst>
              <a:path w="21600" h="21600" extrusionOk="0">
                <a:moveTo>
                  <a:pt x="12230" y="0"/>
                </a:moveTo>
                <a:lnTo>
                  <a:pt x="9370" y="0"/>
                </a:lnTo>
                <a:lnTo>
                  <a:pt x="7990" y="274"/>
                </a:lnTo>
                <a:lnTo>
                  <a:pt x="0" y="9368"/>
                </a:lnTo>
                <a:lnTo>
                  <a:pt x="0" y="12232"/>
                </a:lnTo>
                <a:lnTo>
                  <a:pt x="9370" y="21600"/>
                </a:lnTo>
                <a:lnTo>
                  <a:pt x="12230" y="21600"/>
                </a:lnTo>
                <a:lnTo>
                  <a:pt x="21600" y="12232"/>
                </a:lnTo>
                <a:lnTo>
                  <a:pt x="21600" y="9368"/>
                </a:lnTo>
                <a:lnTo>
                  <a:pt x="13610"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17553612" y="9274672"/>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17712151" y="9281406"/>
            <a:ext cx="16001" cy="16004"/>
          </a:xfrm>
          <a:custGeom>
            <a:rect l="l" t="t" r="r" b="b"/>
            <a:pathLst>
              <a:path w="21600" h="21600" extrusionOk="0">
                <a:moveTo>
                  <a:pt x="16750" y="0"/>
                </a:moveTo>
                <a:lnTo>
                  <a:pt x="4835" y="0"/>
                </a:lnTo>
                <a:lnTo>
                  <a:pt x="0" y="4842"/>
                </a:lnTo>
                <a:lnTo>
                  <a:pt x="0" y="16758"/>
                </a:lnTo>
                <a:lnTo>
                  <a:pt x="4835" y="21600"/>
                </a:lnTo>
                <a:lnTo>
                  <a:pt x="16750" y="21600"/>
                </a:lnTo>
                <a:lnTo>
                  <a:pt x="21600" y="16758"/>
                </a:lnTo>
                <a:lnTo>
                  <a:pt x="21600" y="4842"/>
                </a:lnTo>
                <a:lnTo>
                  <a:pt x="1675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7865613"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284910" y="9434858"/>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15432126" y="9430265"/>
            <a:ext cx="21885" cy="21890"/>
          </a:xfrm>
          <a:custGeom>
            <a:rect l="l" t="t" r="r" b="b"/>
            <a:pathLst>
              <a:path w="21600" h="21600" extrusionOk="0">
                <a:moveTo>
                  <a:pt x="12236" y="0"/>
                </a:moveTo>
                <a:lnTo>
                  <a:pt x="9374" y="0"/>
                </a:lnTo>
                <a:lnTo>
                  <a:pt x="7988" y="273"/>
                </a:lnTo>
                <a:lnTo>
                  <a:pt x="0" y="9368"/>
                </a:lnTo>
                <a:lnTo>
                  <a:pt x="0" y="12232"/>
                </a:lnTo>
                <a:lnTo>
                  <a:pt x="9374" y="21600"/>
                </a:lnTo>
                <a:lnTo>
                  <a:pt x="12236" y="21600"/>
                </a:lnTo>
                <a:lnTo>
                  <a:pt x="21600" y="12232"/>
                </a:lnTo>
                <a:lnTo>
                  <a:pt x="21600" y="9368"/>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5577620" y="9423950"/>
            <a:ext cx="34513" cy="34520"/>
          </a:xfrm>
          <a:custGeom>
            <a:rect l="l" t="t" r="r" b="b"/>
            <a:pathLst>
              <a:path w="21600" h="21600" extrusionOk="0">
                <a:moveTo>
                  <a:pt x="12228" y="0"/>
                </a:moveTo>
                <a:lnTo>
                  <a:pt x="9364" y="0"/>
                </a:lnTo>
                <a:lnTo>
                  <a:pt x="7989" y="273"/>
                </a:lnTo>
                <a:lnTo>
                  <a:pt x="0" y="9368"/>
                </a:lnTo>
                <a:lnTo>
                  <a:pt x="0" y="12233"/>
                </a:lnTo>
                <a:lnTo>
                  <a:pt x="9364" y="21600"/>
                </a:lnTo>
                <a:lnTo>
                  <a:pt x="12228" y="21600"/>
                </a:lnTo>
                <a:lnTo>
                  <a:pt x="21600" y="12233"/>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723532" y="9418059"/>
            <a:ext cx="46303" cy="46305"/>
          </a:xfrm>
          <a:custGeom>
            <a:rect l="l" t="t" r="r" b="b"/>
            <a:pathLst>
              <a:path w="21600" h="21600" extrusionOk="0">
                <a:moveTo>
                  <a:pt x="12231" y="0"/>
                </a:moveTo>
                <a:lnTo>
                  <a:pt x="9364" y="0"/>
                </a:lnTo>
                <a:lnTo>
                  <a:pt x="7986" y="274"/>
                </a:lnTo>
                <a:lnTo>
                  <a:pt x="0" y="9368"/>
                </a:lnTo>
                <a:lnTo>
                  <a:pt x="0" y="12232"/>
                </a:lnTo>
                <a:lnTo>
                  <a:pt x="9364"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15869862" y="9412591"/>
            <a:ext cx="57246" cy="57248"/>
          </a:xfrm>
          <a:custGeom>
            <a:rect l="l" t="t" r="r" b="b"/>
            <a:pathLst>
              <a:path w="21600" h="21600" extrusionOk="0">
                <a:moveTo>
                  <a:pt x="10806" y="0"/>
                </a:moveTo>
                <a:lnTo>
                  <a:pt x="6600" y="848"/>
                </a:lnTo>
                <a:lnTo>
                  <a:pt x="3165" y="3161"/>
                </a:lnTo>
                <a:lnTo>
                  <a:pt x="849" y="6593"/>
                </a:lnTo>
                <a:lnTo>
                  <a:pt x="0" y="10796"/>
                </a:lnTo>
                <a:lnTo>
                  <a:pt x="849" y="15001"/>
                </a:lnTo>
                <a:lnTo>
                  <a:pt x="3165" y="18435"/>
                </a:lnTo>
                <a:lnTo>
                  <a:pt x="6600" y="20751"/>
                </a:lnTo>
                <a:lnTo>
                  <a:pt x="10806" y="21600"/>
                </a:lnTo>
                <a:lnTo>
                  <a:pt x="15008" y="20751"/>
                </a:lnTo>
                <a:lnTo>
                  <a:pt x="18439" y="18435"/>
                </a:lnTo>
                <a:lnTo>
                  <a:pt x="20752" y="15001"/>
                </a:lnTo>
                <a:lnTo>
                  <a:pt x="21600" y="10796"/>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4" name="Google Shape;464;p2" descr="Google Shape;380;p8"/>
          <p:cNvPicPr preferRelativeResize="0"/>
          <p:nvPr/>
        </p:nvPicPr>
        <p:blipFill>
          <a:blip r:embed="rId23">
            <a:alphaModFix/>
          </a:blip>
          <a:stretch>
            <a:fillRect/>
          </a:stretch>
        </p:blipFill>
        <p:spPr>
          <a:xfrm>
            <a:off x="16016622" y="9407544"/>
            <a:ext cx="67339" cy="67343"/>
          </a:xfrm>
          <a:prstGeom prst="rect">
            <a:avLst/>
          </a:prstGeom>
          <a:noFill/>
          <a:ln>
            <a:noFill/>
          </a:ln>
        </p:spPr>
      </p:pic>
      <p:pic>
        <p:nvPicPr>
          <p:cNvPr id="465" name="Google Shape;465;p2" descr="Google Shape;381;p8"/>
          <p:cNvPicPr preferRelativeResize="0"/>
          <p:nvPr/>
        </p:nvPicPr>
        <p:blipFill>
          <a:blip r:embed="rId24">
            <a:alphaModFix/>
          </a:blip>
          <a:stretch>
            <a:fillRect/>
          </a:stretch>
        </p:blipFill>
        <p:spPr>
          <a:xfrm>
            <a:off x="16164209" y="9403324"/>
            <a:ext cx="75768" cy="75772"/>
          </a:xfrm>
          <a:prstGeom prst="rect">
            <a:avLst/>
          </a:prstGeom>
          <a:noFill/>
          <a:ln>
            <a:noFill/>
          </a:ln>
        </p:spPr>
      </p:pic>
      <p:sp>
        <p:nvSpPr>
          <p:cNvPr id="466" name="Google Shape;466;p2"/>
          <p:cNvSpPr/>
          <p:nvPr/>
        </p:nvSpPr>
        <p:spPr>
          <a:xfrm>
            <a:off x="17241169" y="9417637"/>
            <a:ext cx="47140" cy="47147"/>
          </a:xfrm>
          <a:custGeom>
            <a:rect l="l" t="t" r="r" b="b"/>
            <a:pathLst>
              <a:path w="21600" h="21600" extrusionOk="0">
                <a:moveTo>
                  <a:pt x="12230" y="0"/>
                </a:moveTo>
                <a:lnTo>
                  <a:pt x="9366" y="0"/>
                </a:lnTo>
                <a:lnTo>
                  <a:pt x="7989" y="274"/>
                </a:lnTo>
                <a:lnTo>
                  <a:pt x="0" y="9367"/>
                </a:lnTo>
                <a:lnTo>
                  <a:pt x="0" y="12232"/>
                </a:lnTo>
                <a:lnTo>
                  <a:pt x="9366" y="21600"/>
                </a:lnTo>
                <a:lnTo>
                  <a:pt x="12230" y="21600"/>
                </a:lnTo>
                <a:lnTo>
                  <a:pt x="21600" y="12232"/>
                </a:lnTo>
                <a:lnTo>
                  <a:pt x="21600" y="9367"/>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17398871" y="9423526"/>
            <a:ext cx="35351" cy="35359"/>
          </a:xfrm>
          <a:custGeom>
            <a:rect l="l" t="t" r="r" b="b"/>
            <a:pathLst>
              <a:path w="21600" h="21600" extrusionOk="0">
                <a:moveTo>
                  <a:pt x="16757" y="0"/>
                </a:moveTo>
                <a:lnTo>
                  <a:pt x="4830" y="0"/>
                </a:lnTo>
                <a:lnTo>
                  <a:pt x="0" y="4842"/>
                </a:lnTo>
                <a:lnTo>
                  <a:pt x="0" y="16771"/>
                </a:lnTo>
                <a:lnTo>
                  <a:pt x="4830" y="21600"/>
                </a:lnTo>
                <a:lnTo>
                  <a:pt x="16757" y="21600"/>
                </a:lnTo>
                <a:lnTo>
                  <a:pt x="21600" y="16771"/>
                </a:lnTo>
                <a:lnTo>
                  <a:pt x="21600" y="4842"/>
                </a:lnTo>
                <a:lnTo>
                  <a:pt x="1675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17556566" y="9429424"/>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17713813" y="9434853"/>
            <a:ext cx="12701" cy="12701"/>
          </a:xfrm>
          <a:custGeom>
            <a:rect l="l" t="t" r="r" b="b"/>
            <a:pathLst>
              <a:path w="21600" h="21600" extrusionOk="0">
                <a:moveTo>
                  <a:pt x="16783" y="0"/>
                </a:moveTo>
                <a:lnTo>
                  <a:pt x="4839" y="0"/>
                </a:lnTo>
                <a:lnTo>
                  <a:pt x="0" y="4824"/>
                </a:lnTo>
                <a:lnTo>
                  <a:pt x="0" y="16773"/>
                </a:lnTo>
                <a:lnTo>
                  <a:pt x="4839"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17865616" y="9434861"/>
            <a:ext cx="12701" cy="12701"/>
          </a:xfrm>
          <a:custGeom>
            <a:rect l="l" t="t" r="r" b="b"/>
            <a:pathLst>
              <a:path w="21600" h="21600" extrusionOk="0">
                <a:moveTo>
                  <a:pt x="17856" y="0"/>
                </a:moveTo>
                <a:lnTo>
                  <a:pt x="3719" y="0"/>
                </a:lnTo>
                <a:lnTo>
                  <a:pt x="0" y="3617"/>
                </a:lnTo>
                <a:lnTo>
                  <a:pt x="0" y="18009"/>
                </a:lnTo>
                <a:lnTo>
                  <a:pt x="3719" y="21600"/>
                </a:lnTo>
                <a:lnTo>
                  <a:pt x="17856" y="21600"/>
                </a:lnTo>
                <a:lnTo>
                  <a:pt x="21600" y="18009"/>
                </a:lnTo>
                <a:lnTo>
                  <a:pt x="21600" y="3617"/>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15284918" y="9586665"/>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15436335" y="9586280"/>
            <a:ext cx="13467" cy="13469"/>
          </a:xfrm>
          <a:custGeom>
            <a:rect l="l" t="t" r="r" b="b"/>
            <a:pathLst>
              <a:path w="21600" h="21600" extrusionOk="0">
                <a:moveTo>
                  <a:pt x="13789" y="0"/>
                </a:moveTo>
                <a:lnTo>
                  <a:pt x="7809" y="0"/>
                </a:lnTo>
                <a:lnTo>
                  <a:pt x="5273" y="1054"/>
                </a:lnTo>
                <a:lnTo>
                  <a:pt x="1057" y="5272"/>
                </a:lnTo>
                <a:lnTo>
                  <a:pt x="0" y="7819"/>
                </a:lnTo>
                <a:lnTo>
                  <a:pt x="0" y="13783"/>
                </a:lnTo>
                <a:lnTo>
                  <a:pt x="1057" y="16328"/>
                </a:lnTo>
                <a:lnTo>
                  <a:pt x="5273" y="20546"/>
                </a:lnTo>
                <a:lnTo>
                  <a:pt x="7809" y="21600"/>
                </a:lnTo>
                <a:lnTo>
                  <a:pt x="13789" y="21600"/>
                </a:lnTo>
                <a:lnTo>
                  <a:pt x="16326" y="20546"/>
                </a:lnTo>
                <a:lnTo>
                  <a:pt x="20541" y="16328"/>
                </a:lnTo>
                <a:lnTo>
                  <a:pt x="21600" y="13783"/>
                </a:lnTo>
                <a:lnTo>
                  <a:pt x="21600" y="7819"/>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15581829" y="9579966"/>
            <a:ext cx="26095" cy="26100"/>
          </a:xfrm>
          <a:custGeom>
            <a:rect l="l" t="t" r="r" b="b"/>
            <a:pathLst>
              <a:path w="21600" h="21600" extrusionOk="0">
                <a:moveTo>
                  <a:pt x="12230" y="0"/>
                </a:moveTo>
                <a:lnTo>
                  <a:pt x="9370" y="0"/>
                </a:lnTo>
                <a:lnTo>
                  <a:pt x="7992" y="273"/>
                </a:lnTo>
                <a:lnTo>
                  <a:pt x="0" y="9368"/>
                </a:lnTo>
                <a:lnTo>
                  <a:pt x="0" y="12231"/>
                </a:lnTo>
                <a:lnTo>
                  <a:pt x="9370" y="21600"/>
                </a:lnTo>
                <a:lnTo>
                  <a:pt x="12230" y="21600"/>
                </a:lnTo>
                <a:lnTo>
                  <a:pt x="21600" y="12231"/>
                </a:lnTo>
                <a:lnTo>
                  <a:pt x="21600" y="9368"/>
                </a:lnTo>
                <a:lnTo>
                  <a:pt x="13608" y="273"/>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15728150" y="9574495"/>
            <a:ext cx="37057" cy="37055"/>
          </a:xfrm>
          <a:custGeom>
            <a:rect l="l" t="t" r="r" b="b"/>
            <a:pathLst>
              <a:path w="21600" h="21600" extrusionOk="0">
                <a:moveTo>
                  <a:pt x="10803" y="0"/>
                </a:moveTo>
                <a:lnTo>
                  <a:pt x="6597" y="848"/>
                </a:lnTo>
                <a:lnTo>
                  <a:pt x="3163" y="3161"/>
                </a:lnTo>
                <a:lnTo>
                  <a:pt x="848" y="6592"/>
                </a:lnTo>
                <a:lnTo>
                  <a:pt x="0" y="10793"/>
                </a:lnTo>
                <a:lnTo>
                  <a:pt x="848" y="15002"/>
                </a:lnTo>
                <a:lnTo>
                  <a:pt x="3163" y="18436"/>
                </a:lnTo>
                <a:lnTo>
                  <a:pt x="6597" y="20751"/>
                </a:lnTo>
                <a:lnTo>
                  <a:pt x="10803" y="21600"/>
                </a:lnTo>
                <a:lnTo>
                  <a:pt x="15006" y="20751"/>
                </a:lnTo>
                <a:lnTo>
                  <a:pt x="18438" y="18436"/>
                </a:lnTo>
                <a:lnTo>
                  <a:pt x="20751" y="15002"/>
                </a:lnTo>
                <a:lnTo>
                  <a:pt x="21600" y="10793"/>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15875336" y="9569864"/>
            <a:ext cx="46303" cy="46305"/>
          </a:xfrm>
          <a:custGeom>
            <a:rect l="l" t="t" r="r" b="b"/>
            <a:pathLst>
              <a:path w="21600" h="21600" extrusionOk="0">
                <a:moveTo>
                  <a:pt x="12231" y="0"/>
                </a:moveTo>
                <a:lnTo>
                  <a:pt x="9369" y="0"/>
                </a:lnTo>
                <a:lnTo>
                  <a:pt x="7986"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16022506" y="9565234"/>
            <a:ext cx="55569" cy="55573"/>
          </a:xfrm>
          <a:custGeom>
            <a:rect l="l" t="t" r="r" b="b"/>
            <a:pathLst>
              <a:path w="21600" h="21600" extrusionOk="0">
                <a:moveTo>
                  <a:pt x="10802" y="0"/>
                </a:moveTo>
                <a:lnTo>
                  <a:pt x="6595" y="848"/>
                </a:lnTo>
                <a:lnTo>
                  <a:pt x="3162" y="3162"/>
                </a:lnTo>
                <a:lnTo>
                  <a:pt x="848" y="6594"/>
                </a:lnTo>
                <a:lnTo>
                  <a:pt x="0" y="10796"/>
                </a:lnTo>
                <a:lnTo>
                  <a:pt x="848" y="15002"/>
                </a:lnTo>
                <a:lnTo>
                  <a:pt x="3162" y="18436"/>
                </a:lnTo>
                <a:lnTo>
                  <a:pt x="6595" y="20751"/>
                </a:lnTo>
                <a:lnTo>
                  <a:pt x="10802" y="21600"/>
                </a:lnTo>
                <a:lnTo>
                  <a:pt x="15005" y="20751"/>
                </a:lnTo>
                <a:lnTo>
                  <a:pt x="18437" y="18436"/>
                </a:lnTo>
                <a:lnTo>
                  <a:pt x="20751" y="15002"/>
                </a:lnTo>
                <a:lnTo>
                  <a:pt x="21600" y="10796"/>
                </a:lnTo>
                <a:lnTo>
                  <a:pt x="20751" y="6594"/>
                </a:lnTo>
                <a:lnTo>
                  <a:pt x="18437" y="3162"/>
                </a:lnTo>
                <a:lnTo>
                  <a:pt x="15005"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16171370" y="9562291"/>
            <a:ext cx="61454" cy="61456"/>
          </a:xfrm>
          <a:custGeom>
            <a:rect l="l" t="t" r="r" b="b"/>
            <a:pathLst>
              <a:path w="21600" h="21600" extrusionOk="0">
                <a:moveTo>
                  <a:pt x="10802" y="0"/>
                </a:moveTo>
                <a:lnTo>
                  <a:pt x="6598" y="848"/>
                </a:lnTo>
                <a:lnTo>
                  <a:pt x="3165" y="3161"/>
                </a:lnTo>
                <a:lnTo>
                  <a:pt x="849" y="6593"/>
                </a:lnTo>
                <a:lnTo>
                  <a:pt x="0" y="10796"/>
                </a:lnTo>
                <a:lnTo>
                  <a:pt x="849" y="15001"/>
                </a:lnTo>
                <a:lnTo>
                  <a:pt x="3165" y="18435"/>
                </a:lnTo>
                <a:lnTo>
                  <a:pt x="6598"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 name="Google Shape;478;p2" descr="Google Shape;394;p8"/>
          <p:cNvPicPr preferRelativeResize="0"/>
          <p:nvPr/>
        </p:nvPicPr>
        <p:blipFill>
          <a:blip r:embed="rId19">
            <a:alphaModFix/>
          </a:blip>
          <a:stretch>
            <a:fillRect/>
          </a:stretch>
        </p:blipFill>
        <p:spPr>
          <a:xfrm>
            <a:off x="16320653" y="9559757"/>
            <a:ext cx="66512" cy="66505"/>
          </a:xfrm>
          <a:prstGeom prst="rect">
            <a:avLst/>
          </a:prstGeom>
          <a:noFill/>
          <a:ln>
            <a:noFill/>
          </a:ln>
        </p:spPr>
      </p:pic>
      <p:pic>
        <p:nvPicPr>
          <p:cNvPr id="479" name="Google Shape;479;p2" descr="Google Shape;395;p8"/>
          <p:cNvPicPr preferRelativeResize="0"/>
          <p:nvPr/>
        </p:nvPicPr>
        <p:blipFill>
          <a:blip r:embed="rId20">
            <a:alphaModFix/>
          </a:blip>
          <a:stretch>
            <a:fillRect/>
          </a:stretch>
        </p:blipFill>
        <p:spPr>
          <a:xfrm>
            <a:off x="16471602" y="9558919"/>
            <a:ext cx="68208" cy="68203"/>
          </a:xfrm>
          <a:prstGeom prst="rect">
            <a:avLst/>
          </a:prstGeom>
          <a:noFill/>
          <a:ln>
            <a:noFill/>
          </a:ln>
        </p:spPr>
      </p:pic>
      <p:pic>
        <p:nvPicPr>
          <p:cNvPr id="480" name="Google Shape;480;p2" descr="Google Shape;396;p8"/>
          <p:cNvPicPr preferRelativeResize="0"/>
          <p:nvPr/>
        </p:nvPicPr>
        <p:blipFill>
          <a:blip r:embed="rId19">
            <a:alphaModFix/>
          </a:blip>
          <a:stretch>
            <a:fillRect/>
          </a:stretch>
        </p:blipFill>
        <p:spPr>
          <a:xfrm>
            <a:off x="16624267" y="9559757"/>
            <a:ext cx="66512" cy="66505"/>
          </a:xfrm>
          <a:prstGeom prst="rect">
            <a:avLst/>
          </a:prstGeom>
          <a:noFill/>
          <a:ln>
            <a:noFill/>
          </a:ln>
        </p:spPr>
      </p:pic>
      <p:sp>
        <p:nvSpPr>
          <p:cNvPr id="481" name="Google Shape;481;p2"/>
          <p:cNvSpPr/>
          <p:nvPr/>
        </p:nvSpPr>
        <p:spPr>
          <a:xfrm>
            <a:off x="16778181" y="9561861"/>
            <a:ext cx="62292" cy="62295"/>
          </a:xfrm>
          <a:custGeom>
            <a:rect l="l" t="t" r="r" b="b"/>
            <a:pathLst>
              <a:path w="21600" h="21600" extrusionOk="0">
                <a:moveTo>
                  <a:pt x="10802" y="0"/>
                </a:moveTo>
                <a:lnTo>
                  <a:pt x="6596" y="848"/>
                </a:lnTo>
                <a:lnTo>
                  <a:pt x="3162" y="3163"/>
                </a:lnTo>
                <a:lnTo>
                  <a:pt x="848" y="6595"/>
                </a:lnTo>
                <a:lnTo>
                  <a:pt x="0" y="10800"/>
                </a:lnTo>
                <a:lnTo>
                  <a:pt x="848" y="15005"/>
                </a:lnTo>
                <a:lnTo>
                  <a:pt x="3162" y="18437"/>
                </a:lnTo>
                <a:lnTo>
                  <a:pt x="6596" y="20752"/>
                </a:lnTo>
                <a:lnTo>
                  <a:pt x="10802" y="21600"/>
                </a:lnTo>
                <a:lnTo>
                  <a:pt x="15006" y="20752"/>
                </a:lnTo>
                <a:lnTo>
                  <a:pt x="18438" y="18437"/>
                </a:lnTo>
                <a:lnTo>
                  <a:pt x="20751" y="15005"/>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16932931" y="9564804"/>
            <a:ext cx="56407" cy="56409"/>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17089352" y="9569442"/>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13"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17245800" y="9574084"/>
            <a:ext cx="37874" cy="37872"/>
          </a:xfrm>
          <a:custGeom>
            <a:rect l="l" t="t" r="r" b="b"/>
            <a:pathLst>
              <a:path w="21600" h="21600" extrusionOk="0">
                <a:moveTo>
                  <a:pt x="10803" y="0"/>
                </a:moveTo>
                <a:lnTo>
                  <a:pt x="6598" y="847"/>
                </a:lnTo>
                <a:lnTo>
                  <a:pt x="3164" y="3159"/>
                </a:lnTo>
                <a:lnTo>
                  <a:pt x="849" y="6590"/>
                </a:lnTo>
                <a:lnTo>
                  <a:pt x="0" y="10794"/>
                </a:lnTo>
                <a:lnTo>
                  <a:pt x="849" y="14999"/>
                </a:lnTo>
                <a:lnTo>
                  <a:pt x="3164" y="18434"/>
                </a:lnTo>
                <a:lnTo>
                  <a:pt x="6598" y="20750"/>
                </a:lnTo>
                <a:lnTo>
                  <a:pt x="10803" y="21600"/>
                </a:lnTo>
                <a:lnTo>
                  <a:pt x="15006" y="20750"/>
                </a:lnTo>
                <a:lnTo>
                  <a:pt x="18439" y="18434"/>
                </a:lnTo>
                <a:lnTo>
                  <a:pt x="20752" y="14999"/>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17403073" y="9579545"/>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17560773" y="9585440"/>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7"/>
                </a:lnTo>
                <a:lnTo>
                  <a:pt x="7821" y="21600"/>
                </a:lnTo>
                <a:lnTo>
                  <a:pt x="13777" y="21600"/>
                </a:lnTo>
                <a:lnTo>
                  <a:pt x="16331" y="20547"/>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17713807" y="9586665"/>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15436717" y="9738472"/>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15586877" y="9736824"/>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15733626" y="9731770"/>
            <a:ext cx="26105" cy="26100"/>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15881221" y="9727566"/>
            <a:ext cx="34523" cy="34521"/>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16029246" y="9723786"/>
            <a:ext cx="42105" cy="42082"/>
          </a:xfrm>
          <a:custGeom>
            <a:rect l="l" t="t" r="r" b="b"/>
            <a:pathLst>
              <a:path w="21600" h="21600" extrusionOk="0">
                <a:moveTo>
                  <a:pt x="10797" y="0"/>
                </a:moveTo>
                <a:lnTo>
                  <a:pt x="6594" y="847"/>
                </a:lnTo>
                <a:lnTo>
                  <a:pt x="3162" y="3160"/>
                </a:lnTo>
                <a:lnTo>
                  <a:pt x="849" y="6591"/>
                </a:lnTo>
                <a:lnTo>
                  <a:pt x="0" y="10794"/>
                </a:lnTo>
                <a:lnTo>
                  <a:pt x="849" y="14999"/>
                </a:lnTo>
                <a:lnTo>
                  <a:pt x="3162" y="18434"/>
                </a:lnTo>
                <a:lnTo>
                  <a:pt x="6594"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16178102" y="9720827"/>
            <a:ext cx="47990" cy="47990"/>
          </a:xfrm>
          <a:custGeom>
            <a:rect l="l" t="t" r="r" b="b"/>
            <a:pathLst>
              <a:path w="21600" h="21600" extrusionOk="0">
                <a:moveTo>
                  <a:pt x="12230" y="0"/>
                </a:moveTo>
                <a:lnTo>
                  <a:pt x="9365" y="0"/>
                </a:lnTo>
                <a:lnTo>
                  <a:pt x="7989" y="274"/>
                </a:lnTo>
                <a:lnTo>
                  <a:pt x="0" y="9368"/>
                </a:lnTo>
                <a:lnTo>
                  <a:pt x="0" y="12232"/>
                </a:lnTo>
                <a:lnTo>
                  <a:pt x="9365" y="21600"/>
                </a:lnTo>
                <a:lnTo>
                  <a:pt x="12230" y="21600"/>
                </a:lnTo>
                <a:lnTo>
                  <a:pt x="21600" y="12232"/>
                </a:lnTo>
                <a:lnTo>
                  <a:pt x="21600" y="9368"/>
                </a:lnTo>
                <a:lnTo>
                  <a:pt x="13606"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16327806" y="9718722"/>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16479194" y="9718307"/>
            <a:ext cx="53036" cy="53037"/>
          </a:xfrm>
          <a:custGeom>
            <a:rect l="l" t="t" r="r" b="b"/>
            <a:pathLst>
              <a:path w="21600" h="21600" extrusionOk="0">
                <a:moveTo>
                  <a:pt x="10802" y="0"/>
                </a:moveTo>
                <a:lnTo>
                  <a:pt x="6597" y="849"/>
                </a:lnTo>
                <a:lnTo>
                  <a:pt x="3164" y="3164"/>
                </a:lnTo>
                <a:lnTo>
                  <a:pt x="849" y="6595"/>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5"/>
                </a:lnTo>
                <a:lnTo>
                  <a:pt x="18435" y="3164"/>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16631420" y="9718715"/>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16784903" y="9720406"/>
            <a:ext cx="48838" cy="48830"/>
          </a:xfrm>
          <a:custGeom>
            <a:rect l="l" t="t" r="r" b="b"/>
            <a:pathLst>
              <a:path w="21600" h="21600" extrusionOk="0">
                <a:moveTo>
                  <a:pt x="12231" y="0"/>
                </a:moveTo>
                <a:lnTo>
                  <a:pt x="9369" y="0"/>
                </a:lnTo>
                <a:lnTo>
                  <a:pt x="7989" y="273"/>
                </a:lnTo>
                <a:lnTo>
                  <a:pt x="0" y="9368"/>
                </a:lnTo>
                <a:lnTo>
                  <a:pt x="0" y="12232"/>
                </a:lnTo>
                <a:lnTo>
                  <a:pt x="9369" y="21600"/>
                </a:lnTo>
                <a:lnTo>
                  <a:pt x="12231" y="21600"/>
                </a:lnTo>
                <a:lnTo>
                  <a:pt x="21600" y="12232"/>
                </a:lnTo>
                <a:lnTo>
                  <a:pt x="21600" y="9368"/>
                </a:lnTo>
                <a:lnTo>
                  <a:pt x="13611"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16939651" y="9723357"/>
            <a:ext cx="42942" cy="42942"/>
          </a:xfrm>
          <a:custGeom>
            <a:rect l="l" t="t" r="r" b="b"/>
            <a:pathLst>
              <a:path w="21600" h="21600" extrusionOk="0">
                <a:moveTo>
                  <a:pt x="10808" y="0"/>
                </a:moveTo>
                <a:lnTo>
                  <a:pt x="6602" y="848"/>
                </a:lnTo>
                <a:lnTo>
                  <a:pt x="3166" y="3161"/>
                </a:lnTo>
                <a:lnTo>
                  <a:pt x="849" y="6591"/>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1"/>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17095257" y="9727137"/>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17251263" y="9731352"/>
            <a:ext cx="26942" cy="26942"/>
          </a:xfrm>
          <a:custGeom>
            <a:rect l="l" t="t" r="r" b="b"/>
            <a:pathLst>
              <a:path w="21600" h="21600" extrusionOk="0">
                <a:moveTo>
                  <a:pt x="12232" y="0"/>
                </a:moveTo>
                <a:lnTo>
                  <a:pt x="9368" y="0"/>
                </a:lnTo>
                <a:lnTo>
                  <a:pt x="7992" y="273"/>
                </a:lnTo>
                <a:lnTo>
                  <a:pt x="0" y="9367"/>
                </a:lnTo>
                <a:lnTo>
                  <a:pt x="0" y="12232"/>
                </a:lnTo>
                <a:lnTo>
                  <a:pt x="9368" y="21600"/>
                </a:lnTo>
                <a:lnTo>
                  <a:pt x="12232" y="21600"/>
                </a:lnTo>
                <a:lnTo>
                  <a:pt x="21600" y="12232"/>
                </a:lnTo>
                <a:lnTo>
                  <a:pt x="21600" y="9367"/>
                </a:lnTo>
                <a:lnTo>
                  <a:pt x="13616"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17408130" y="9736403"/>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17561999" y="9738471"/>
            <a:ext cx="12701" cy="12701"/>
          </a:xfrm>
          <a:custGeom>
            <a:rect l="l" t="t" r="r" b="b"/>
            <a:pathLst>
              <a:path w="21600" h="21600" extrusionOk="0">
                <a:moveTo>
                  <a:pt x="13773" y="0"/>
                </a:moveTo>
                <a:lnTo>
                  <a:pt x="7827" y="0"/>
                </a:lnTo>
                <a:lnTo>
                  <a:pt x="5254" y="1052"/>
                </a:lnTo>
                <a:lnTo>
                  <a:pt x="1033" y="5270"/>
                </a:lnTo>
                <a:lnTo>
                  <a:pt x="0" y="7817"/>
                </a:lnTo>
                <a:lnTo>
                  <a:pt x="0" y="13783"/>
                </a:lnTo>
                <a:lnTo>
                  <a:pt x="1033" y="16326"/>
                </a:lnTo>
                <a:lnTo>
                  <a:pt x="5254" y="20545"/>
                </a:lnTo>
                <a:lnTo>
                  <a:pt x="7827" y="21600"/>
                </a:lnTo>
                <a:lnTo>
                  <a:pt x="13773" y="21600"/>
                </a:lnTo>
                <a:lnTo>
                  <a:pt x="16305" y="20545"/>
                </a:lnTo>
                <a:lnTo>
                  <a:pt x="20523" y="16326"/>
                </a:lnTo>
                <a:lnTo>
                  <a:pt x="21600" y="13783"/>
                </a:lnTo>
                <a:lnTo>
                  <a:pt x="21600" y="7817"/>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15588524" y="9890277"/>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a:off x="15739542" y="9889468"/>
            <a:ext cx="14303" cy="14328"/>
          </a:xfrm>
          <a:custGeom>
            <a:rect l="l" t="t" r="r" b="b"/>
            <a:pathLst>
              <a:path w="21600" h="21600" extrusionOk="0">
                <a:moveTo>
                  <a:pt x="16761" y="0"/>
                </a:moveTo>
                <a:lnTo>
                  <a:pt x="4822" y="0"/>
                </a:lnTo>
                <a:lnTo>
                  <a:pt x="0" y="4824"/>
                </a:lnTo>
                <a:lnTo>
                  <a:pt x="0" y="16742"/>
                </a:lnTo>
                <a:lnTo>
                  <a:pt x="4822" y="21600"/>
                </a:lnTo>
                <a:lnTo>
                  <a:pt x="16761" y="21600"/>
                </a:lnTo>
                <a:lnTo>
                  <a:pt x="21600" y="16742"/>
                </a:lnTo>
                <a:lnTo>
                  <a:pt x="21600" y="482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a:off x="15887548" y="9885683"/>
            <a:ext cx="21885" cy="21889"/>
          </a:xfrm>
          <a:custGeom>
            <a:rect l="l" t="t" r="r" b="b"/>
            <a:pathLst>
              <a:path w="21600" h="21600" extrusionOk="0">
                <a:moveTo>
                  <a:pt x="12226" y="0"/>
                </a:moveTo>
                <a:lnTo>
                  <a:pt x="9363" y="0"/>
                </a:lnTo>
                <a:lnTo>
                  <a:pt x="7988" y="273"/>
                </a:lnTo>
                <a:lnTo>
                  <a:pt x="0" y="9368"/>
                </a:lnTo>
                <a:lnTo>
                  <a:pt x="0" y="12232"/>
                </a:lnTo>
                <a:lnTo>
                  <a:pt x="9363" y="21600"/>
                </a:lnTo>
                <a:lnTo>
                  <a:pt x="12226" y="21600"/>
                </a:lnTo>
                <a:lnTo>
                  <a:pt x="21600" y="12232"/>
                </a:lnTo>
                <a:lnTo>
                  <a:pt x="21600" y="9368"/>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16035973" y="9882315"/>
            <a:ext cx="28628" cy="28626"/>
          </a:xfrm>
          <a:custGeom>
            <a:rect l="l" t="t" r="r" b="b"/>
            <a:pathLst>
              <a:path w="21600" h="21600" extrusionOk="0">
                <a:moveTo>
                  <a:pt x="12238" y="0"/>
                </a:moveTo>
                <a:lnTo>
                  <a:pt x="9370" y="0"/>
                </a:lnTo>
                <a:lnTo>
                  <a:pt x="7995" y="274"/>
                </a:lnTo>
                <a:lnTo>
                  <a:pt x="0" y="9367"/>
                </a:lnTo>
                <a:lnTo>
                  <a:pt x="0" y="12232"/>
                </a:lnTo>
                <a:lnTo>
                  <a:pt x="9370" y="21600"/>
                </a:lnTo>
                <a:lnTo>
                  <a:pt x="12238" y="21600"/>
                </a:lnTo>
                <a:lnTo>
                  <a:pt x="21600" y="12232"/>
                </a:lnTo>
                <a:lnTo>
                  <a:pt x="21600" y="9367"/>
                </a:lnTo>
                <a:lnTo>
                  <a:pt x="13613" y="274"/>
                </a:lnTo>
                <a:lnTo>
                  <a:pt x="122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16184835" y="9879373"/>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16335377" y="9878103"/>
            <a:ext cx="37046" cy="37055"/>
          </a:xfrm>
          <a:custGeom>
            <a:rect l="l" t="t" r="r" b="b"/>
            <a:pathLst>
              <a:path w="21600" h="21600" extrusionOk="0">
                <a:moveTo>
                  <a:pt x="10806" y="0"/>
                </a:moveTo>
                <a:lnTo>
                  <a:pt x="6596" y="848"/>
                </a:lnTo>
                <a:lnTo>
                  <a:pt x="3161" y="3161"/>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1"/>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6486346" y="9877268"/>
            <a:ext cx="38733" cy="38732"/>
          </a:xfrm>
          <a:custGeom>
            <a:rect l="l" t="t" r="r" b="b"/>
            <a:pathLst>
              <a:path w="21600" h="21600" extrusionOk="0">
                <a:moveTo>
                  <a:pt x="10803" y="0"/>
                </a:moveTo>
                <a:lnTo>
                  <a:pt x="6600" y="849"/>
                </a:lnTo>
                <a:lnTo>
                  <a:pt x="3165" y="3164"/>
                </a:lnTo>
                <a:lnTo>
                  <a:pt x="849" y="6595"/>
                </a:lnTo>
                <a:lnTo>
                  <a:pt x="0" y="10794"/>
                </a:lnTo>
                <a:lnTo>
                  <a:pt x="849" y="14999"/>
                </a:lnTo>
                <a:lnTo>
                  <a:pt x="3165" y="18434"/>
                </a:lnTo>
                <a:lnTo>
                  <a:pt x="6600" y="20751"/>
                </a:lnTo>
                <a:lnTo>
                  <a:pt x="10803" y="21600"/>
                </a:lnTo>
                <a:lnTo>
                  <a:pt x="15008" y="20751"/>
                </a:lnTo>
                <a:lnTo>
                  <a:pt x="18440" y="18434"/>
                </a:lnTo>
                <a:lnTo>
                  <a:pt x="20752" y="14999"/>
                </a:lnTo>
                <a:lnTo>
                  <a:pt x="21600" y="10794"/>
                </a:lnTo>
                <a:lnTo>
                  <a:pt x="20752" y="6595"/>
                </a:lnTo>
                <a:lnTo>
                  <a:pt x="18440" y="3164"/>
                </a:lnTo>
                <a:lnTo>
                  <a:pt x="15008"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16638570" y="9877696"/>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16792063" y="9879373"/>
            <a:ext cx="34513" cy="34520"/>
          </a:xfrm>
          <a:custGeom>
            <a:rect l="l" t="t" r="r" b="b"/>
            <a:pathLst>
              <a:path w="21600" h="21600" extrusionOk="0">
                <a:moveTo>
                  <a:pt x="16763" y="0"/>
                </a:moveTo>
                <a:lnTo>
                  <a:pt x="4836" y="0"/>
                </a:lnTo>
                <a:lnTo>
                  <a:pt x="0" y="4838"/>
                </a:lnTo>
                <a:lnTo>
                  <a:pt x="0" y="16761"/>
                </a:lnTo>
                <a:lnTo>
                  <a:pt x="4836" y="21600"/>
                </a:lnTo>
                <a:lnTo>
                  <a:pt x="16763" y="21600"/>
                </a:lnTo>
                <a:lnTo>
                  <a:pt x="21600" y="16761"/>
                </a:lnTo>
                <a:lnTo>
                  <a:pt x="21600" y="483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16946395" y="9881884"/>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17101144" y="9884841"/>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17257159" y="9889058"/>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17410192" y="9890275"/>
            <a:ext cx="12701" cy="12701"/>
          </a:xfrm>
          <a:custGeom>
            <a:rect l="l" t="t" r="r" b="b"/>
            <a:pathLst>
              <a:path w="21600" h="21600" extrusionOk="0">
                <a:moveTo>
                  <a:pt x="13810" y="0"/>
                </a:moveTo>
                <a:lnTo>
                  <a:pt x="7827" y="0"/>
                </a:lnTo>
                <a:lnTo>
                  <a:pt x="5291" y="1052"/>
                </a:lnTo>
                <a:lnTo>
                  <a:pt x="1074" y="5270"/>
                </a:lnTo>
                <a:lnTo>
                  <a:pt x="0" y="7817"/>
                </a:lnTo>
                <a:lnTo>
                  <a:pt x="0" y="13783"/>
                </a:lnTo>
                <a:lnTo>
                  <a:pt x="1074" y="16326"/>
                </a:lnTo>
                <a:lnTo>
                  <a:pt x="5291" y="20545"/>
                </a:lnTo>
                <a:lnTo>
                  <a:pt x="7827" y="21600"/>
                </a:lnTo>
                <a:lnTo>
                  <a:pt x="13810" y="21600"/>
                </a:lnTo>
                <a:lnTo>
                  <a:pt x="16342" y="20545"/>
                </a:lnTo>
                <a:lnTo>
                  <a:pt x="20563" y="16326"/>
                </a:lnTo>
                <a:lnTo>
                  <a:pt x="21600" y="13783"/>
                </a:lnTo>
                <a:lnTo>
                  <a:pt x="21600" y="7817"/>
                </a:lnTo>
                <a:lnTo>
                  <a:pt x="20563" y="5270"/>
                </a:lnTo>
                <a:lnTo>
                  <a:pt x="16342" y="1052"/>
                </a:lnTo>
                <a:lnTo>
                  <a:pt x="1381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17561996" y="989027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15740332"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15892129" y="10042088"/>
            <a:ext cx="12701" cy="12701"/>
          </a:xfrm>
          <a:custGeom>
            <a:rect l="l" t="t" r="r" b="b"/>
            <a:pathLst>
              <a:path w="21600" h="21600" extrusionOk="0">
                <a:moveTo>
                  <a:pt x="16809" y="0"/>
                </a:moveTo>
                <a:lnTo>
                  <a:pt x="4861" y="0"/>
                </a:lnTo>
                <a:lnTo>
                  <a:pt x="0" y="4811"/>
                </a:lnTo>
                <a:lnTo>
                  <a:pt x="0" y="16738"/>
                </a:lnTo>
                <a:lnTo>
                  <a:pt x="4861" y="21600"/>
                </a:lnTo>
                <a:lnTo>
                  <a:pt x="16809" y="21600"/>
                </a:lnTo>
                <a:lnTo>
                  <a:pt x="21600" y="16738"/>
                </a:lnTo>
                <a:lnTo>
                  <a:pt x="21600" y="4811"/>
                </a:lnTo>
                <a:lnTo>
                  <a:pt x="16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16042715" y="10040865"/>
            <a:ext cx="15152" cy="15144"/>
          </a:xfrm>
          <a:custGeom>
            <a:rect l="l" t="t" r="r" b="b"/>
            <a:pathLst>
              <a:path w="21600" h="21600" extrusionOk="0">
                <a:moveTo>
                  <a:pt x="16763" y="0"/>
                </a:moveTo>
                <a:lnTo>
                  <a:pt x="4851" y="0"/>
                </a:lnTo>
                <a:lnTo>
                  <a:pt x="0" y="4840"/>
                </a:lnTo>
                <a:lnTo>
                  <a:pt x="0" y="16760"/>
                </a:lnTo>
                <a:lnTo>
                  <a:pt x="4851" y="21600"/>
                </a:lnTo>
                <a:lnTo>
                  <a:pt x="16763" y="21600"/>
                </a:lnTo>
                <a:lnTo>
                  <a:pt x="21600" y="16760"/>
                </a:lnTo>
                <a:lnTo>
                  <a:pt x="21600" y="4840"/>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16192416" y="10038761"/>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16342537" y="10037068"/>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16493917" y="10036646"/>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16646151" y="10037063"/>
            <a:ext cx="22734" cy="22728"/>
          </a:xfrm>
          <a:custGeom>
            <a:rect l="l" t="t" r="r" b="b"/>
            <a:pathLst>
              <a:path w="21600" h="21600" extrusionOk="0">
                <a:moveTo>
                  <a:pt x="16764" y="0"/>
                </a:moveTo>
                <a:lnTo>
                  <a:pt x="4825" y="0"/>
                </a:lnTo>
                <a:lnTo>
                  <a:pt x="0" y="4838"/>
                </a:lnTo>
                <a:lnTo>
                  <a:pt x="0" y="16782"/>
                </a:lnTo>
                <a:lnTo>
                  <a:pt x="4825" y="21600"/>
                </a:lnTo>
                <a:lnTo>
                  <a:pt x="16764" y="21600"/>
                </a:lnTo>
                <a:lnTo>
                  <a:pt x="21600" y="16782"/>
                </a:lnTo>
                <a:lnTo>
                  <a:pt x="21600" y="4838"/>
                </a:lnTo>
                <a:lnTo>
                  <a:pt x="1676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6799216" y="10038331"/>
            <a:ext cx="20210" cy="20214"/>
          </a:xfrm>
          <a:custGeom>
            <a:rect l="l" t="t" r="r" b="b"/>
            <a:pathLst>
              <a:path w="21600" h="21600" extrusionOk="0">
                <a:moveTo>
                  <a:pt x="16754" y="0"/>
                </a:moveTo>
                <a:lnTo>
                  <a:pt x="4845" y="0"/>
                </a:lnTo>
                <a:lnTo>
                  <a:pt x="0" y="4843"/>
                </a:lnTo>
                <a:lnTo>
                  <a:pt x="0" y="16756"/>
                </a:lnTo>
                <a:lnTo>
                  <a:pt x="4845" y="21600"/>
                </a:lnTo>
                <a:lnTo>
                  <a:pt x="16754" y="21600"/>
                </a:lnTo>
                <a:lnTo>
                  <a:pt x="21600" y="16756"/>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16953117" y="10040437"/>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17106596" y="10042088"/>
            <a:ext cx="12701" cy="12701"/>
          </a:xfrm>
          <a:custGeom>
            <a:rect l="l" t="t" r="r" b="b"/>
            <a:pathLst>
              <a:path w="21600" h="21600" extrusionOk="0">
                <a:moveTo>
                  <a:pt x="16716" y="0"/>
                </a:moveTo>
                <a:lnTo>
                  <a:pt x="4817" y="0"/>
                </a:lnTo>
                <a:lnTo>
                  <a:pt x="0" y="4814"/>
                </a:lnTo>
                <a:lnTo>
                  <a:pt x="0" y="16739"/>
                </a:lnTo>
                <a:lnTo>
                  <a:pt x="4817" y="21600"/>
                </a:lnTo>
                <a:lnTo>
                  <a:pt x="16716" y="21600"/>
                </a:lnTo>
                <a:lnTo>
                  <a:pt x="21600" y="16739"/>
                </a:lnTo>
                <a:lnTo>
                  <a:pt x="21600" y="4814"/>
                </a:lnTo>
                <a:lnTo>
                  <a:pt x="1671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17258388"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15892138"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16043942" y="10193887"/>
            <a:ext cx="12701" cy="12701"/>
          </a:xfrm>
          <a:custGeom>
            <a:rect l="l" t="t" r="r" b="b"/>
            <a:pathLst>
              <a:path w="21600" h="21600" extrusionOk="0">
                <a:moveTo>
                  <a:pt x="18013" y="0"/>
                </a:moveTo>
                <a:lnTo>
                  <a:pt x="3579" y="0"/>
                </a:lnTo>
                <a:lnTo>
                  <a:pt x="0" y="3600"/>
                </a:lnTo>
                <a:lnTo>
                  <a:pt x="0" y="18000"/>
                </a:lnTo>
                <a:lnTo>
                  <a:pt x="3579" y="21600"/>
                </a:lnTo>
                <a:lnTo>
                  <a:pt x="18013" y="21600"/>
                </a:lnTo>
                <a:lnTo>
                  <a:pt x="21600" y="18000"/>
                </a:lnTo>
                <a:lnTo>
                  <a:pt x="21600" y="3600"/>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16195754"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a:off x="16347560" y="10193882"/>
            <a:ext cx="12701" cy="12701"/>
          </a:xfrm>
          <a:custGeom>
            <a:rect l="l" t="t" r="r" b="b"/>
            <a:pathLst>
              <a:path w="21600" h="21600" extrusionOk="0">
                <a:moveTo>
                  <a:pt x="16763" y="0"/>
                </a:moveTo>
                <a:lnTo>
                  <a:pt x="4809" y="0"/>
                </a:lnTo>
                <a:lnTo>
                  <a:pt x="0" y="4848"/>
                </a:lnTo>
                <a:lnTo>
                  <a:pt x="0" y="16808"/>
                </a:lnTo>
                <a:lnTo>
                  <a:pt x="4809" y="21600"/>
                </a:lnTo>
                <a:lnTo>
                  <a:pt x="16763" y="21600"/>
                </a:lnTo>
                <a:lnTo>
                  <a:pt x="21600" y="16808"/>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a:off x="16499356" y="10193893"/>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a:off x="16651174" y="10193882"/>
            <a:ext cx="12701" cy="12701"/>
          </a:xfrm>
          <a:custGeom>
            <a:rect l="l" t="t" r="r" b="b"/>
            <a:pathLst>
              <a:path w="21600" h="21600" extrusionOk="0">
                <a:moveTo>
                  <a:pt x="16738" y="0"/>
                </a:moveTo>
                <a:lnTo>
                  <a:pt x="4780" y="0"/>
                </a:lnTo>
                <a:lnTo>
                  <a:pt x="0" y="4848"/>
                </a:lnTo>
                <a:lnTo>
                  <a:pt x="0" y="16808"/>
                </a:lnTo>
                <a:lnTo>
                  <a:pt x="4780" y="21600"/>
                </a:lnTo>
                <a:lnTo>
                  <a:pt x="16738" y="21600"/>
                </a:lnTo>
                <a:lnTo>
                  <a:pt x="21600" y="16808"/>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a:off x="16802981"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a:off x="16954774" y="10193887"/>
            <a:ext cx="12701" cy="12701"/>
          </a:xfrm>
          <a:custGeom>
            <a:rect l="l" t="t" r="r" b="b"/>
            <a:pathLst>
              <a:path w="21600" h="21600" extrusionOk="0">
                <a:moveTo>
                  <a:pt x="17942" y="0"/>
                </a:moveTo>
                <a:lnTo>
                  <a:pt x="3658" y="0"/>
                </a:lnTo>
                <a:lnTo>
                  <a:pt x="0" y="3600"/>
                </a:lnTo>
                <a:lnTo>
                  <a:pt x="0" y="18000"/>
                </a:lnTo>
                <a:lnTo>
                  <a:pt x="3658" y="21600"/>
                </a:lnTo>
                <a:lnTo>
                  <a:pt x="17942" y="21600"/>
                </a:lnTo>
                <a:lnTo>
                  <a:pt x="21600" y="18000"/>
                </a:lnTo>
                <a:lnTo>
                  <a:pt x="21600" y="3600"/>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a:off x="17106585"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2"/>
          <p:cNvSpPr txBox="1"/>
          <p:nvPr/>
        </p:nvSpPr>
        <p:spPr>
          <a:xfrm>
            <a:off x="1675349" y="865319"/>
            <a:ext cx="10266602" cy="10156594"/>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Notre «A» signifie ART de STEAM</a:t>
            </a:r>
          </a:p>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Hacker sur les arts </a:t>
            </a:r>
          </a:p>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Du</a:t>
            </a:r>
            <a:r>
              <a:rPr baseline="30000"/>
              <a:t>15 au16</a:t>
            </a:r>
            <a:r>
              <a:t> février 2023 </a:t>
            </a:r>
          </a:p>
          <a:p>
            <a:pPr marL="0" marR="0" lvl="0" indent="0" algn="l" rtl="0">
              <a:lnSpc>
                <a:spcPct val="100000"/>
              </a:lnSpc>
              <a:spcBef>
                <a:spcPct val="0"/>
              </a:spcBef>
              <a:spcAft>
                <a:spcPct val="0"/>
              </a:spcAft>
              <a:buClr>
                <a:srgbClr val="FFFFFF"/>
              </a:buClr>
              <a:buSzPts val="7200"/>
              <a:buFont typeface="Calibri"/>
              <a:buNone/>
            </a:pPr>
            <a:endParaRPr sz="72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7200"/>
              <a:buFont typeface="Calibri"/>
              <a:buNone/>
            </a:pPr>
            <a:endParaRPr sz="72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Identité visuelle de </a:t>
            </a:r>
          </a:p>
          <a:p>
            <a:pPr marL="0" marR="0" lvl="0" indent="0" algn="l" rtl="0">
              <a:lnSpc>
                <a:spcPct val="100000"/>
              </a:lnSpc>
              <a:spcBef>
                <a:spcPct val="0"/>
              </a:spcBef>
              <a:spcAft>
                <a:spcPct val="0"/>
              </a:spcAft>
              <a:buClr>
                <a:srgbClr val="FFFFFF"/>
              </a:buClr>
              <a:buSzPts val="7200"/>
              <a:buFont typeface="Century Gothic"/>
              <a:buNone/>
              <a:defRPr sz="7200">
                <a:solidFill>
                  <a:srgbClr val="FFFFFF"/>
                </a:solidFill>
                <a:latin typeface="Century Gothic"/>
                <a:ea typeface="Century Gothic"/>
                <a:cs typeface="Century Gothic"/>
                <a:sym typeface="Century Gothic"/>
              </a:defRPr>
            </a:pPr>
            <a:r>
              <a:t>LE HACK SUR LES ARTS </a:t>
            </a:r>
            <a:endParaRPr sz="7200" b="0" i="0" u="none" strike="noStrike" cap="none">
              <a:solidFill>
                <a:srgbClr val="FFFFFF"/>
              </a:solidFill>
              <a:latin typeface="Century Gothic"/>
              <a:ea typeface="Century Gothic"/>
              <a:cs typeface="Century Gothic"/>
              <a:sym typeface="Century Gothic"/>
            </a:endParaRPr>
          </a:p>
        </p:txBody>
      </p:sp>
      <p:sp>
        <p:nvSpPr>
          <p:cNvPr id="538" name="Google Shape;538;p2"/>
          <p:cNvSpPr txBox="1"/>
          <p:nvPr/>
        </p:nvSpPr>
        <p:spPr>
          <a:xfrm>
            <a:off x="6846736" y="211904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539" name="Google Shape;539;p2"/>
          <p:cNvSpPr txBox="1"/>
          <p:nvPr/>
        </p:nvSpPr>
        <p:spPr>
          <a:xfrm>
            <a:off x="1161144" y="2726823"/>
            <a:ext cx="15938170" cy="73863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600"/>
              <a:buFont typeface="Calibri"/>
              <a:buNone/>
            </a:pPr>
            <a:endParaRPr sz="3600" b="0" i="0" u="none" strike="noStrike" cap="none">
              <a:solidFill>
                <a:srgbClr val="000000"/>
              </a:solidFill>
              <a:latin typeface="Arial"/>
              <a:ea typeface="Arial"/>
              <a:cs typeface="Arial"/>
              <a:sym typeface="Arial"/>
            </a:endParaRPr>
          </a:p>
        </p:txBody>
      </p:sp>
      <p:sp>
        <p:nvSpPr>
          <p:cNvPr id="540" name="Google Shape;540;p2"/>
          <p:cNvSpPr txBox="1"/>
          <p:nvPr/>
        </p:nvSpPr>
        <p:spPr>
          <a:xfrm>
            <a:off x="6846736" y="426369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541" name="Google Shape;541;p2"/>
          <p:cNvSpPr txBox="1"/>
          <p:nvPr/>
        </p:nvSpPr>
        <p:spPr>
          <a:xfrm>
            <a:off x="899886" y="4871473"/>
            <a:ext cx="16199427"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42" name="Google Shape;542;p2"/>
          <p:cNvSpPr txBox="1"/>
          <p:nvPr/>
        </p:nvSpPr>
        <p:spPr>
          <a:xfrm>
            <a:off x="1530591" y="5756107"/>
            <a:ext cx="15599158" cy="73863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p:txBody>
      </p:sp>
      <p:sp>
        <p:nvSpPr>
          <p:cNvPr id="543" name="Google Shape;543;p2"/>
          <p:cNvSpPr txBox="1"/>
          <p:nvPr/>
        </p:nvSpPr>
        <p:spPr>
          <a:xfrm>
            <a:off x="1516566" y="6712615"/>
            <a:ext cx="15582747"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544" name="Google Shape;544;p2"/>
          <p:cNvPicPr preferRelativeResize="0"/>
          <p:nvPr/>
        </p:nvPicPr>
        <p:blipFill>
          <a:blip r:embed="rId25">
            <a:alphaModFix/>
          </a:blip>
          <a:stretch>
            <a:fillRect/>
          </a:stretch>
        </p:blipFill>
        <p:spPr>
          <a:xfrm>
            <a:off x="11941951" y="534143"/>
            <a:ext cx="7529737" cy="10156593"/>
          </a:xfrm>
          <a:prstGeom prst="rect">
            <a:avLst/>
          </a:prstGeom>
          <a:noFill/>
          <a:ln>
            <a:noFill/>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28"/>
        <p:cNvGrpSpPr/>
        <p:nvPr/>
      </p:nvGrpSpPr>
      <p:grpSpPr>
        <a:xfrm>
          <a:off x="0" y="0"/>
          <a:ext cx="0" cy="0"/>
        </a:xfrm>
      </p:grpSpPr>
      <p:sp>
        <p:nvSpPr>
          <p:cNvPr id="4029" name="Google Shape;4029;p20"/>
          <p:cNvSpPr txBox="1">
            <a:spLocks noGrp="1"/>
          </p:cNvSpPr>
          <p:nvPr>
            <p:ph type="title"/>
          </p:nvPr>
        </p:nvSpPr>
        <p:spPr>
          <a:xfrm>
            <a:off x="1005205" y="452373"/>
            <a:ext cx="18093689" cy="1809497"/>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Clr>
                <a:srgbClr val="000000"/>
              </a:buClr>
              <a:buSzPts val="1800"/>
              <a:buFont typeface="Calibri"/>
              <a:buNone/>
            </a:pPr>
            <a:r>
              <a:t>E</a:t>
            </a:r>
          </a:p>
        </p:txBody>
      </p:sp>
      <p:pic>
        <p:nvPicPr>
          <p:cNvPr id="4030" name="Google Shape;4030;p20"/>
          <p:cNvPicPr preferRelativeResize="0"/>
          <p:nvPr/>
        </p:nvPicPr>
        <p:blipFill>
          <a:blip r:embed="rId3">
            <a:alphaModFix/>
          </a:blip>
          <a:stretch>
            <a:fillRect/>
          </a:stretch>
        </p:blipFill>
        <p:spPr>
          <a:xfrm>
            <a:off x="870856" y="437954"/>
            <a:ext cx="7289727" cy="10563875"/>
          </a:xfrm>
          <a:prstGeom prst="rect">
            <a:avLst/>
          </a:prstGeom>
          <a:noFill/>
          <a:ln>
            <a:noFill/>
          </a:ln>
        </p:spPr>
      </p:pic>
      <p:pic>
        <p:nvPicPr>
          <p:cNvPr id="4031" name="Google Shape;4031;p20"/>
          <p:cNvPicPr preferRelativeResize="0"/>
          <p:nvPr/>
        </p:nvPicPr>
        <p:blipFill>
          <a:blip r:embed="rId4">
            <a:alphaModFix/>
          </a:blip>
          <a:stretch>
            <a:fillRect/>
          </a:stretch>
        </p:blipFill>
        <p:spPr>
          <a:xfrm>
            <a:off x="11470005" y="333830"/>
            <a:ext cx="7628889" cy="10668000"/>
          </a:xfrm>
          <a:prstGeom prst="rect">
            <a:avLst/>
          </a:prstGeom>
          <a:noFill/>
          <a:ln>
            <a:noFill/>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035"/>
        <p:cNvGrpSpPr/>
        <p:nvPr/>
      </p:nvGrpSpPr>
      <p:grpSpPr>
        <a:xfrm>
          <a:off x="0" y="0"/>
          <a:ext cx="0" cy="0"/>
        </a:xfrm>
      </p:grpSpPr>
      <p:sp>
        <p:nvSpPr>
          <p:cNvPr id="4036" name="Google Shape;4036;p21"/>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7" name="Google Shape;4037;p21"/>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8" name="Google Shape;4038;p21"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4039" name="Google Shape;4039;p21"/>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0" name="Google Shape;4040;p21"/>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1" name="Google Shape;4041;p21"/>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2" name="Google Shape;4042;p21"/>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3" name="Google Shape;4043;p21"/>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4" name="Google Shape;4044;p21"/>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5" name="Google Shape;4045;p21"/>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6" name="Google Shape;4046;p21"/>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7" name="Google Shape;4047;p21"/>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8" name="Google Shape;4048;p21"/>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9" name="Google Shape;4049;p21"/>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0" name="Google Shape;4050;p21"/>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1" name="Google Shape;4051;p21"/>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2" name="Google Shape;4052;p21"/>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3" name="Google Shape;4053;p21"/>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4" name="Google Shape;4054;p21"/>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5" name="Google Shape;4055;p21"/>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6" name="Google Shape;4056;p21"/>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7" name="Google Shape;4057;p21"/>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8" name="Google Shape;4058;p21"/>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9" name="Google Shape;4059;p21"/>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0" name="Google Shape;4060;p21"/>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1" name="Google Shape;4061;p21"/>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2" name="Google Shape;4062;p21"/>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3" name="Google Shape;4063;p21"/>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4" name="Google Shape;4064;p21"/>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5" name="Google Shape;4065;p21"/>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6" name="Google Shape;4066;p21"/>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7" name="Google Shape;4067;p21"/>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8" name="Google Shape;4068;p21"/>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9" name="Google Shape;4069;p21"/>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0" name="Google Shape;4070;p21"/>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1" name="Google Shape;4071;p21"/>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2" name="Google Shape;4072;p21"/>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3" name="Google Shape;4073;p21"/>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4" name="Google Shape;4074;p21"/>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5" name="Google Shape;4075;p21"/>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6" name="Google Shape;4076;p21"/>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7" name="Google Shape;4077;p21"/>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8" name="Google Shape;4078;p21"/>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9" name="Google Shape;4079;p21"/>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0" name="Google Shape;4080;p21"/>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1" name="Google Shape;4081;p21"/>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2" name="Google Shape;4082;p21"/>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3" name="Google Shape;4083;p21"/>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4" name="Google Shape;4084;p21"/>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5" name="Google Shape;4085;p21"/>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6" name="Google Shape;4086;p21"/>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7" name="Google Shape;4087;p21"/>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8" name="Google Shape;4088;p21"/>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9" name="Google Shape;4089;p21"/>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0" name="Google Shape;4090;p21"/>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1" name="Google Shape;4091;p21"/>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92" name="Google Shape;4092;p21"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4093" name="Google Shape;4093;p21"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4094" name="Google Shape;4094;p21"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4095" name="Google Shape;4095;p21"/>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6" name="Google Shape;4096;p21"/>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7" name="Google Shape;4097;p21"/>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8" name="Google Shape;4098;p21"/>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9" name="Google Shape;4099;p21"/>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0" name="Google Shape;4100;p21"/>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1" name="Google Shape;4101;p21"/>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2" name="Google Shape;4102;p21"/>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3" name="Google Shape;4103;p21"/>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4" name="Google Shape;4104;p21"/>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5" name="Google Shape;4105;p21"/>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6" name="Google Shape;4106;p21"/>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07" name="Google Shape;4107;p21"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4108" name="Google Shape;4108;p21"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4109" name="Google Shape;4109;p21"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4110" name="Google Shape;4110;p21"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4111" name="Google Shape;4111;p21"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4112" name="Google Shape;4112;p21"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4113" name="Google Shape;4113;p21"/>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4" name="Google Shape;4114;p21"/>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5" name="Google Shape;4115;p21"/>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6" name="Google Shape;4116;p21"/>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7" name="Google Shape;4117;p21"/>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8" name="Google Shape;4118;p21"/>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9" name="Google Shape;4119;p21"/>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0" name="Google Shape;4120;p21"/>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1" name="Google Shape;4121;p21"/>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2" name="Google Shape;4122;p21"/>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3" name="Google Shape;4123;p21"/>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24" name="Google Shape;4124;p21"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4125" name="Google Shape;4125;p21"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4126" name="Google Shape;4126;p21"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4127" name="Google Shape;4127;p21"/>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8" name="Google Shape;4128;p21"/>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9" name="Google Shape;4129;p21"/>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0" name="Google Shape;4130;p21"/>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1" name="Google Shape;4131;p21"/>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2" name="Google Shape;4132;p21"/>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3" name="Google Shape;4133;p21"/>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4" name="Google Shape;4134;p21"/>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5" name="Google Shape;4135;p21"/>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6" name="Google Shape;4136;p21"/>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7" name="Google Shape;4137;p21"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4138" name="Google Shape;4138;p21"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4139" name="Google Shape;4139;p21"/>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0" name="Google Shape;4140;p21"/>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1" name="Google Shape;4141;p21"/>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2" name="Google Shape;4142;p21"/>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3" name="Google Shape;4143;p21"/>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4" name="Google Shape;4144;p21"/>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5" name="Google Shape;4145;p21"/>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6" name="Google Shape;4146;p21"/>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7" name="Google Shape;4147;p21"/>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48" name="Google Shape;4148;p21"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4149" name="Google Shape;4149;p21"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4150" name="Google Shape;4150;p21"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4151" name="Google Shape;4151;p21"/>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2" name="Google Shape;4152;p21"/>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3" name="Google Shape;4153;p21"/>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4" name="Google Shape;4154;p21"/>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5" name="Google Shape;4155;p21"/>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6" name="Google Shape;4156;p21"/>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7" name="Google Shape;4157;p21"/>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8" name="Google Shape;4158;p21"/>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9" name="Google Shape;4159;p21"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4160" name="Google Shape;4160;p21"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4161" name="Google Shape;4161;p21"/>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62" name="Google Shape;4162;p21"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4163" name="Google Shape;4163;p21"/>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4" name="Google Shape;4164;p21"/>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5" name="Google Shape;4165;p21"/>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6" name="Google Shape;4166;p21"/>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7" name="Google Shape;4167;p21"/>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8" name="Google Shape;4168;p21"/>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9" name="Google Shape;4169;p21"/>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70" name="Google Shape;4170;p21"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4171" name="Google Shape;4171;p21"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4172" name="Google Shape;4172;p21"/>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3" name="Google Shape;4173;p21"/>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4" name="Google Shape;4174;p21"/>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5" name="Google Shape;4175;p21"/>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6" name="Google Shape;4176;p21"/>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7" name="Google Shape;4177;p21"/>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8" name="Google Shape;4178;p21"/>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9" name="Google Shape;4179;p21"/>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0" name="Google Shape;4180;p21"/>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1" name="Google Shape;4181;p21"/>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2" name="Google Shape;4182;p21"/>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3" name="Google Shape;4183;p21"/>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4" name="Google Shape;4184;p21"/>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5" name="Google Shape;4185;p21"/>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6" name="Google Shape;4186;p21"/>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7" name="Google Shape;4187;p21"/>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8" name="Google Shape;4188;p21"/>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9" name="Google Shape;4189;p21"/>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0" name="Google Shape;4190;p21"/>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1" name="Google Shape;4191;p21"/>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2" name="Google Shape;4192;p21"/>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3" name="Google Shape;4193;p21"/>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4" name="Google Shape;4194;p21"/>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5" name="Google Shape;4195;p21"/>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6" name="Google Shape;4196;p21"/>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7" name="Google Shape;4197;p21"/>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8" name="Google Shape;4198;p21"/>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9" name="Google Shape;4199;p21"/>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0" name="Google Shape;4200;p21"/>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01" name="Google Shape;4201;p21"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4202" name="Google Shape;4202;p21"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4203" name="Google Shape;4203;p21"/>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4" name="Google Shape;4204;p21"/>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5" name="Google Shape;4205;p21"/>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6" name="Google Shape;4206;p21"/>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7" name="Google Shape;4207;p21"/>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8" name="Google Shape;4208;p21"/>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9" name="Google Shape;4209;p21"/>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0" name="Google Shape;4210;p21"/>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1" name="Google Shape;4211;p21"/>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2" name="Google Shape;4212;p21"/>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3" name="Google Shape;4213;p21"/>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4" name="Google Shape;4214;p21"/>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5" name="Google Shape;4215;p21"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4216" name="Google Shape;4216;p21"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4217" name="Google Shape;4217;p21"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4218" name="Google Shape;4218;p21"/>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9" name="Google Shape;4219;p21"/>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0" name="Google Shape;4220;p21"/>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1" name="Google Shape;4221;p21"/>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2" name="Google Shape;4222;p21"/>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3" name="Google Shape;4223;p21"/>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4" name="Google Shape;4224;p21"/>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5" name="Google Shape;4225;p21"/>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6" name="Google Shape;4226;p21"/>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7" name="Google Shape;4227;p21"/>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8" name="Google Shape;4228;p21"/>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9" name="Google Shape;4229;p21"/>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0" name="Google Shape;4230;p21"/>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1" name="Google Shape;4231;p21"/>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2" name="Google Shape;4232;p21"/>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3" name="Google Shape;4233;p21"/>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4" name="Google Shape;4234;p21"/>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5" name="Google Shape;4235;p21"/>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6" name="Google Shape;4236;p21"/>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7" name="Google Shape;4237;p21"/>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8" name="Google Shape;4238;p21"/>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9" name="Google Shape;4239;p21"/>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0" name="Google Shape;4240;p21"/>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1" name="Google Shape;4241;p21"/>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2" name="Google Shape;4242;p21"/>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3" name="Google Shape;4243;p21"/>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4" name="Google Shape;4244;p21"/>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5" name="Google Shape;4245;p21"/>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6" name="Google Shape;4246;p21"/>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7" name="Google Shape;4247;p21"/>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8" name="Google Shape;4248;p21"/>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9" name="Google Shape;4249;p21"/>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0" name="Google Shape;4250;p21"/>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1" name="Google Shape;4251;p21"/>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2" name="Google Shape;4252;p21"/>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3" name="Google Shape;4253;p21"/>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4" name="Google Shape;4254;p21"/>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5" name="Google Shape;4255;p21"/>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6" name="Google Shape;4256;p21"/>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7" name="Google Shape;4257;p21"/>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8" name="Google Shape;4258;p21"/>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9" name="Google Shape;4259;p21"/>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0" name="Google Shape;4260;p21"/>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1" name="Google Shape;4261;p21"/>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2" name="Google Shape;4262;p21"/>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3" name="Google Shape;4263;p21"/>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4" name="Google Shape;4264;p21"/>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5" name="Google Shape;4265;p21"/>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6" name="Google Shape;4266;p21"/>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7" name="Google Shape;4267;p21"/>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8" name="Google Shape;4268;p21"/>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9" name="Google Shape;4269;p21"/>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0" name="Google Shape;4270;p21"/>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1" name="Google Shape;4271;p21"/>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2" name="Google Shape;4272;p21"/>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3" name="Google Shape;4273;p21"/>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4" name="Google Shape;4274;p21"/>
          <p:cNvSpPr txBox="1"/>
          <p:nvPr/>
        </p:nvSpPr>
        <p:spPr>
          <a:xfrm>
            <a:off x="1833502" y="938148"/>
            <a:ext cx="16803002" cy="1052592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Logistique</a:t>
            </a:r>
          </a:p>
          <a:p>
            <a:pPr marL="0" marR="0" lvl="0" indent="0" algn="just" rtl="0">
              <a:lnSpc>
                <a:spcPct val="100000"/>
              </a:lnSpc>
              <a:spcBef>
                <a:spcPct val="0"/>
              </a:spcBef>
              <a:spcAft>
                <a:spcPct val="0"/>
              </a:spcAft>
              <a:buClr>
                <a:srgbClr val="FFFFFF"/>
              </a:buClr>
              <a:buSzPts val="3600"/>
              <a:buFont typeface="Calibri"/>
              <a:buNone/>
            </a:pPr>
            <a:endParaRPr sz="3600" b="1" i="0" u="none" strike="noStrike" cap="none">
              <a:solidFill>
                <a:srgbClr val="000000"/>
              </a:solidFill>
              <a:latin typeface="Arial"/>
              <a:ea typeface="Arial"/>
              <a:cs typeface="Arial"/>
              <a:sym typeface="Arial"/>
            </a:endParaRPr>
          </a:p>
          <a:p>
            <a:pPr marL="0" marR="0" lvl="0" indent="0" algn="just" rtl="0">
              <a:lnSpc>
                <a:spcPct val="100000"/>
              </a:lnSpc>
              <a:spcBef>
                <a:spcPct val="0"/>
              </a:spcBef>
              <a:spcAft>
                <a:spcPct val="0"/>
              </a:spcAft>
              <a:buClr>
                <a:srgbClr val="000000"/>
              </a:buClr>
              <a:buSzPts val="4000"/>
              <a:buFont typeface="Century Gothic"/>
              <a:buNone/>
              <a:defRPr sz="4000" b="1">
                <a:solidFill>
                  <a:srgbClr val="000000"/>
                </a:solidFill>
                <a:latin typeface="Century Gothic"/>
                <a:ea typeface="Century Gothic"/>
                <a:cs typeface="Century Gothic"/>
                <a:sym typeface="Century Gothic"/>
              </a:defRPr>
            </a:pPr>
            <a:r>
              <a:t>Nous avions besoin </a:t>
            </a:r>
            <a:r>
              <a:rPr u="sng"/>
              <a:t>d’un bon et stable</a:t>
            </a:r>
            <a:r>
              <a:t> accès à Internet rapide! Ceci est extrêmement important car vous aurez de nombreux appareils se connectant à Internet en même temps (ordinateurs portables, tablettes, smartphones). Attendez-vous à ce qu’au moins 20 appareils puissent se connecter et utiliser Internet sans interruption en même temps.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b="1">
                <a:solidFill>
                  <a:srgbClr val="000000"/>
                </a:solidFill>
                <a:latin typeface="Century Gothic"/>
                <a:ea typeface="Century Gothic"/>
                <a:cs typeface="Century Gothic"/>
                <a:sym typeface="Century Gothic"/>
              </a:defRPr>
            </a:pPr>
            <a:r>
              <a:t>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2060"/>
              </a:buClr>
              <a:buSzPts val="4000"/>
              <a:buFont typeface="Century Gothic"/>
              <a:buNone/>
              <a:defRPr sz="4000" b="1">
                <a:latin typeface="Century Gothic"/>
                <a:ea typeface="Century Gothic"/>
                <a:cs typeface="Century Gothic"/>
                <a:sym typeface="Century Gothic"/>
              </a:defRPr>
            </a:pPr>
            <a:r>
              <a:rPr>
                <a:solidFill>
                  <a:srgbClr val="002060"/>
                </a:solidFill>
              </a:rPr>
              <a:t>Il y avait des pauses organisées, le déjeuner </a:t>
            </a:r>
            <a:r>
              <a:rPr>
                <a:solidFill>
                  <a:srgbClr val="000000"/>
                </a:solidFill>
              </a:rPr>
              <a:t>pour les deux jours.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b="1">
                <a:solidFill>
                  <a:srgbClr val="000000"/>
                </a:solidFill>
                <a:latin typeface="Century Gothic"/>
                <a:ea typeface="Century Gothic"/>
                <a:cs typeface="Century Gothic"/>
                <a:sym typeface="Century Gothic"/>
              </a:defRPr>
            </a:pPr>
            <a:r>
              <a:t> </a:t>
            </a:r>
            <a:endParaRPr sz="4000" b="1" i="0" u="none" strike="noStrike" cap="none">
              <a:solidFill>
                <a:srgbClr val="FFFFFF"/>
              </a:solidFill>
              <a:latin typeface="Century Gothic"/>
              <a:ea typeface="Century Gothic"/>
              <a:cs typeface="Century Gothic"/>
              <a:sym typeface="Century Gothic"/>
            </a:endParaRPr>
          </a:p>
          <a:p>
            <a:pPr marL="0" marR="0" lvl="0" indent="0" algn="just" rtl="0">
              <a:lnSpc>
                <a:spcPct val="100000"/>
              </a:lnSpc>
              <a:spcBef>
                <a:spcPct val="0"/>
              </a:spcBef>
              <a:spcAft>
                <a:spcPct val="0"/>
              </a:spcAft>
              <a:buClr>
                <a:srgbClr val="000000"/>
              </a:buClr>
              <a:buSzPts val="4000"/>
              <a:buFont typeface="Century Gothic"/>
              <a:buNone/>
              <a:defRPr sz="4000" b="1" u="sng">
                <a:solidFill>
                  <a:srgbClr val="000000"/>
                </a:solidFill>
                <a:latin typeface="Century Gothic"/>
                <a:ea typeface="Century Gothic"/>
                <a:cs typeface="Century Gothic"/>
                <a:sym typeface="Century Gothic"/>
              </a:defRPr>
            </a:pPr>
            <a:r>
              <a:t>Matériaux supplémentaires dont nous avions besoin:</a:t>
            </a:r>
            <a:endParaRPr sz="4000" b="1" i="0" u="none" strike="noStrike" cap="none">
              <a:solidFill>
                <a:srgbClr val="FFFFFF"/>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rgbClr val="000000"/>
              </a:buClr>
              <a:buSzPts val="4000"/>
              <a:buFont typeface="Noto Sans Symbols"/>
              <a:buChar char="∙"/>
              <a:defRPr sz="4000" b="1">
                <a:solidFill>
                  <a:srgbClr val="000000"/>
                </a:solidFill>
                <a:latin typeface="Century Gothic"/>
                <a:ea typeface="Century Gothic"/>
                <a:cs typeface="Century Gothic"/>
                <a:sym typeface="Century Gothic"/>
              </a:defRPr>
            </a:pPr>
            <a:r>
              <a:t>Options d’impression/impression (pour les présentations)</a:t>
            </a:r>
            <a:endParaRPr sz="4000" b="1" i="0" u="none" strike="noStrike" cap="none">
              <a:solidFill>
                <a:srgbClr val="FFFFFF"/>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rgbClr val="000000"/>
              </a:buClr>
              <a:buSzPts val="4000"/>
              <a:buFont typeface="Noto Sans Symbols"/>
              <a:buChar char="∙"/>
              <a:defRPr sz="4000" b="1">
                <a:solidFill>
                  <a:srgbClr val="000000"/>
                </a:solidFill>
                <a:latin typeface="Century Gothic"/>
                <a:ea typeface="Century Gothic"/>
                <a:cs typeface="Century Gothic"/>
                <a:sym typeface="Century Gothic"/>
              </a:defRPr>
            </a:pPr>
            <a:r>
              <a:t>Fiches de jugement</a:t>
            </a:r>
            <a:endParaRPr sz="4000" b="1" i="0" u="none" strike="noStrike" cap="none">
              <a:solidFill>
                <a:srgbClr val="FFFFFF"/>
              </a:solidFill>
              <a:latin typeface="Century Gothic"/>
              <a:ea typeface="Century Gothic"/>
              <a:cs typeface="Century Gothic"/>
              <a:sym typeface="Century Gothic"/>
            </a:endParaRPr>
          </a:p>
          <a:p>
            <a:pPr marL="342900" marR="0" lvl="0" indent="-342900" algn="just" rtl="0">
              <a:lnSpc>
                <a:spcPct val="100000"/>
              </a:lnSpc>
              <a:spcBef>
                <a:spcPct val="0"/>
              </a:spcBef>
              <a:spcAft>
                <a:spcPct val="0"/>
              </a:spcAft>
              <a:buClr>
                <a:srgbClr val="000000"/>
              </a:buClr>
              <a:buSzPts val="4000"/>
              <a:buFont typeface="Noto Sans Symbols"/>
              <a:buChar char="∙"/>
              <a:defRPr sz="4000" b="1">
                <a:solidFill>
                  <a:srgbClr val="000000"/>
                </a:solidFill>
                <a:latin typeface="Century Gothic"/>
                <a:ea typeface="Century Gothic"/>
                <a:cs typeface="Century Gothic"/>
                <a:sym typeface="Century Gothic"/>
              </a:defRPr>
            </a:pPr>
            <a:r>
              <a:t>Certificats gagnants</a:t>
            </a:r>
            <a:endParaRPr sz="4000" b="1"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4275" name="Google Shape;4275;p21"/>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279"/>
        <p:cNvGrpSpPr/>
        <p:nvPr/>
      </p:nvGrpSpPr>
      <p:grpSpPr>
        <a:xfrm>
          <a:off x="0" y="0"/>
          <a:ext cx="0" cy="0"/>
        </a:xfrm>
      </p:grpSpPr>
      <p:sp>
        <p:nvSpPr>
          <p:cNvPr id="4280" name="Google Shape;4280;p22"/>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1" name="Google Shape;4281;p22"/>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82" name="Google Shape;4282;p22"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4283" name="Google Shape;4283;p22"/>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4" name="Google Shape;4284;p22"/>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5" name="Google Shape;4285;p22"/>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6" name="Google Shape;4286;p22"/>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7" name="Google Shape;4287;p22"/>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8" name="Google Shape;4288;p22"/>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9" name="Google Shape;4289;p22"/>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0" name="Google Shape;4290;p22"/>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1" name="Google Shape;4291;p22"/>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2" name="Google Shape;4292;p22"/>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3" name="Google Shape;4293;p22"/>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4" name="Google Shape;4294;p22"/>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5" name="Google Shape;4295;p22"/>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6" name="Google Shape;4296;p22"/>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7" name="Google Shape;4297;p22"/>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8" name="Google Shape;4298;p22"/>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9" name="Google Shape;4299;p22"/>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0" name="Google Shape;4300;p22"/>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1" name="Google Shape;4301;p22"/>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2" name="Google Shape;4302;p22"/>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3" name="Google Shape;4303;p22"/>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4" name="Google Shape;4304;p22"/>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5" name="Google Shape;4305;p22"/>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6" name="Google Shape;4306;p22"/>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7" name="Google Shape;4307;p22"/>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8" name="Google Shape;4308;p22"/>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9" name="Google Shape;4309;p22"/>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0" name="Google Shape;4310;p22"/>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1" name="Google Shape;4311;p22"/>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2" name="Google Shape;4312;p22"/>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3" name="Google Shape;4313;p22"/>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4" name="Google Shape;4314;p22"/>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5" name="Google Shape;4315;p22"/>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6" name="Google Shape;4316;p22"/>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7" name="Google Shape;4317;p22"/>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8" name="Google Shape;4318;p22"/>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9" name="Google Shape;4319;p22"/>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0" name="Google Shape;4320;p22"/>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1" name="Google Shape;4321;p22"/>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2" name="Google Shape;4322;p22"/>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3" name="Google Shape;4323;p22"/>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4" name="Google Shape;4324;p22"/>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5" name="Google Shape;4325;p22"/>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6" name="Google Shape;4326;p22"/>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7" name="Google Shape;4327;p22"/>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8" name="Google Shape;4328;p22"/>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9" name="Google Shape;4329;p22"/>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0" name="Google Shape;4330;p22"/>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1" name="Google Shape;4331;p22"/>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2" name="Google Shape;4332;p22"/>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3" name="Google Shape;4333;p22"/>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4" name="Google Shape;4334;p22"/>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5" name="Google Shape;4335;p22"/>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36" name="Google Shape;4336;p22"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4337" name="Google Shape;4337;p22"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4338" name="Google Shape;4338;p22"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4339" name="Google Shape;4339;p22"/>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0" name="Google Shape;4340;p22"/>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1" name="Google Shape;4341;p22"/>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2" name="Google Shape;4342;p22"/>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3" name="Google Shape;4343;p22"/>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4" name="Google Shape;4344;p22"/>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5" name="Google Shape;4345;p22"/>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6" name="Google Shape;4346;p22"/>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7" name="Google Shape;4347;p22"/>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8" name="Google Shape;4348;p22"/>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9" name="Google Shape;4349;p22"/>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0" name="Google Shape;4350;p22"/>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1" name="Google Shape;4351;p22"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4352" name="Google Shape;4352;p22"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4353" name="Google Shape;4353;p22"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4354" name="Google Shape;4354;p22"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4355" name="Google Shape;4355;p22"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4356" name="Google Shape;4356;p22"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4357" name="Google Shape;4357;p22"/>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8" name="Google Shape;4358;p22"/>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9" name="Google Shape;4359;p22"/>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0" name="Google Shape;4360;p22"/>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1" name="Google Shape;4361;p22"/>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2" name="Google Shape;4362;p22"/>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3" name="Google Shape;4363;p22"/>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4" name="Google Shape;4364;p22"/>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5" name="Google Shape;4365;p22"/>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6" name="Google Shape;4366;p22"/>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7" name="Google Shape;4367;p22"/>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8" name="Google Shape;4368;p22"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4369" name="Google Shape;4369;p22"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4370" name="Google Shape;4370;p22"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4371" name="Google Shape;4371;p22"/>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2" name="Google Shape;4372;p22"/>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3" name="Google Shape;4373;p22"/>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4" name="Google Shape;4374;p22"/>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5" name="Google Shape;4375;p22"/>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6" name="Google Shape;4376;p22"/>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7" name="Google Shape;4377;p22"/>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8" name="Google Shape;4378;p22"/>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9" name="Google Shape;4379;p22"/>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0" name="Google Shape;4380;p22"/>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1" name="Google Shape;4381;p22"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4382" name="Google Shape;4382;p22"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4383" name="Google Shape;4383;p22"/>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4" name="Google Shape;4384;p22"/>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5" name="Google Shape;4385;p22"/>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6" name="Google Shape;4386;p22"/>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7" name="Google Shape;4387;p22"/>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8" name="Google Shape;4388;p22"/>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9" name="Google Shape;4389;p22"/>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0" name="Google Shape;4390;p22"/>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1" name="Google Shape;4391;p22"/>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2" name="Google Shape;4392;p22"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4393" name="Google Shape;4393;p22"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4394" name="Google Shape;4394;p22"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4395" name="Google Shape;4395;p22"/>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6" name="Google Shape;4396;p22"/>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7" name="Google Shape;4397;p22"/>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8" name="Google Shape;4398;p22"/>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9" name="Google Shape;4399;p22"/>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0" name="Google Shape;4400;p22"/>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1" name="Google Shape;4401;p22"/>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2" name="Google Shape;4402;p22"/>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03" name="Google Shape;4403;p22"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4404" name="Google Shape;4404;p22"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4405" name="Google Shape;4405;p22"/>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06" name="Google Shape;4406;p22"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4407" name="Google Shape;4407;p22"/>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8" name="Google Shape;4408;p22"/>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9" name="Google Shape;4409;p22"/>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0" name="Google Shape;4410;p22"/>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1" name="Google Shape;4411;p22"/>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2" name="Google Shape;4412;p22"/>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3" name="Google Shape;4413;p22"/>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14" name="Google Shape;4414;p22"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4415" name="Google Shape;4415;p22"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4416" name="Google Shape;4416;p22"/>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7" name="Google Shape;4417;p22"/>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8" name="Google Shape;4418;p22"/>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9" name="Google Shape;4419;p22"/>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0" name="Google Shape;4420;p22"/>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1" name="Google Shape;4421;p22"/>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2" name="Google Shape;4422;p22"/>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3" name="Google Shape;4423;p22"/>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4" name="Google Shape;4424;p22"/>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5" name="Google Shape;4425;p22"/>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6" name="Google Shape;4426;p22"/>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7" name="Google Shape;4427;p22"/>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8" name="Google Shape;4428;p22"/>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9" name="Google Shape;4429;p22"/>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0" name="Google Shape;4430;p22"/>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1" name="Google Shape;4431;p22"/>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2" name="Google Shape;4432;p22"/>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3" name="Google Shape;4433;p22"/>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4" name="Google Shape;4434;p22"/>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5" name="Google Shape;4435;p22"/>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6" name="Google Shape;4436;p22"/>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7" name="Google Shape;4437;p22"/>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8" name="Google Shape;4438;p22"/>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9" name="Google Shape;4439;p22"/>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0" name="Google Shape;4440;p22"/>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1" name="Google Shape;4441;p22"/>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2" name="Google Shape;4442;p22"/>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3" name="Google Shape;4443;p22"/>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4" name="Google Shape;4444;p22"/>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45" name="Google Shape;4445;p22"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4446" name="Google Shape;4446;p22"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4447" name="Google Shape;4447;p22"/>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8" name="Google Shape;4448;p22"/>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9" name="Google Shape;4449;p22"/>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22"/>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22"/>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22"/>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22"/>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22"/>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22"/>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22"/>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22"/>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22"/>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59" name="Google Shape;4459;p22"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4460" name="Google Shape;4460;p22"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4461" name="Google Shape;4461;p22"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4462" name="Google Shape;4462;p22"/>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22"/>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22"/>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22"/>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22"/>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22"/>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22"/>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22"/>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22"/>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1" name="Google Shape;4471;p22"/>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2" name="Google Shape;4472;p22"/>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22"/>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22"/>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22"/>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6" name="Google Shape;4476;p22"/>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7" name="Google Shape;4477;p22"/>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22"/>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22"/>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22"/>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1" name="Google Shape;4481;p22"/>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2" name="Google Shape;4482;p22"/>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22"/>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22"/>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22"/>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22"/>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22"/>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22"/>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22"/>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22"/>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22"/>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22"/>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22"/>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22"/>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22"/>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22"/>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22"/>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22"/>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22"/>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22"/>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22"/>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22"/>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22"/>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22"/>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22"/>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22"/>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22"/>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22"/>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22"/>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22"/>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22"/>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22"/>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22"/>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22"/>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22"/>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22"/>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22"/>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22"/>
          <p:cNvSpPr txBox="1"/>
          <p:nvPr/>
        </p:nvSpPr>
        <p:spPr>
          <a:xfrm>
            <a:off x="1833502" y="938148"/>
            <a:ext cx="16803002" cy="350862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Certificats &amp;</a:t>
            </a:r>
          </a:p>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Exposition </a:t>
            </a:r>
          </a:p>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4519" name="Google Shape;4519;p22"/>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4520" name="Google Shape;4520;p22"/>
          <p:cNvPicPr preferRelativeResize="0"/>
          <p:nvPr/>
        </p:nvPicPr>
        <p:blipFill>
          <a:blip r:embed="rId25">
            <a:alphaModFix/>
          </a:blip>
          <a:stretch>
            <a:fillRect/>
          </a:stretch>
        </p:blipFill>
        <p:spPr>
          <a:xfrm>
            <a:off x="545807" y="3383884"/>
            <a:ext cx="6383218" cy="5400069"/>
          </a:xfrm>
          <a:prstGeom prst="rect">
            <a:avLst/>
          </a:prstGeom>
          <a:noFill/>
          <a:ln>
            <a:noFill/>
          </a:ln>
        </p:spPr>
      </p:pic>
      <p:pic>
        <p:nvPicPr>
          <p:cNvPr id="4521" name="Google Shape;4521;p22"/>
          <p:cNvPicPr preferRelativeResize="0"/>
          <p:nvPr/>
        </p:nvPicPr>
        <p:blipFill>
          <a:blip r:embed="rId26">
            <a:alphaModFix/>
          </a:blip>
          <a:stretch>
            <a:fillRect/>
          </a:stretch>
        </p:blipFill>
        <p:spPr>
          <a:xfrm>
            <a:off x="7290067" y="490600"/>
            <a:ext cx="12170864" cy="8301115"/>
          </a:xfrm>
          <a:prstGeom prst="rect">
            <a:avLst/>
          </a:prstGeom>
          <a:noFill/>
          <a:ln>
            <a:noFill/>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525"/>
        <p:cNvGrpSpPr/>
        <p:nvPr/>
      </p:nvGrpSpPr>
      <p:grpSpPr>
        <a:xfrm>
          <a:off x="0" y="0"/>
          <a:ext cx="0" cy="0"/>
        </a:xfrm>
      </p:grpSpPr>
      <p:pic>
        <p:nvPicPr>
          <p:cNvPr id="4526" name="Google Shape;4526;p23" descr="Google Shape;1656;p20"/>
          <p:cNvPicPr preferRelativeResize="0"/>
          <p:nvPr/>
        </p:nvPicPr>
        <p:blipFill>
          <a:blip r:embed="rId3">
            <a:alphaModFix/>
          </a:blip>
          <a:stretch>
            <a:fillRect/>
          </a:stretch>
        </p:blipFill>
        <p:spPr>
          <a:xfrm>
            <a:off x="0" y="1649"/>
            <a:ext cx="20104100" cy="11306052"/>
          </a:xfrm>
          <a:prstGeom prst="rect">
            <a:avLst/>
          </a:prstGeom>
          <a:noFill/>
          <a:ln>
            <a:noFill/>
          </a:ln>
        </p:spPr>
      </p:pic>
      <p:grpSp>
        <p:nvGrpSpPr>
          <p:cNvPr id="4527" name="Google Shape;4527;p23"/>
          <p:cNvGrpSpPr/>
          <p:nvPr/>
        </p:nvGrpSpPr>
        <p:grpSpPr>
          <a:xfrm>
            <a:off x="3331500" y="4155678"/>
            <a:ext cx="13441099" cy="5655181"/>
            <a:chExt cx="13441097" cy="5655180"/>
          </a:xfrm>
        </p:grpSpPr>
        <p:sp>
          <p:nvSpPr>
            <p:cNvPr id="4528" name="Google Shape;4528;p23"/>
            <p:cNvSpPr/>
            <p:nvPr/>
          </p:nvSpPr>
          <p:spPr>
            <a:xfrm>
              <a:off x="9980" y="62007"/>
              <a:ext cx="57010" cy="57010"/>
            </a:xfrm>
            <a:custGeom>
              <a:rect l="l" t="t" r="r" b="b"/>
              <a:pathLst>
                <a:path w="21600" h="21600" extrusionOk="0">
                  <a:moveTo>
                    <a:pt x="10794" y="0"/>
                  </a:moveTo>
                  <a:lnTo>
                    <a:pt x="6594" y="849"/>
                  </a:lnTo>
                  <a:lnTo>
                    <a:pt x="3163" y="3163"/>
                  </a:lnTo>
                  <a:lnTo>
                    <a:pt x="849" y="6595"/>
                  </a:lnTo>
                  <a:lnTo>
                    <a:pt x="0" y="10797"/>
                  </a:lnTo>
                  <a:lnTo>
                    <a:pt x="849" y="15002"/>
                  </a:lnTo>
                  <a:lnTo>
                    <a:pt x="3163" y="18436"/>
                  </a:lnTo>
                  <a:lnTo>
                    <a:pt x="6594" y="20751"/>
                  </a:lnTo>
                  <a:lnTo>
                    <a:pt x="10794" y="21600"/>
                  </a:lnTo>
                  <a:lnTo>
                    <a:pt x="15002" y="20751"/>
                  </a:lnTo>
                  <a:lnTo>
                    <a:pt x="18437" y="18436"/>
                  </a:lnTo>
                  <a:lnTo>
                    <a:pt x="20752" y="15002"/>
                  </a:lnTo>
                  <a:lnTo>
                    <a:pt x="21600" y="10797"/>
                  </a:lnTo>
                  <a:lnTo>
                    <a:pt x="20752" y="6595"/>
                  </a:lnTo>
                  <a:lnTo>
                    <a:pt x="18437" y="3163"/>
                  </a:lnTo>
                  <a:lnTo>
                    <a:pt x="15002" y="849"/>
                  </a:lnTo>
                  <a:lnTo>
                    <a:pt x="10794"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29" name="Google Shape;4529;p23" descr="Google Shape;1658;p20"/>
            <p:cNvPicPr preferRelativeResize="0"/>
            <p:nvPr/>
          </p:nvPicPr>
          <p:blipFill>
            <a:blip r:embed="rId4">
              <a:alphaModFix/>
            </a:blip>
            <a:stretch>
              <a:fillRect/>
            </a:stretch>
          </p:blipFill>
          <p:spPr>
            <a:xfrm>
              <a:off x="509723" y="47747"/>
              <a:ext cx="85507" cy="85507"/>
            </a:xfrm>
            <a:prstGeom prst="rect">
              <a:avLst/>
            </a:prstGeom>
            <a:noFill/>
            <a:ln>
              <a:noFill/>
            </a:ln>
          </p:spPr>
        </p:pic>
        <p:pic>
          <p:nvPicPr>
            <p:cNvPr id="4530" name="Google Shape;4530;p23" descr="Google Shape;1659;p20"/>
            <p:cNvPicPr preferRelativeResize="0"/>
            <p:nvPr/>
          </p:nvPicPr>
          <p:blipFill>
            <a:blip r:embed="rId5">
              <a:alphaModFix/>
            </a:blip>
            <a:stretch>
              <a:fillRect/>
            </a:stretch>
          </p:blipFill>
          <p:spPr>
            <a:xfrm>
              <a:off x="1009478" y="33487"/>
              <a:ext cx="114036" cy="114028"/>
            </a:xfrm>
            <a:prstGeom prst="rect">
              <a:avLst/>
            </a:prstGeom>
            <a:noFill/>
            <a:ln>
              <a:noFill/>
            </a:ln>
          </p:spPr>
        </p:pic>
        <p:pic>
          <p:nvPicPr>
            <p:cNvPr id="4531" name="Google Shape;4531;p23" descr="Google Shape;1660;p20"/>
            <p:cNvPicPr preferRelativeResize="0"/>
            <p:nvPr/>
          </p:nvPicPr>
          <p:blipFill>
            <a:blip r:embed="rId6">
              <a:alphaModFix/>
            </a:blip>
            <a:stretch>
              <a:fillRect/>
            </a:stretch>
          </p:blipFill>
          <p:spPr>
            <a:xfrm>
              <a:off x="1510659" y="20665"/>
              <a:ext cx="139671" cy="139687"/>
            </a:xfrm>
            <a:prstGeom prst="rect">
              <a:avLst/>
            </a:prstGeom>
            <a:noFill/>
            <a:ln>
              <a:noFill/>
            </a:ln>
          </p:spPr>
        </p:pic>
        <p:pic>
          <p:nvPicPr>
            <p:cNvPr id="4532" name="Google Shape;4532;p23" descr="Google Shape;1661;p20"/>
            <p:cNvPicPr preferRelativeResize="0"/>
            <p:nvPr/>
          </p:nvPicPr>
          <p:blipFill>
            <a:blip r:embed="rId7">
              <a:alphaModFix/>
            </a:blip>
            <a:stretch>
              <a:fillRect/>
            </a:stretch>
          </p:blipFill>
          <p:spPr>
            <a:xfrm>
              <a:off x="2010409" y="6405"/>
              <a:ext cx="168191" cy="168184"/>
            </a:xfrm>
            <a:prstGeom prst="rect">
              <a:avLst/>
            </a:prstGeom>
            <a:noFill/>
            <a:ln>
              <a:noFill/>
            </a:ln>
          </p:spPr>
        </p:pic>
        <p:pic>
          <p:nvPicPr>
            <p:cNvPr id="4533" name="Google Shape;4533;p23" descr="Google Shape;1662;p20"/>
            <p:cNvPicPr preferRelativeResize="0"/>
            <p:nvPr/>
          </p:nvPicPr>
          <p:blipFill>
            <a:blip r:embed="rId8">
              <a:alphaModFix/>
            </a:blip>
            <a:stretch>
              <a:fillRect/>
            </a:stretch>
          </p:blipFill>
          <p:spPr>
            <a:xfrm>
              <a:off x="4273" y="570310"/>
              <a:ext cx="68420" cy="68387"/>
            </a:xfrm>
            <a:prstGeom prst="rect">
              <a:avLst/>
            </a:prstGeom>
            <a:noFill/>
            <a:ln>
              <a:noFill/>
            </a:ln>
          </p:spPr>
        </p:pic>
        <p:pic>
          <p:nvPicPr>
            <p:cNvPr id="4534" name="Google Shape;4534;p23" descr="Google Shape;1663;p20"/>
            <p:cNvPicPr preferRelativeResize="0"/>
            <p:nvPr/>
          </p:nvPicPr>
          <p:blipFill>
            <a:blip r:embed="rId9">
              <a:alphaModFix/>
            </a:blip>
            <a:stretch>
              <a:fillRect/>
            </a:stretch>
          </p:blipFill>
          <p:spPr>
            <a:xfrm>
              <a:off x="504028" y="556050"/>
              <a:ext cx="96901" cy="96910"/>
            </a:xfrm>
            <a:prstGeom prst="rect">
              <a:avLst/>
            </a:prstGeom>
            <a:noFill/>
            <a:ln>
              <a:noFill/>
            </a:ln>
          </p:spPr>
        </p:pic>
        <p:pic>
          <p:nvPicPr>
            <p:cNvPr id="4535" name="Google Shape;4535;p23" descr="Google Shape;1664;p20"/>
            <p:cNvPicPr preferRelativeResize="0"/>
            <p:nvPr/>
          </p:nvPicPr>
          <p:blipFill>
            <a:blip r:embed="rId10">
              <a:alphaModFix/>
            </a:blip>
            <a:stretch>
              <a:fillRect/>
            </a:stretch>
          </p:blipFill>
          <p:spPr>
            <a:xfrm>
              <a:off x="1003772" y="541790"/>
              <a:ext cx="125430" cy="125430"/>
            </a:xfrm>
            <a:prstGeom prst="rect">
              <a:avLst/>
            </a:prstGeom>
            <a:noFill/>
            <a:ln>
              <a:noFill/>
            </a:ln>
          </p:spPr>
        </p:pic>
        <p:pic>
          <p:nvPicPr>
            <p:cNvPr id="4536" name="Google Shape;4536;p23" descr="Google Shape;1665;p20"/>
            <p:cNvPicPr preferRelativeResize="0"/>
            <p:nvPr/>
          </p:nvPicPr>
          <p:blipFill>
            <a:blip r:embed="rId11">
              <a:alphaModFix/>
            </a:blip>
            <a:stretch>
              <a:fillRect/>
            </a:stretch>
          </p:blipFill>
          <p:spPr>
            <a:xfrm>
              <a:off x="1503522" y="527531"/>
              <a:ext cx="153959" cy="153951"/>
            </a:xfrm>
            <a:prstGeom prst="rect">
              <a:avLst/>
            </a:prstGeom>
            <a:noFill/>
            <a:ln>
              <a:noFill/>
            </a:ln>
          </p:spPr>
        </p:pic>
        <p:pic>
          <p:nvPicPr>
            <p:cNvPr id="4537" name="Google Shape;4537;p23" descr="Google Shape;1666;p20"/>
            <p:cNvPicPr preferRelativeResize="0"/>
            <p:nvPr/>
          </p:nvPicPr>
          <p:blipFill>
            <a:blip r:embed="rId12">
              <a:alphaModFix/>
            </a:blip>
            <a:stretch>
              <a:fillRect/>
            </a:stretch>
          </p:blipFill>
          <p:spPr>
            <a:xfrm>
              <a:off x="2004713" y="514718"/>
              <a:ext cx="179586" cy="179586"/>
            </a:xfrm>
            <a:prstGeom prst="rect">
              <a:avLst/>
            </a:prstGeom>
            <a:noFill/>
            <a:ln>
              <a:noFill/>
            </a:ln>
          </p:spPr>
        </p:pic>
        <p:pic>
          <p:nvPicPr>
            <p:cNvPr id="4538" name="Google Shape;4538;p23" descr="Google Shape;1667;p20"/>
            <p:cNvPicPr preferRelativeResize="0"/>
            <p:nvPr/>
          </p:nvPicPr>
          <p:blipFill>
            <a:blip r:embed="rId13">
              <a:alphaModFix/>
            </a:blip>
            <a:stretch>
              <a:fillRect/>
            </a:stretch>
          </p:blipFill>
          <p:spPr>
            <a:xfrm>
              <a:off x="2504458" y="500460"/>
              <a:ext cx="208098" cy="208106"/>
            </a:xfrm>
            <a:prstGeom prst="rect">
              <a:avLst/>
            </a:prstGeom>
            <a:noFill/>
            <a:ln>
              <a:noFill/>
            </a:ln>
          </p:spPr>
        </p:pic>
        <p:pic>
          <p:nvPicPr>
            <p:cNvPr id="4539" name="Google Shape;4539;p23" descr="Google Shape;1668;p20"/>
            <p:cNvPicPr preferRelativeResize="0"/>
            <p:nvPr/>
          </p:nvPicPr>
          <p:blipFill>
            <a:blip r:embed="rId14">
              <a:alphaModFix/>
            </a:blip>
            <a:stretch>
              <a:fillRect/>
            </a:stretch>
          </p:blipFill>
          <p:spPr>
            <a:xfrm>
              <a:off x="3005629" y="487636"/>
              <a:ext cx="233765" cy="233740"/>
            </a:xfrm>
            <a:prstGeom prst="rect">
              <a:avLst/>
            </a:prstGeom>
            <a:noFill/>
            <a:ln>
              <a:noFill/>
            </a:ln>
          </p:spPr>
        </p:pic>
        <p:sp>
          <p:nvSpPr>
            <p:cNvPr id="4540" name="Google Shape;4540;p23"/>
            <p:cNvSpPr/>
            <p:nvPr/>
          </p:nvSpPr>
          <p:spPr>
            <a:xfrm>
              <a:off x="3506812" y="474824"/>
              <a:ext cx="259400" cy="259407"/>
            </a:xfrm>
            <a:custGeom>
              <a:rect l="l" t="t" r="r" b="b"/>
              <a:pathLst>
                <a:path w="21600" h="21600" extrusionOk="0">
                  <a:moveTo>
                    <a:pt x="10800" y="0"/>
                  </a:moveTo>
                  <a:lnTo>
                    <a:pt x="6596" y="849"/>
                  </a:lnTo>
                  <a:lnTo>
                    <a:pt x="3163" y="3163"/>
                  </a:lnTo>
                  <a:lnTo>
                    <a:pt x="849" y="6595"/>
                  </a:lnTo>
                  <a:lnTo>
                    <a:pt x="0" y="10799"/>
                  </a:lnTo>
                  <a:lnTo>
                    <a:pt x="849" y="15003"/>
                  </a:lnTo>
                  <a:lnTo>
                    <a:pt x="3163" y="18436"/>
                  </a:lnTo>
                  <a:lnTo>
                    <a:pt x="6596" y="20751"/>
                  </a:lnTo>
                  <a:lnTo>
                    <a:pt x="10800" y="21600"/>
                  </a:lnTo>
                  <a:lnTo>
                    <a:pt x="15004" y="20751"/>
                  </a:lnTo>
                  <a:lnTo>
                    <a:pt x="18437" y="18436"/>
                  </a:lnTo>
                  <a:lnTo>
                    <a:pt x="20751" y="15003"/>
                  </a:lnTo>
                  <a:lnTo>
                    <a:pt x="21600" y="10799"/>
                  </a:lnTo>
                  <a:lnTo>
                    <a:pt x="20751" y="6595"/>
                  </a:lnTo>
                  <a:lnTo>
                    <a:pt x="18437" y="3163"/>
                  </a:lnTo>
                  <a:lnTo>
                    <a:pt x="15004" y="849"/>
                  </a:lnTo>
                  <a:lnTo>
                    <a:pt x="10800"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41" name="Google Shape;4541;p23" descr="Google Shape;1670;p20"/>
            <p:cNvPicPr preferRelativeResize="0"/>
            <p:nvPr/>
          </p:nvPicPr>
          <p:blipFill>
            <a:blip r:embed="rId15">
              <a:alphaModFix/>
            </a:blip>
            <a:stretch>
              <a:fillRect/>
            </a:stretch>
          </p:blipFill>
          <p:spPr>
            <a:xfrm>
              <a:off x="0" y="1080039"/>
              <a:ext cx="76982" cy="76951"/>
            </a:xfrm>
            <a:prstGeom prst="rect">
              <a:avLst/>
            </a:prstGeom>
            <a:noFill/>
            <a:ln>
              <a:noFill/>
            </a:ln>
          </p:spPr>
        </p:pic>
        <p:pic>
          <p:nvPicPr>
            <p:cNvPr id="4542" name="Google Shape;4542;p23" descr="Google Shape;1671;p20"/>
            <p:cNvPicPr preferRelativeResize="0"/>
            <p:nvPr/>
          </p:nvPicPr>
          <p:blipFill>
            <a:blip r:embed="rId16">
              <a:alphaModFix/>
            </a:blip>
            <a:stretch>
              <a:fillRect/>
            </a:stretch>
          </p:blipFill>
          <p:spPr>
            <a:xfrm>
              <a:off x="499743" y="1065779"/>
              <a:ext cx="105473" cy="105473"/>
            </a:xfrm>
            <a:prstGeom prst="rect">
              <a:avLst/>
            </a:prstGeom>
            <a:noFill/>
            <a:ln>
              <a:noFill/>
            </a:ln>
          </p:spPr>
        </p:pic>
        <p:pic>
          <p:nvPicPr>
            <p:cNvPr id="4543" name="Google Shape;4543;p23" descr="Google Shape;1672;p20"/>
            <p:cNvPicPr preferRelativeResize="0"/>
            <p:nvPr/>
          </p:nvPicPr>
          <p:blipFill>
            <a:blip r:embed="rId17">
              <a:alphaModFix/>
            </a:blip>
            <a:stretch>
              <a:fillRect/>
            </a:stretch>
          </p:blipFill>
          <p:spPr>
            <a:xfrm>
              <a:off x="999488" y="1051521"/>
              <a:ext cx="133993" cy="133994"/>
            </a:xfrm>
            <a:prstGeom prst="rect">
              <a:avLst/>
            </a:prstGeom>
            <a:noFill/>
            <a:ln>
              <a:noFill/>
            </a:ln>
          </p:spPr>
        </p:pic>
        <p:pic>
          <p:nvPicPr>
            <p:cNvPr id="4544" name="Google Shape;4544;p23" descr="Google Shape;1673;p20"/>
            <p:cNvPicPr preferRelativeResize="0"/>
            <p:nvPr/>
          </p:nvPicPr>
          <p:blipFill>
            <a:blip r:embed="rId18">
              <a:alphaModFix/>
            </a:blip>
            <a:stretch>
              <a:fillRect/>
            </a:stretch>
          </p:blipFill>
          <p:spPr>
            <a:xfrm>
              <a:off x="1499237" y="1037256"/>
              <a:ext cx="162515" cy="162515"/>
            </a:xfrm>
            <a:prstGeom prst="rect">
              <a:avLst/>
            </a:prstGeom>
            <a:noFill/>
            <a:ln>
              <a:noFill/>
            </a:ln>
          </p:spPr>
        </p:pic>
        <p:pic>
          <p:nvPicPr>
            <p:cNvPr id="4545" name="Google Shape;4545;p23" descr="Google Shape;1674;p20"/>
            <p:cNvPicPr preferRelativeResize="0"/>
            <p:nvPr/>
          </p:nvPicPr>
          <p:blipFill>
            <a:blip r:embed="rId19">
              <a:alphaModFix/>
            </a:blip>
            <a:stretch>
              <a:fillRect/>
            </a:stretch>
          </p:blipFill>
          <p:spPr>
            <a:xfrm>
              <a:off x="1999014" y="1023022"/>
              <a:ext cx="190986" cy="190980"/>
            </a:xfrm>
            <a:prstGeom prst="rect">
              <a:avLst/>
            </a:prstGeom>
            <a:noFill/>
            <a:ln>
              <a:noFill/>
            </a:ln>
          </p:spPr>
        </p:pic>
        <p:pic>
          <p:nvPicPr>
            <p:cNvPr id="4546" name="Google Shape;4546;p23" descr="Google Shape;1675;p20"/>
            <p:cNvPicPr preferRelativeResize="0"/>
            <p:nvPr/>
          </p:nvPicPr>
          <p:blipFill>
            <a:blip r:embed="rId20">
              <a:alphaModFix/>
            </a:blip>
            <a:stretch>
              <a:fillRect/>
            </a:stretch>
          </p:blipFill>
          <p:spPr>
            <a:xfrm>
              <a:off x="2498765" y="1008763"/>
              <a:ext cx="219501" cy="219501"/>
            </a:xfrm>
            <a:prstGeom prst="rect">
              <a:avLst/>
            </a:prstGeom>
            <a:noFill/>
            <a:ln>
              <a:noFill/>
            </a:ln>
          </p:spPr>
        </p:pic>
        <p:pic>
          <p:nvPicPr>
            <p:cNvPr id="4547" name="Google Shape;4547;p23" descr="Google Shape;1676;p20"/>
            <p:cNvPicPr preferRelativeResize="0"/>
            <p:nvPr/>
          </p:nvPicPr>
          <p:blipFill>
            <a:blip r:embed="rId21">
              <a:alphaModFix/>
            </a:blip>
            <a:stretch>
              <a:fillRect/>
            </a:stretch>
          </p:blipFill>
          <p:spPr>
            <a:xfrm>
              <a:off x="2998509" y="994502"/>
              <a:ext cx="247996" cy="248022"/>
            </a:xfrm>
            <a:prstGeom prst="rect">
              <a:avLst/>
            </a:prstGeom>
            <a:noFill/>
            <a:ln>
              <a:noFill/>
            </a:ln>
          </p:spPr>
        </p:pic>
        <p:grpSp>
          <p:nvGrpSpPr>
            <p:cNvPr id="4548" name="Google Shape;4548;p23"/>
            <p:cNvGrpSpPr/>
            <p:nvPr/>
          </p:nvGrpSpPr>
          <p:grpSpPr>
            <a:xfrm>
              <a:off x="3498255" y="954616"/>
              <a:ext cx="1330161" cy="327814"/>
              <a:chExt cx="1330160" cy="327813"/>
            </a:xfrm>
          </p:grpSpPr>
          <p:sp>
            <p:nvSpPr>
              <p:cNvPr id="4549" name="Google Shape;4549;p23"/>
              <p:cNvSpPr/>
              <p:nvPr/>
            </p:nvSpPr>
            <p:spPr>
              <a:xfrm>
                <a:off x="0" y="25654"/>
                <a:ext cx="276518" cy="276530"/>
              </a:xfrm>
              <a:custGeom>
                <a:rect l="l" t="t" r="r" b="b"/>
                <a:pathLst>
                  <a:path w="21600" h="21600" extrusionOk="0">
                    <a:moveTo>
                      <a:pt x="21600" y="10799"/>
                    </a:moveTo>
                    <a:lnTo>
                      <a:pt x="21049" y="7385"/>
                    </a:lnTo>
                    <a:lnTo>
                      <a:pt x="19516" y="4421"/>
                    </a:lnTo>
                    <a:lnTo>
                      <a:pt x="17178" y="2083"/>
                    </a:lnTo>
                    <a:lnTo>
                      <a:pt x="14214" y="551"/>
                    </a:lnTo>
                    <a:lnTo>
                      <a:pt x="10801" y="0"/>
                    </a:lnTo>
                    <a:lnTo>
                      <a:pt x="7387" y="551"/>
                    </a:lnTo>
                    <a:lnTo>
                      <a:pt x="4422" y="2083"/>
                    </a:lnTo>
                    <a:lnTo>
                      <a:pt x="2083" y="4421"/>
                    </a:lnTo>
                    <a:lnTo>
                      <a:pt x="551" y="7385"/>
                    </a:lnTo>
                    <a:lnTo>
                      <a:pt x="0" y="10799"/>
                    </a:lnTo>
                    <a:lnTo>
                      <a:pt x="551" y="14212"/>
                    </a:lnTo>
                    <a:lnTo>
                      <a:pt x="2083" y="17177"/>
                    </a:lnTo>
                    <a:lnTo>
                      <a:pt x="4422" y="19515"/>
                    </a:lnTo>
                    <a:lnTo>
                      <a:pt x="7387" y="21048"/>
                    </a:lnTo>
                    <a:lnTo>
                      <a:pt x="10801" y="21600"/>
                    </a:lnTo>
                    <a:lnTo>
                      <a:pt x="14214" y="21048"/>
                    </a:lnTo>
                    <a:lnTo>
                      <a:pt x="17178"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23"/>
              <p:cNvSpPr/>
              <p:nvPr/>
            </p:nvSpPr>
            <p:spPr>
              <a:xfrm>
                <a:off x="501180" y="12814"/>
                <a:ext cx="302146" cy="302185"/>
              </a:xfrm>
              <a:custGeom>
                <a:rect l="l" t="t" r="r" b="b"/>
                <a:pathLst>
                  <a:path w="21600" h="21600" extrusionOk="0">
                    <a:moveTo>
                      <a:pt x="21600" y="10800"/>
                    </a:moveTo>
                    <a:lnTo>
                      <a:pt x="21050" y="7387"/>
                    </a:lnTo>
                    <a:lnTo>
                      <a:pt x="19516" y="4422"/>
                    </a:lnTo>
                    <a:lnTo>
                      <a:pt x="17179" y="2084"/>
                    </a:lnTo>
                    <a:lnTo>
                      <a:pt x="14214" y="551"/>
                    </a:lnTo>
                    <a:lnTo>
                      <a:pt x="10800" y="0"/>
                    </a:lnTo>
                    <a:lnTo>
                      <a:pt x="7387" y="551"/>
                    </a:lnTo>
                    <a:lnTo>
                      <a:pt x="4422" y="2084"/>
                    </a:lnTo>
                    <a:lnTo>
                      <a:pt x="2084" y="4422"/>
                    </a:lnTo>
                    <a:lnTo>
                      <a:pt x="550" y="7387"/>
                    </a:lnTo>
                    <a:lnTo>
                      <a:pt x="0" y="10800"/>
                    </a:lnTo>
                    <a:lnTo>
                      <a:pt x="550" y="14213"/>
                    </a:lnTo>
                    <a:lnTo>
                      <a:pt x="2084" y="17178"/>
                    </a:lnTo>
                    <a:lnTo>
                      <a:pt x="4422" y="19517"/>
                    </a:lnTo>
                    <a:lnTo>
                      <a:pt x="7387" y="21050"/>
                    </a:lnTo>
                    <a:lnTo>
                      <a:pt x="10800" y="21600"/>
                    </a:lnTo>
                    <a:lnTo>
                      <a:pt x="14214" y="21050"/>
                    </a:lnTo>
                    <a:lnTo>
                      <a:pt x="17179" y="19517"/>
                    </a:lnTo>
                    <a:lnTo>
                      <a:pt x="19516" y="17178"/>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23"/>
              <p:cNvSpPr/>
              <p:nvPr/>
            </p:nvSpPr>
            <p:spPr>
              <a:xfrm>
                <a:off x="1002347" y="0"/>
                <a:ext cx="327813" cy="327813"/>
              </a:xfrm>
              <a:custGeom>
                <a:rect l="l" t="t" r="r" b="b"/>
                <a:pathLst>
                  <a:path w="21600" h="21600" extrusionOk="0">
                    <a:moveTo>
                      <a:pt x="21600" y="10801"/>
                    </a:moveTo>
                    <a:lnTo>
                      <a:pt x="21214" y="7929"/>
                    </a:lnTo>
                    <a:lnTo>
                      <a:pt x="20126" y="5349"/>
                    </a:lnTo>
                    <a:lnTo>
                      <a:pt x="18438" y="3163"/>
                    </a:lnTo>
                    <a:lnTo>
                      <a:pt x="16252" y="1474"/>
                    </a:lnTo>
                    <a:lnTo>
                      <a:pt x="13672" y="386"/>
                    </a:lnTo>
                    <a:lnTo>
                      <a:pt x="10802" y="0"/>
                    </a:lnTo>
                    <a:lnTo>
                      <a:pt x="7930" y="386"/>
                    </a:lnTo>
                    <a:lnTo>
                      <a:pt x="5350" y="1474"/>
                    </a:lnTo>
                    <a:lnTo>
                      <a:pt x="3164" y="3163"/>
                    </a:lnTo>
                    <a:lnTo>
                      <a:pt x="1474" y="5349"/>
                    </a:lnTo>
                    <a:lnTo>
                      <a:pt x="386" y="7929"/>
                    </a:lnTo>
                    <a:lnTo>
                      <a:pt x="0" y="10801"/>
                    </a:lnTo>
                    <a:lnTo>
                      <a:pt x="386" y="13672"/>
                    </a:lnTo>
                    <a:lnTo>
                      <a:pt x="1474" y="16251"/>
                    </a:lnTo>
                    <a:lnTo>
                      <a:pt x="3164" y="18437"/>
                    </a:lnTo>
                    <a:lnTo>
                      <a:pt x="5350" y="20126"/>
                    </a:lnTo>
                    <a:lnTo>
                      <a:pt x="7930" y="21214"/>
                    </a:lnTo>
                    <a:lnTo>
                      <a:pt x="10802" y="21600"/>
                    </a:lnTo>
                    <a:lnTo>
                      <a:pt x="13672" y="21214"/>
                    </a:lnTo>
                    <a:lnTo>
                      <a:pt x="16252" y="20126"/>
                    </a:lnTo>
                    <a:lnTo>
                      <a:pt x="18438" y="18437"/>
                    </a:lnTo>
                    <a:lnTo>
                      <a:pt x="20126" y="16251"/>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52" name="Google Shape;4552;p23" descr="Google Shape;1678;p20"/>
            <p:cNvPicPr preferRelativeResize="0"/>
            <p:nvPr/>
          </p:nvPicPr>
          <p:blipFill>
            <a:blip r:embed="rId22">
              <a:alphaModFix/>
            </a:blip>
            <a:stretch>
              <a:fillRect/>
            </a:stretch>
          </p:blipFill>
          <p:spPr>
            <a:xfrm>
              <a:off x="496906" y="1576927"/>
              <a:ext cx="111173" cy="111174"/>
            </a:xfrm>
            <a:prstGeom prst="rect">
              <a:avLst/>
            </a:prstGeom>
            <a:noFill/>
            <a:ln>
              <a:noFill/>
            </a:ln>
          </p:spPr>
        </p:pic>
        <p:pic>
          <p:nvPicPr>
            <p:cNvPr id="4553" name="Google Shape;4553;p23" descr="Google Shape;1679;p20"/>
            <p:cNvPicPr preferRelativeResize="0"/>
            <p:nvPr/>
          </p:nvPicPr>
          <p:blipFill>
            <a:blip r:embed="rId6">
              <a:alphaModFix/>
            </a:blip>
            <a:stretch>
              <a:fillRect/>
            </a:stretch>
          </p:blipFill>
          <p:spPr>
            <a:xfrm>
              <a:off x="996656" y="1562692"/>
              <a:ext cx="139687" cy="139662"/>
            </a:xfrm>
            <a:prstGeom prst="rect">
              <a:avLst/>
            </a:prstGeom>
            <a:noFill/>
            <a:ln>
              <a:noFill/>
            </a:ln>
          </p:spPr>
        </p:pic>
        <p:pic>
          <p:nvPicPr>
            <p:cNvPr id="4554" name="Google Shape;4554;p23" descr="Google Shape;1680;p20"/>
            <p:cNvPicPr preferRelativeResize="0"/>
            <p:nvPr/>
          </p:nvPicPr>
          <p:blipFill>
            <a:blip r:embed="rId23">
              <a:alphaModFix/>
            </a:blip>
            <a:stretch>
              <a:fillRect/>
            </a:stretch>
          </p:blipFill>
          <p:spPr>
            <a:xfrm>
              <a:off x="1494988" y="1547015"/>
              <a:ext cx="171030" cy="171030"/>
            </a:xfrm>
            <a:prstGeom prst="rect">
              <a:avLst/>
            </a:prstGeom>
            <a:noFill/>
            <a:ln>
              <a:noFill/>
            </a:ln>
          </p:spPr>
        </p:pic>
        <p:pic>
          <p:nvPicPr>
            <p:cNvPr id="4555" name="Google Shape;4555;p23" descr="Google Shape;1681;p20"/>
            <p:cNvPicPr preferRelativeResize="0"/>
            <p:nvPr/>
          </p:nvPicPr>
          <p:blipFill>
            <a:blip r:embed="rId24">
              <a:alphaModFix/>
            </a:blip>
            <a:stretch>
              <a:fillRect/>
            </a:stretch>
          </p:blipFill>
          <p:spPr>
            <a:xfrm>
              <a:off x="1994733" y="1532752"/>
              <a:ext cx="199550" cy="199551"/>
            </a:xfrm>
            <a:prstGeom prst="rect">
              <a:avLst/>
            </a:prstGeom>
            <a:noFill/>
            <a:ln>
              <a:noFill/>
            </a:ln>
          </p:spPr>
        </p:pic>
        <p:pic>
          <p:nvPicPr>
            <p:cNvPr id="4556" name="Google Shape;4556;p23" descr="Google Shape;1682;p20"/>
            <p:cNvPicPr preferRelativeResize="0"/>
            <p:nvPr/>
          </p:nvPicPr>
          <p:blipFill>
            <a:blip r:embed="rId25">
              <a:alphaModFix/>
            </a:blip>
            <a:stretch>
              <a:fillRect/>
            </a:stretch>
          </p:blipFill>
          <p:spPr>
            <a:xfrm>
              <a:off x="2494478" y="1518487"/>
              <a:ext cx="228072" cy="228072"/>
            </a:xfrm>
            <a:prstGeom prst="rect">
              <a:avLst/>
            </a:prstGeom>
            <a:noFill/>
            <a:ln>
              <a:noFill/>
            </a:ln>
          </p:spPr>
        </p:pic>
        <p:grpSp>
          <p:nvGrpSpPr>
            <p:cNvPr id="4557" name="Google Shape;4557;p23"/>
            <p:cNvGrpSpPr/>
            <p:nvPr/>
          </p:nvGrpSpPr>
          <p:grpSpPr>
            <a:xfrm>
              <a:off x="2992808" y="1424427"/>
              <a:ext cx="3935807" cy="416206"/>
              <a:chExt cx="3935807" cy="416205"/>
            </a:xfrm>
          </p:grpSpPr>
          <p:sp>
            <p:nvSpPr>
              <p:cNvPr id="4558" name="Google Shape;4558;p23"/>
              <p:cNvSpPr/>
              <p:nvPr/>
            </p:nvSpPr>
            <p:spPr>
              <a:xfrm>
                <a:off x="0" y="78384"/>
                <a:ext cx="259384" cy="259424"/>
              </a:xfrm>
              <a:custGeom>
                <a:rect l="l" t="t" r="r" b="b"/>
                <a:pathLst>
                  <a:path w="21600" h="21600" extrusionOk="0">
                    <a:moveTo>
                      <a:pt x="21600" y="10801"/>
                    </a:moveTo>
                    <a:lnTo>
                      <a:pt x="20752" y="6597"/>
                    </a:lnTo>
                    <a:lnTo>
                      <a:pt x="18438" y="3164"/>
                    </a:lnTo>
                    <a:lnTo>
                      <a:pt x="15005" y="849"/>
                    </a:lnTo>
                    <a:lnTo>
                      <a:pt x="10801" y="0"/>
                    </a:lnTo>
                    <a:lnTo>
                      <a:pt x="6597" y="849"/>
                    </a:lnTo>
                    <a:lnTo>
                      <a:pt x="3163" y="3164"/>
                    </a:lnTo>
                    <a:lnTo>
                      <a:pt x="848" y="6597"/>
                    </a:lnTo>
                    <a:lnTo>
                      <a:pt x="0" y="10801"/>
                    </a:lnTo>
                    <a:lnTo>
                      <a:pt x="848" y="15004"/>
                    </a:lnTo>
                    <a:lnTo>
                      <a:pt x="3163" y="18437"/>
                    </a:lnTo>
                    <a:lnTo>
                      <a:pt x="6597" y="20752"/>
                    </a:lnTo>
                    <a:lnTo>
                      <a:pt x="10801" y="21600"/>
                    </a:lnTo>
                    <a:lnTo>
                      <a:pt x="15005" y="20752"/>
                    </a:lnTo>
                    <a:lnTo>
                      <a:pt x="18438" y="18437"/>
                    </a:lnTo>
                    <a:lnTo>
                      <a:pt x="20752" y="1500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23"/>
              <p:cNvSpPr/>
              <p:nvPr/>
            </p:nvSpPr>
            <p:spPr>
              <a:xfrm>
                <a:off x="499745" y="64160"/>
                <a:ext cx="287910" cy="287896"/>
              </a:xfrm>
              <a:custGeom>
                <a:rect l="l" t="t" r="r" b="b"/>
                <a:pathLst>
                  <a:path w="21600" h="21600" extrusionOk="0">
                    <a:moveTo>
                      <a:pt x="21600" y="10800"/>
                    </a:moveTo>
                    <a:lnTo>
                      <a:pt x="21050" y="7386"/>
                    </a:lnTo>
                    <a:lnTo>
                      <a:pt x="19516" y="4421"/>
                    </a:lnTo>
                    <a:lnTo>
                      <a:pt x="17179" y="2084"/>
                    </a:lnTo>
                    <a:lnTo>
                      <a:pt x="14214" y="551"/>
                    </a:lnTo>
                    <a:lnTo>
                      <a:pt x="10801" y="0"/>
                    </a:lnTo>
                    <a:lnTo>
                      <a:pt x="7387" y="551"/>
                    </a:lnTo>
                    <a:lnTo>
                      <a:pt x="4422" y="2084"/>
                    </a:lnTo>
                    <a:lnTo>
                      <a:pt x="2084" y="4421"/>
                    </a:lnTo>
                    <a:lnTo>
                      <a:pt x="551" y="7386"/>
                    </a:lnTo>
                    <a:lnTo>
                      <a:pt x="0" y="10800"/>
                    </a:lnTo>
                    <a:lnTo>
                      <a:pt x="551" y="14214"/>
                    </a:lnTo>
                    <a:lnTo>
                      <a:pt x="2084" y="17179"/>
                    </a:lnTo>
                    <a:lnTo>
                      <a:pt x="4422" y="19516"/>
                    </a:lnTo>
                    <a:lnTo>
                      <a:pt x="7387" y="21049"/>
                    </a:lnTo>
                    <a:lnTo>
                      <a:pt x="10801" y="21600"/>
                    </a:lnTo>
                    <a:lnTo>
                      <a:pt x="14214" y="21049"/>
                    </a:lnTo>
                    <a:lnTo>
                      <a:pt x="17179" y="19516"/>
                    </a:lnTo>
                    <a:lnTo>
                      <a:pt x="19516" y="17179"/>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23"/>
              <p:cNvSpPr/>
              <p:nvPr/>
            </p:nvSpPr>
            <p:spPr>
              <a:xfrm>
                <a:off x="1000936" y="51307"/>
                <a:ext cx="313552" cy="313590"/>
              </a:xfrm>
              <a:custGeom>
                <a:rect l="l" t="t" r="r" b="b"/>
                <a:pathLst>
                  <a:path w="21600" h="21600" extrusionOk="0">
                    <a:moveTo>
                      <a:pt x="21600" y="10801"/>
                    </a:moveTo>
                    <a:lnTo>
                      <a:pt x="21050" y="7387"/>
                    </a:lnTo>
                    <a:lnTo>
                      <a:pt x="19516" y="4422"/>
                    </a:lnTo>
                    <a:lnTo>
                      <a:pt x="17178" y="2084"/>
                    </a:lnTo>
                    <a:lnTo>
                      <a:pt x="14214" y="551"/>
                    </a:lnTo>
                    <a:lnTo>
                      <a:pt x="10800" y="0"/>
                    </a:lnTo>
                    <a:lnTo>
                      <a:pt x="7387" y="551"/>
                    </a:lnTo>
                    <a:lnTo>
                      <a:pt x="4422" y="2084"/>
                    </a:lnTo>
                    <a:lnTo>
                      <a:pt x="2084" y="4422"/>
                    </a:lnTo>
                    <a:lnTo>
                      <a:pt x="550" y="7387"/>
                    </a:lnTo>
                    <a:lnTo>
                      <a:pt x="0" y="10801"/>
                    </a:lnTo>
                    <a:lnTo>
                      <a:pt x="550" y="14214"/>
                    </a:lnTo>
                    <a:lnTo>
                      <a:pt x="2084" y="17179"/>
                    </a:lnTo>
                    <a:lnTo>
                      <a:pt x="4422" y="19516"/>
                    </a:lnTo>
                    <a:lnTo>
                      <a:pt x="7387" y="21050"/>
                    </a:lnTo>
                    <a:lnTo>
                      <a:pt x="10800" y="21600"/>
                    </a:lnTo>
                    <a:lnTo>
                      <a:pt x="14214" y="21050"/>
                    </a:lnTo>
                    <a:lnTo>
                      <a:pt x="17178"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23"/>
              <p:cNvSpPr/>
              <p:nvPr/>
            </p:nvSpPr>
            <p:spPr>
              <a:xfrm>
                <a:off x="1500682" y="37058"/>
                <a:ext cx="342076" cy="342076"/>
              </a:xfrm>
              <a:custGeom>
                <a:rect l="l" t="t" r="r" b="b"/>
                <a:pathLst>
                  <a:path w="21600" h="21600" extrusionOk="0">
                    <a:moveTo>
                      <a:pt x="21600" y="10800"/>
                    </a:moveTo>
                    <a:lnTo>
                      <a:pt x="21214" y="7930"/>
                    </a:lnTo>
                    <a:lnTo>
                      <a:pt x="20125" y="5350"/>
                    </a:lnTo>
                    <a:lnTo>
                      <a:pt x="18436" y="3164"/>
                    </a:lnTo>
                    <a:lnTo>
                      <a:pt x="16251" y="1475"/>
                    </a:lnTo>
                    <a:lnTo>
                      <a:pt x="13671" y="386"/>
                    </a:lnTo>
                    <a:lnTo>
                      <a:pt x="10800" y="0"/>
                    </a:lnTo>
                    <a:lnTo>
                      <a:pt x="7929" y="386"/>
                    </a:lnTo>
                    <a:lnTo>
                      <a:pt x="5349" y="1475"/>
                    </a:lnTo>
                    <a:lnTo>
                      <a:pt x="3163" y="3164"/>
                    </a:lnTo>
                    <a:lnTo>
                      <a:pt x="1474" y="5350"/>
                    </a:lnTo>
                    <a:lnTo>
                      <a:pt x="386" y="7930"/>
                    </a:lnTo>
                    <a:lnTo>
                      <a:pt x="0" y="10800"/>
                    </a:lnTo>
                    <a:lnTo>
                      <a:pt x="386" y="13671"/>
                    </a:lnTo>
                    <a:lnTo>
                      <a:pt x="1474" y="16251"/>
                    </a:lnTo>
                    <a:lnTo>
                      <a:pt x="3163" y="18436"/>
                    </a:lnTo>
                    <a:lnTo>
                      <a:pt x="5349" y="20125"/>
                    </a:lnTo>
                    <a:lnTo>
                      <a:pt x="7929" y="21214"/>
                    </a:lnTo>
                    <a:lnTo>
                      <a:pt x="10800" y="21600"/>
                    </a:lnTo>
                    <a:lnTo>
                      <a:pt x="13671" y="21214"/>
                    </a:lnTo>
                    <a:lnTo>
                      <a:pt x="16251" y="20125"/>
                    </a:lnTo>
                    <a:lnTo>
                      <a:pt x="18436" y="18436"/>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23"/>
              <p:cNvSpPr/>
              <p:nvPr/>
            </p:nvSpPr>
            <p:spPr>
              <a:xfrm>
                <a:off x="2001850" y="24244"/>
                <a:ext cx="367742" cy="367742"/>
              </a:xfrm>
              <a:custGeom>
                <a:rect l="l" t="t" r="r" b="b"/>
                <a:pathLst>
                  <a:path w="21600" h="21600" extrusionOk="0">
                    <a:moveTo>
                      <a:pt x="21600" y="10800"/>
                    </a:moveTo>
                    <a:lnTo>
                      <a:pt x="21214" y="7929"/>
                    </a:lnTo>
                    <a:lnTo>
                      <a:pt x="20126" y="5349"/>
                    </a:lnTo>
                    <a:lnTo>
                      <a:pt x="18437" y="3163"/>
                    </a:lnTo>
                    <a:lnTo>
                      <a:pt x="16251" y="1474"/>
                    </a:lnTo>
                    <a:lnTo>
                      <a:pt x="13671" y="386"/>
                    </a:lnTo>
                    <a:lnTo>
                      <a:pt x="10799" y="0"/>
                    </a:lnTo>
                    <a:lnTo>
                      <a:pt x="7928" y="386"/>
                    </a:lnTo>
                    <a:lnTo>
                      <a:pt x="5349" y="1474"/>
                    </a:lnTo>
                    <a:lnTo>
                      <a:pt x="3163" y="3163"/>
                    </a:lnTo>
                    <a:lnTo>
                      <a:pt x="1474" y="5349"/>
                    </a:lnTo>
                    <a:lnTo>
                      <a:pt x="386" y="7929"/>
                    </a:lnTo>
                    <a:lnTo>
                      <a:pt x="0" y="10800"/>
                    </a:lnTo>
                    <a:lnTo>
                      <a:pt x="386" y="13671"/>
                    </a:lnTo>
                    <a:lnTo>
                      <a:pt x="1474" y="16251"/>
                    </a:lnTo>
                    <a:lnTo>
                      <a:pt x="3163" y="18436"/>
                    </a:lnTo>
                    <a:lnTo>
                      <a:pt x="5349" y="20125"/>
                    </a:lnTo>
                    <a:lnTo>
                      <a:pt x="7928" y="21214"/>
                    </a:lnTo>
                    <a:lnTo>
                      <a:pt x="10799" y="21600"/>
                    </a:lnTo>
                    <a:lnTo>
                      <a:pt x="13671" y="21214"/>
                    </a:lnTo>
                    <a:lnTo>
                      <a:pt x="16251" y="20125"/>
                    </a:lnTo>
                    <a:lnTo>
                      <a:pt x="18437" y="18436"/>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23"/>
              <p:cNvSpPr/>
              <p:nvPr/>
            </p:nvSpPr>
            <p:spPr>
              <a:xfrm>
                <a:off x="2504451" y="12839"/>
                <a:ext cx="390526" cy="390526"/>
              </a:xfrm>
              <a:custGeom>
                <a:rect l="l" t="t" r="r" b="b"/>
                <a:pathLst>
                  <a:path w="21600" h="21600" extrusionOk="0">
                    <a:moveTo>
                      <a:pt x="21600" y="10800"/>
                    </a:moveTo>
                    <a:lnTo>
                      <a:pt x="21315" y="8323"/>
                    </a:lnTo>
                    <a:lnTo>
                      <a:pt x="20503" y="6050"/>
                    </a:lnTo>
                    <a:lnTo>
                      <a:pt x="19228" y="4045"/>
                    </a:lnTo>
                    <a:lnTo>
                      <a:pt x="17555" y="2373"/>
                    </a:lnTo>
                    <a:lnTo>
                      <a:pt x="15551" y="1098"/>
                    </a:lnTo>
                    <a:lnTo>
                      <a:pt x="13277" y="285"/>
                    </a:lnTo>
                    <a:lnTo>
                      <a:pt x="10801" y="0"/>
                    </a:lnTo>
                    <a:lnTo>
                      <a:pt x="8324" y="285"/>
                    </a:lnTo>
                    <a:lnTo>
                      <a:pt x="6051" y="1098"/>
                    </a:lnTo>
                    <a:lnTo>
                      <a:pt x="4045" y="2373"/>
                    </a:lnTo>
                    <a:lnTo>
                      <a:pt x="2373" y="4045"/>
                    </a:lnTo>
                    <a:lnTo>
                      <a:pt x="1098" y="6050"/>
                    </a:lnTo>
                    <a:lnTo>
                      <a:pt x="285" y="8323"/>
                    </a:lnTo>
                    <a:lnTo>
                      <a:pt x="0" y="10800"/>
                    </a:lnTo>
                    <a:lnTo>
                      <a:pt x="285" y="13276"/>
                    </a:lnTo>
                    <a:lnTo>
                      <a:pt x="1098" y="15550"/>
                    </a:lnTo>
                    <a:lnTo>
                      <a:pt x="2373" y="17555"/>
                    </a:lnTo>
                    <a:lnTo>
                      <a:pt x="4045" y="19228"/>
                    </a:lnTo>
                    <a:lnTo>
                      <a:pt x="6051" y="20503"/>
                    </a:lnTo>
                    <a:lnTo>
                      <a:pt x="8324" y="21315"/>
                    </a:lnTo>
                    <a:lnTo>
                      <a:pt x="10801" y="21600"/>
                    </a:lnTo>
                    <a:lnTo>
                      <a:pt x="13277" y="21315"/>
                    </a:lnTo>
                    <a:lnTo>
                      <a:pt x="15551" y="20503"/>
                    </a:lnTo>
                    <a:lnTo>
                      <a:pt x="17555" y="19228"/>
                    </a:lnTo>
                    <a:lnTo>
                      <a:pt x="19228" y="17555"/>
                    </a:lnTo>
                    <a:lnTo>
                      <a:pt x="20503" y="15550"/>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23"/>
              <p:cNvSpPr/>
              <p:nvPr/>
            </p:nvSpPr>
            <p:spPr>
              <a:xfrm>
                <a:off x="3519627" y="0"/>
                <a:ext cx="416180" cy="416205"/>
              </a:xfrm>
              <a:custGeom>
                <a:rect l="l" t="t" r="r" b="b"/>
                <a:pathLst>
                  <a:path w="21600" h="21600" extrusionOk="0">
                    <a:moveTo>
                      <a:pt x="21600" y="10800"/>
                    </a:moveTo>
                    <a:lnTo>
                      <a:pt x="21315" y="8324"/>
                    </a:lnTo>
                    <a:lnTo>
                      <a:pt x="20503" y="6051"/>
                    </a:lnTo>
                    <a:lnTo>
                      <a:pt x="19228" y="4046"/>
                    </a:lnTo>
                    <a:lnTo>
                      <a:pt x="17556" y="2373"/>
                    </a:lnTo>
                    <a:lnTo>
                      <a:pt x="15551" y="1097"/>
                    </a:lnTo>
                    <a:lnTo>
                      <a:pt x="13278" y="285"/>
                    </a:lnTo>
                    <a:lnTo>
                      <a:pt x="10801" y="0"/>
                    </a:lnTo>
                    <a:lnTo>
                      <a:pt x="8325" y="285"/>
                    </a:lnTo>
                    <a:lnTo>
                      <a:pt x="6052" y="1097"/>
                    </a:lnTo>
                    <a:lnTo>
                      <a:pt x="4046" y="2373"/>
                    </a:lnTo>
                    <a:lnTo>
                      <a:pt x="2374" y="4046"/>
                    </a:lnTo>
                    <a:lnTo>
                      <a:pt x="1098" y="6051"/>
                    </a:lnTo>
                    <a:lnTo>
                      <a:pt x="285" y="8324"/>
                    </a:lnTo>
                    <a:lnTo>
                      <a:pt x="0" y="10800"/>
                    </a:lnTo>
                    <a:lnTo>
                      <a:pt x="285" y="13276"/>
                    </a:lnTo>
                    <a:lnTo>
                      <a:pt x="1098" y="15549"/>
                    </a:lnTo>
                    <a:lnTo>
                      <a:pt x="2374" y="17554"/>
                    </a:lnTo>
                    <a:lnTo>
                      <a:pt x="4046" y="19227"/>
                    </a:lnTo>
                    <a:lnTo>
                      <a:pt x="6052" y="20503"/>
                    </a:lnTo>
                    <a:lnTo>
                      <a:pt x="8325" y="21315"/>
                    </a:lnTo>
                    <a:lnTo>
                      <a:pt x="10801" y="21600"/>
                    </a:lnTo>
                    <a:lnTo>
                      <a:pt x="13278" y="21315"/>
                    </a:lnTo>
                    <a:lnTo>
                      <a:pt x="15551" y="20503"/>
                    </a:lnTo>
                    <a:lnTo>
                      <a:pt x="17556" y="19227"/>
                    </a:lnTo>
                    <a:lnTo>
                      <a:pt x="19228" y="17554"/>
                    </a:lnTo>
                    <a:lnTo>
                      <a:pt x="20503"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65" name="Google Shape;4565;p23" descr="Google Shape;1684;p20"/>
            <p:cNvPicPr preferRelativeResize="0"/>
            <p:nvPr/>
          </p:nvPicPr>
          <p:blipFill>
            <a:blip r:embed="rId26">
              <a:alphaModFix/>
            </a:blip>
            <a:stretch>
              <a:fillRect/>
            </a:stretch>
          </p:blipFill>
          <p:spPr>
            <a:xfrm>
              <a:off x="993792" y="2073837"/>
              <a:ext cx="145388" cy="145388"/>
            </a:xfrm>
            <a:prstGeom prst="rect">
              <a:avLst/>
            </a:prstGeom>
            <a:noFill/>
            <a:ln>
              <a:noFill/>
            </a:ln>
          </p:spPr>
        </p:pic>
        <p:pic>
          <p:nvPicPr>
            <p:cNvPr id="4566" name="Google Shape;4566;p23" descr="Google Shape;1685;p20"/>
            <p:cNvPicPr preferRelativeResize="0"/>
            <p:nvPr/>
          </p:nvPicPr>
          <p:blipFill>
            <a:blip r:embed="rId27">
              <a:alphaModFix/>
            </a:blip>
            <a:stretch>
              <a:fillRect/>
            </a:stretch>
          </p:blipFill>
          <p:spPr>
            <a:xfrm>
              <a:off x="1492120" y="2058158"/>
              <a:ext cx="176747" cy="176751"/>
            </a:xfrm>
            <a:prstGeom prst="rect">
              <a:avLst/>
            </a:prstGeom>
            <a:noFill/>
            <a:ln>
              <a:noFill/>
            </a:ln>
          </p:spPr>
        </p:pic>
        <p:pic>
          <p:nvPicPr>
            <p:cNvPr id="4567" name="Google Shape;4567;p23" descr="Google Shape;1686;p20"/>
            <p:cNvPicPr preferRelativeResize="0"/>
            <p:nvPr/>
          </p:nvPicPr>
          <p:blipFill>
            <a:blip r:embed="rId28">
              <a:alphaModFix/>
            </a:blip>
            <a:stretch>
              <a:fillRect/>
            </a:stretch>
          </p:blipFill>
          <p:spPr>
            <a:xfrm>
              <a:off x="1991871" y="2043896"/>
              <a:ext cx="205243" cy="205245"/>
            </a:xfrm>
            <a:prstGeom prst="rect">
              <a:avLst/>
            </a:prstGeom>
            <a:noFill/>
            <a:ln>
              <a:noFill/>
            </a:ln>
          </p:spPr>
        </p:pic>
        <p:pic>
          <p:nvPicPr>
            <p:cNvPr id="4568" name="Google Shape;4568;p23" descr="Google Shape;1687;p20"/>
            <p:cNvPicPr preferRelativeResize="0"/>
            <p:nvPr/>
          </p:nvPicPr>
          <p:blipFill>
            <a:blip r:embed="rId29">
              <a:alphaModFix/>
            </a:blip>
            <a:stretch>
              <a:fillRect/>
            </a:stretch>
          </p:blipFill>
          <p:spPr>
            <a:xfrm>
              <a:off x="2491641" y="2029659"/>
              <a:ext cx="233739" cy="233740"/>
            </a:xfrm>
            <a:prstGeom prst="rect">
              <a:avLst/>
            </a:prstGeom>
            <a:noFill/>
            <a:ln>
              <a:noFill/>
            </a:ln>
          </p:spPr>
        </p:pic>
        <p:grpSp>
          <p:nvGrpSpPr>
            <p:cNvPr id="4569" name="Google Shape;4569;p23"/>
            <p:cNvGrpSpPr/>
            <p:nvPr/>
          </p:nvGrpSpPr>
          <p:grpSpPr>
            <a:xfrm>
              <a:off x="2989962" y="1924173"/>
              <a:ext cx="3952929" cy="444705"/>
              <a:chExt cx="3952927" cy="444703"/>
            </a:xfrm>
          </p:grpSpPr>
          <p:sp>
            <p:nvSpPr>
              <p:cNvPr id="4570" name="Google Shape;4570;p23"/>
              <p:cNvSpPr/>
              <p:nvPr/>
            </p:nvSpPr>
            <p:spPr>
              <a:xfrm>
                <a:off x="0" y="89813"/>
                <a:ext cx="265088" cy="265101"/>
              </a:xfrm>
              <a:custGeom>
                <a:rect l="l" t="t" r="r" b="b"/>
                <a:pathLst>
                  <a:path w="21600" h="21600" extrusionOk="0">
                    <a:moveTo>
                      <a:pt x="21600" y="10800"/>
                    </a:moveTo>
                    <a:lnTo>
                      <a:pt x="21049" y="7386"/>
                    </a:lnTo>
                    <a:lnTo>
                      <a:pt x="19517" y="4422"/>
                    </a:lnTo>
                    <a:lnTo>
                      <a:pt x="17178" y="2083"/>
                    </a:lnTo>
                    <a:lnTo>
                      <a:pt x="14213" y="550"/>
                    </a:lnTo>
                    <a:lnTo>
                      <a:pt x="10800" y="0"/>
                    </a:lnTo>
                    <a:lnTo>
                      <a:pt x="7386" y="550"/>
                    </a:lnTo>
                    <a:lnTo>
                      <a:pt x="4421" y="2083"/>
                    </a:lnTo>
                    <a:lnTo>
                      <a:pt x="2083" y="4422"/>
                    </a:lnTo>
                    <a:lnTo>
                      <a:pt x="550" y="7386"/>
                    </a:lnTo>
                    <a:lnTo>
                      <a:pt x="0" y="10800"/>
                    </a:lnTo>
                    <a:lnTo>
                      <a:pt x="550" y="14214"/>
                    </a:lnTo>
                    <a:lnTo>
                      <a:pt x="2083" y="17178"/>
                    </a:lnTo>
                    <a:lnTo>
                      <a:pt x="4421" y="19516"/>
                    </a:lnTo>
                    <a:lnTo>
                      <a:pt x="7386" y="21049"/>
                    </a:lnTo>
                    <a:lnTo>
                      <a:pt x="10800" y="21600"/>
                    </a:lnTo>
                    <a:lnTo>
                      <a:pt x="14213" y="21049"/>
                    </a:lnTo>
                    <a:lnTo>
                      <a:pt x="17178" y="19516"/>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1" name="Google Shape;4571;p23"/>
              <p:cNvSpPr/>
              <p:nvPr/>
            </p:nvSpPr>
            <p:spPr>
              <a:xfrm>
                <a:off x="499745" y="75564"/>
                <a:ext cx="293599" cy="293612"/>
              </a:xfrm>
              <a:custGeom>
                <a:rect l="l" t="t" r="r" b="b"/>
                <a:pathLst>
                  <a:path w="21600" h="21600" extrusionOk="0">
                    <a:moveTo>
                      <a:pt x="21600" y="10800"/>
                    </a:moveTo>
                    <a:lnTo>
                      <a:pt x="21050" y="7387"/>
                    </a:lnTo>
                    <a:lnTo>
                      <a:pt x="19516" y="4422"/>
                    </a:lnTo>
                    <a:lnTo>
                      <a:pt x="17179" y="2083"/>
                    </a:lnTo>
                    <a:lnTo>
                      <a:pt x="14214" y="550"/>
                    </a:lnTo>
                    <a:lnTo>
                      <a:pt x="10801" y="0"/>
                    </a:lnTo>
                    <a:lnTo>
                      <a:pt x="7387" y="550"/>
                    </a:lnTo>
                    <a:lnTo>
                      <a:pt x="4422" y="2083"/>
                    </a:lnTo>
                    <a:lnTo>
                      <a:pt x="2084" y="4422"/>
                    </a:lnTo>
                    <a:lnTo>
                      <a:pt x="550" y="7387"/>
                    </a:lnTo>
                    <a:lnTo>
                      <a:pt x="0" y="10800"/>
                    </a:lnTo>
                    <a:lnTo>
                      <a:pt x="550" y="14214"/>
                    </a:lnTo>
                    <a:lnTo>
                      <a:pt x="2084" y="17179"/>
                    </a:lnTo>
                    <a:lnTo>
                      <a:pt x="4422" y="19517"/>
                    </a:lnTo>
                    <a:lnTo>
                      <a:pt x="7387" y="21050"/>
                    </a:lnTo>
                    <a:lnTo>
                      <a:pt x="10801" y="21600"/>
                    </a:lnTo>
                    <a:lnTo>
                      <a:pt x="14214" y="21050"/>
                    </a:lnTo>
                    <a:lnTo>
                      <a:pt x="17179" y="19517"/>
                    </a:lnTo>
                    <a:lnTo>
                      <a:pt x="19516" y="17179"/>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23"/>
              <p:cNvSpPr/>
              <p:nvPr/>
            </p:nvSpPr>
            <p:spPr>
              <a:xfrm>
                <a:off x="998067" y="59879"/>
                <a:ext cx="324981" cy="324969"/>
              </a:xfrm>
              <a:custGeom>
                <a:rect l="l" t="t" r="r" b="b"/>
                <a:pathLst>
                  <a:path w="21600" h="21600" extrusionOk="0">
                    <a:moveTo>
                      <a:pt x="21600" y="10800"/>
                    </a:moveTo>
                    <a:lnTo>
                      <a:pt x="21276" y="8176"/>
                    </a:lnTo>
                    <a:lnTo>
                      <a:pt x="20325" y="5709"/>
                    </a:lnTo>
                    <a:lnTo>
                      <a:pt x="18803" y="3548"/>
                    </a:lnTo>
                    <a:lnTo>
                      <a:pt x="16800" y="1820"/>
                    </a:lnTo>
                    <a:lnTo>
                      <a:pt x="14438" y="631"/>
                    </a:lnTo>
                    <a:lnTo>
                      <a:pt x="11859" y="52"/>
                    </a:lnTo>
                    <a:lnTo>
                      <a:pt x="10800" y="0"/>
                    </a:lnTo>
                    <a:lnTo>
                      <a:pt x="10269" y="13"/>
                    </a:lnTo>
                    <a:lnTo>
                      <a:pt x="7665" y="465"/>
                    </a:lnTo>
                    <a:lnTo>
                      <a:pt x="5249" y="1536"/>
                    </a:lnTo>
                    <a:lnTo>
                      <a:pt x="3164" y="3163"/>
                    </a:lnTo>
                    <a:lnTo>
                      <a:pt x="1536" y="5248"/>
                    </a:lnTo>
                    <a:lnTo>
                      <a:pt x="465" y="7665"/>
                    </a:lnTo>
                    <a:lnTo>
                      <a:pt x="13" y="10270"/>
                    </a:lnTo>
                    <a:lnTo>
                      <a:pt x="0" y="10800"/>
                    </a:lnTo>
                    <a:lnTo>
                      <a:pt x="13" y="11331"/>
                    </a:lnTo>
                    <a:lnTo>
                      <a:pt x="465" y="13935"/>
                    </a:lnTo>
                    <a:lnTo>
                      <a:pt x="1536" y="16352"/>
                    </a:lnTo>
                    <a:lnTo>
                      <a:pt x="3164" y="18437"/>
                    </a:lnTo>
                    <a:lnTo>
                      <a:pt x="5249" y="20064"/>
                    </a:lnTo>
                    <a:lnTo>
                      <a:pt x="7665" y="21136"/>
                    </a:lnTo>
                    <a:lnTo>
                      <a:pt x="10269" y="21587"/>
                    </a:lnTo>
                    <a:lnTo>
                      <a:pt x="10800" y="21600"/>
                    </a:lnTo>
                    <a:lnTo>
                      <a:pt x="11331" y="21587"/>
                    </a:lnTo>
                    <a:lnTo>
                      <a:pt x="13935" y="21136"/>
                    </a:lnTo>
                    <a:lnTo>
                      <a:pt x="16351" y="20064"/>
                    </a:lnTo>
                    <a:lnTo>
                      <a:pt x="18436" y="18437"/>
                    </a:lnTo>
                    <a:lnTo>
                      <a:pt x="20064" y="16352"/>
                    </a:lnTo>
                    <a:lnTo>
                      <a:pt x="21135" y="13935"/>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23"/>
              <p:cNvSpPr/>
              <p:nvPr/>
            </p:nvSpPr>
            <p:spPr>
              <a:xfrm>
                <a:off x="1497825" y="45617"/>
                <a:ext cx="353480" cy="353467"/>
              </a:xfrm>
              <a:custGeom>
                <a:rect l="l" t="t" r="r" b="b"/>
                <a:pathLst>
                  <a:path w="21600" h="21600" extrusionOk="0">
                    <a:moveTo>
                      <a:pt x="21600" y="10801"/>
                    </a:moveTo>
                    <a:lnTo>
                      <a:pt x="21214" y="7929"/>
                    </a:lnTo>
                    <a:lnTo>
                      <a:pt x="20125" y="5349"/>
                    </a:lnTo>
                    <a:lnTo>
                      <a:pt x="18437" y="3163"/>
                    </a:lnTo>
                    <a:lnTo>
                      <a:pt x="16251" y="1475"/>
                    </a:lnTo>
                    <a:lnTo>
                      <a:pt x="13672" y="386"/>
                    </a:lnTo>
                    <a:lnTo>
                      <a:pt x="10801" y="0"/>
                    </a:lnTo>
                    <a:lnTo>
                      <a:pt x="7930" y="386"/>
                    </a:lnTo>
                    <a:lnTo>
                      <a:pt x="5350" y="1475"/>
                    </a:lnTo>
                    <a:lnTo>
                      <a:pt x="3164" y="3163"/>
                    </a:lnTo>
                    <a:lnTo>
                      <a:pt x="1475" y="5349"/>
                    </a:lnTo>
                    <a:lnTo>
                      <a:pt x="386" y="7929"/>
                    </a:lnTo>
                    <a:lnTo>
                      <a:pt x="0" y="10801"/>
                    </a:lnTo>
                    <a:lnTo>
                      <a:pt x="386" y="13672"/>
                    </a:lnTo>
                    <a:lnTo>
                      <a:pt x="1475" y="16252"/>
                    </a:lnTo>
                    <a:lnTo>
                      <a:pt x="3164" y="18437"/>
                    </a:lnTo>
                    <a:lnTo>
                      <a:pt x="5350" y="20125"/>
                    </a:lnTo>
                    <a:lnTo>
                      <a:pt x="7930" y="21214"/>
                    </a:lnTo>
                    <a:lnTo>
                      <a:pt x="10801" y="21600"/>
                    </a:lnTo>
                    <a:lnTo>
                      <a:pt x="13672" y="21214"/>
                    </a:lnTo>
                    <a:lnTo>
                      <a:pt x="16251" y="20125"/>
                    </a:lnTo>
                    <a:lnTo>
                      <a:pt x="18437" y="18437"/>
                    </a:lnTo>
                    <a:lnTo>
                      <a:pt x="20125" y="16252"/>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23"/>
              <p:cNvSpPr/>
              <p:nvPr/>
            </p:nvSpPr>
            <p:spPr>
              <a:xfrm>
                <a:off x="1997570" y="31368"/>
                <a:ext cx="382004" cy="381978"/>
              </a:xfrm>
              <a:custGeom>
                <a:rect l="l" t="t" r="r" b="b"/>
                <a:pathLst>
                  <a:path w="21600" h="21600" extrusionOk="0">
                    <a:moveTo>
                      <a:pt x="21600" y="10800"/>
                    </a:moveTo>
                    <a:lnTo>
                      <a:pt x="21315" y="8324"/>
                    </a:lnTo>
                    <a:lnTo>
                      <a:pt x="20502" y="6050"/>
                    </a:lnTo>
                    <a:lnTo>
                      <a:pt x="19227" y="4045"/>
                    </a:lnTo>
                    <a:lnTo>
                      <a:pt x="17554" y="2372"/>
                    </a:lnTo>
                    <a:lnTo>
                      <a:pt x="15548" y="1097"/>
                    </a:lnTo>
                    <a:lnTo>
                      <a:pt x="13276" y="285"/>
                    </a:lnTo>
                    <a:lnTo>
                      <a:pt x="10799" y="0"/>
                    </a:lnTo>
                    <a:lnTo>
                      <a:pt x="8323" y="285"/>
                    </a:lnTo>
                    <a:lnTo>
                      <a:pt x="6050" y="1097"/>
                    </a:lnTo>
                    <a:lnTo>
                      <a:pt x="4045" y="2372"/>
                    </a:lnTo>
                    <a:lnTo>
                      <a:pt x="2373" y="4045"/>
                    </a:lnTo>
                    <a:lnTo>
                      <a:pt x="1098" y="6050"/>
                    </a:lnTo>
                    <a:lnTo>
                      <a:pt x="286" y="8324"/>
                    </a:lnTo>
                    <a:lnTo>
                      <a:pt x="0" y="10800"/>
                    </a:lnTo>
                    <a:lnTo>
                      <a:pt x="286" y="13277"/>
                    </a:lnTo>
                    <a:lnTo>
                      <a:pt x="1098" y="15550"/>
                    </a:lnTo>
                    <a:lnTo>
                      <a:pt x="2373" y="17555"/>
                    </a:lnTo>
                    <a:lnTo>
                      <a:pt x="4045" y="19228"/>
                    </a:lnTo>
                    <a:lnTo>
                      <a:pt x="6050" y="20503"/>
                    </a:lnTo>
                    <a:lnTo>
                      <a:pt x="8323" y="21315"/>
                    </a:lnTo>
                    <a:lnTo>
                      <a:pt x="10799" y="21600"/>
                    </a:lnTo>
                    <a:lnTo>
                      <a:pt x="13276" y="21315"/>
                    </a:lnTo>
                    <a:lnTo>
                      <a:pt x="15548" y="20503"/>
                    </a:lnTo>
                    <a:lnTo>
                      <a:pt x="17554" y="19228"/>
                    </a:lnTo>
                    <a:lnTo>
                      <a:pt x="19227" y="17555"/>
                    </a:lnTo>
                    <a:lnTo>
                      <a:pt x="20502" y="15550"/>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23"/>
              <p:cNvSpPr/>
              <p:nvPr/>
            </p:nvSpPr>
            <p:spPr>
              <a:xfrm>
                <a:off x="2497315" y="17118"/>
                <a:ext cx="410490" cy="410492"/>
              </a:xfrm>
              <a:custGeom>
                <a:rect l="l" t="t" r="r" b="b"/>
                <a:pathLst>
                  <a:path w="21600" h="21600" extrusionOk="0">
                    <a:moveTo>
                      <a:pt x="21600" y="10800"/>
                    </a:moveTo>
                    <a:lnTo>
                      <a:pt x="21315" y="8324"/>
                    </a:lnTo>
                    <a:lnTo>
                      <a:pt x="20503" y="6051"/>
                    </a:lnTo>
                    <a:lnTo>
                      <a:pt x="19228" y="4046"/>
                    </a:lnTo>
                    <a:lnTo>
                      <a:pt x="17556" y="2373"/>
                    </a:lnTo>
                    <a:lnTo>
                      <a:pt x="15550" y="1098"/>
                    </a:lnTo>
                    <a:lnTo>
                      <a:pt x="13277" y="285"/>
                    </a:lnTo>
                    <a:lnTo>
                      <a:pt x="10800" y="0"/>
                    </a:lnTo>
                    <a:lnTo>
                      <a:pt x="8324" y="285"/>
                    </a:lnTo>
                    <a:lnTo>
                      <a:pt x="6051" y="1098"/>
                    </a:lnTo>
                    <a:lnTo>
                      <a:pt x="4046" y="2373"/>
                    </a:lnTo>
                    <a:lnTo>
                      <a:pt x="2373" y="4046"/>
                    </a:lnTo>
                    <a:lnTo>
                      <a:pt x="1098" y="6051"/>
                    </a:lnTo>
                    <a:lnTo>
                      <a:pt x="285" y="8324"/>
                    </a:lnTo>
                    <a:lnTo>
                      <a:pt x="0" y="10800"/>
                    </a:lnTo>
                    <a:lnTo>
                      <a:pt x="285" y="13277"/>
                    </a:lnTo>
                    <a:lnTo>
                      <a:pt x="1098" y="15549"/>
                    </a:lnTo>
                    <a:lnTo>
                      <a:pt x="2373" y="17555"/>
                    </a:lnTo>
                    <a:lnTo>
                      <a:pt x="4046" y="19228"/>
                    </a:lnTo>
                    <a:lnTo>
                      <a:pt x="6051" y="20503"/>
                    </a:lnTo>
                    <a:lnTo>
                      <a:pt x="8324" y="21315"/>
                    </a:lnTo>
                    <a:lnTo>
                      <a:pt x="10800" y="21600"/>
                    </a:lnTo>
                    <a:lnTo>
                      <a:pt x="13277" y="21315"/>
                    </a:lnTo>
                    <a:lnTo>
                      <a:pt x="15550" y="20503"/>
                    </a:lnTo>
                    <a:lnTo>
                      <a:pt x="17556" y="19228"/>
                    </a:lnTo>
                    <a:lnTo>
                      <a:pt x="19228" y="17555"/>
                    </a:lnTo>
                    <a:lnTo>
                      <a:pt x="20503" y="15549"/>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23"/>
              <p:cNvSpPr/>
              <p:nvPr/>
            </p:nvSpPr>
            <p:spPr>
              <a:xfrm>
                <a:off x="3508211" y="0"/>
                <a:ext cx="444716" cy="444703"/>
              </a:xfrm>
              <a:custGeom>
                <a:rect l="l" t="t" r="r" b="b"/>
                <a:pathLst>
                  <a:path w="21600" h="21600" extrusionOk="0">
                    <a:moveTo>
                      <a:pt x="21600" y="10801"/>
                    </a:moveTo>
                    <a:lnTo>
                      <a:pt x="21380" y="8624"/>
                    </a:lnTo>
                    <a:lnTo>
                      <a:pt x="20751" y="6597"/>
                    </a:lnTo>
                    <a:lnTo>
                      <a:pt x="19756" y="4762"/>
                    </a:lnTo>
                    <a:lnTo>
                      <a:pt x="18437" y="3164"/>
                    </a:lnTo>
                    <a:lnTo>
                      <a:pt x="16839" y="1845"/>
                    </a:lnTo>
                    <a:lnTo>
                      <a:pt x="15004" y="849"/>
                    </a:lnTo>
                    <a:lnTo>
                      <a:pt x="12977" y="220"/>
                    </a:lnTo>
                    <a:lnTo>
                      <a:pt x="10801" y="0"/>
                    </a:lnTo>
                    <a:lnTo>
                      <a:pt x="8624" y="220"/>
                    </a:lnTo>
                    <a:lnTo>
                      <a:pt x="6597" y="849"/>
                    </a:lnTo>
                    <a:lnTo>
                      <a:pt x="4763" y="1845"/>
                    </a:lnTo>
                    <a:lnTo>
                      <a:pt x="3164" y="3164"/>
                    </a:lnTo>
                    <a:lnTo>
                      <a:pt x="1845" y="4762"/>
                    </a:lnTo>
                    <a:lnTo>
                      <a:pt x="849" y="6597"/>
                    </a:lnTo>
                    <a:lnTo>
                      <a:pt x="220" y="8624"/>
                    </a:lnTo>
                    <a:lnTo>
                      <a:pt x="0" y="10801"/>
                    </a:lnTo>
                    <a:lnTo>
                      <a:pt x="220" y="12977"/>
                    </a:lnTo>
                    <a:lnTo>
                      <a:pt x="849" y="15004"/>
                    </a:lnTo>
                    <a:lnTo>
                      <a:pt x="1845" y="16839"/>
                    </a:lnTo>
                    <a:lnTo>
                      <a:pt x="3164" y="18437"/>
                    </a:lnTo>
                    <a:lnTo>
                      <a:pt x="4763" y="19756"/>
                    </a:lnTo>
                    <a:lnTo>
                      <a:pt x="6597" y="20752"/>
                    </a:lnTo>
                    <a:lnTo>
                      <a:pt x="8624" y="21381"/>
                    </a:lnTo>
                    <a:lnTo>
                      <a:pt x="10801" y="21600"/>
                    </a:lnTo>
                    <a:lnTo>
                      <a:pt x="12977" y="21381"/>
                    </a:lnTo>
                    <a:lnTo>
                      <a:pt x="15004" y="20752"/>
                    </a:lnTo>
                    <a:lnTo>
                      <a:pt x="16839" y="19756"/>
                    </a:lnTo>
                    <a:lnTo>
                      <a:pt x="18437" y="18437"/>
                    </a:lnTo>
                    <a:lnTo>
                      <a:pt x="19756" y="16839"/>
                    </a:lnTo>
                    <a:lnTo>
                      <a:pt x="20751" y="15004"/>
                    </a:lnTo>
                    <a:lnTo>
                      <a:pt x="21380" y="129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77" name="Google Shape;4577;p23" descr="Google Shape;1689;p20"/>
            <p:cNvPicPr preferRelativeResize="0"/>
            <p:nvPr/>
          </p:nvPicPr>
          <p:blipFill>
            <a:blip r:embed="rId26">
              <a:alphaModFix/>
            </a:blip>
            <a:stretch>
              <a:fillRect/>
            </a:stretch>
          </p:blipFill>
          <p:spPr>
            <a:xfrm>
              <a:off x="993792" y="2587848"/>
              <a:ext cx="145388" cy="145391"/>
            </a:xfrm>
            <a:prstGeom prst="rect">
              <a:avLst/>
            </a:prstGeom>
            <a:noFill/>
            <a:ln>
              <a:noFill/>
            </a:ln>
          </p:spPr>
        </p:pic>
        <p:pic>
          <p:nvPicPr>
            <p:cNvPr id="4578" name="Google Shape;4578;p23" descr="Google Shape;1690;p20"/>
            <p:cNvPicPr preferRelativeResize="0"/>
            <p:nvPr/>
          </p:nvPicPr>
          <p:blipFill>
            <a:blip r:embed="rId30">
              <a:alphaModFix/>
            </a:blip>
            <a:stretch>
              <a:fillRect/>
            </a:stretch>
          </p:blipFill>
          <p:spPr>
            <a:xfrm>
              <a:off x="1492120" y="2572167"/>
              <a:ext cx="176747" cy="176752"/>
            </a:xfrm>
            <a:prstGeom prst="rect">
              <a:avLst/>
            </a:prstGeom>
            <a:noFill/>
            <a:ln>
              <a:noFill/>
            </a:ln>
          </p:spPr>
        </p:pic>
        <p:pic>
          <p:nvPicPr>
            <p:cNvPr id="4579" name="Google Shape;4579;p23" descr="Google Shape;1691;p20"/>
            <p:cNvPicPr preferRelativeResize="0"/>
            <p:nvPr/>
          </p:nvPicPr>
          <p:blipFill>
            <a:blip r:embed="rId28">
              <a:alphaModFix/>
            </a:blip>
            <a:stretch>
              <a:fillRect/>
            </a:stretch>
          </p:blipFill>
          <p:spPr>
            <a:xfrm>
              <a:off x="1991871" y="2557908"/>
              <a:ext cx="205243" cy="205242"/>
            </a:xfrm>
            <a:prstGeom prst="rect">
              <a:avLst/>
            </a:prstGeom>
            <a:noFill/>
            <a:ln>
              <a:noFill/>
            </a:ln>
          </p:spPr>
        </p:pic>
        <p:pic>
          <p:nvPicPr>
            <p:cNvPr id="4580" name="Google Shape;4580;p23" descr="Google Shape;1692;p20"/>
            <p:cNvPicPr preferRelativeResize="0"/>
            <p:nvPr/>
          </p:nvPicPr>
          <p:blipFill>
            <a:blip r:embed="rId31">
              <a:alphaModFix/>
            </a:blip>
            <a:stretch>
              <a:fillRect/>
            </a:stretch>
          </p:blipFill>
          <p:spPr>
            <a:xfrm>
              <a:off x="2490199" y="2542230"/>
              <a:ext cx="236628" cy="236603"/>
            </a:xfrm>
            <a:prstGeom prst="rect">
              <a:avLst/>
            </a:prstGeom>
            <a:noFill/>
            <a:ln>
              <a:noFill/>
            </a:ln>
          </p:spPr>
        </p:pic>
        <p:grpSp>
          <p:nvGrpSpPr>
            <p:cNvPr id="4581" name="Google Shape;4581;p23"/>
            <p:cNvGrpSpPr/>
            <p:nvPr/>
          </p:nvGrpSpPr>
          <p:grpSpPr>
            <a:xfrm>
              <a:off x="2988528" y="2426789"/>
              <a:ext cx="3965768" cy="467514"/>
              <a:chExt cx="3965767" cy="467512"/>
            </a:xfrm>
          </p:grpSpPr>
          <p:sp>
            <p:nvSpPr>
              <p:cNvPr id="4582" name="Google Shape;4582;p23"/>
              <p:cNvSpPr/>
              <p:nvPr/>
            </p:nvSpPr>
            <p:spPr>
              <a:xfrm>
                <a:off x="0" y="99757"/>
                <a:ext cx="267958" cy="267971"/>
              </a:xfrm>
              <a:custGeom>
                <a:rect l="l" t="t" r="r" b="b"/>
                <a:pathLst>
                  <a:path w="21600" h="21600" extrusionOk="0">
                    <a:moveTo>
                      <a:pt x="21600" y="10801"/>
                    </a:moveTo>
                    <a:lnTo>
                      <a:pt x="21049" y="7388"/>
                    </a:lnTo>
                    <a:lnTo>
                      <a:pt x="19517" y="4423"/>
                    </a:lnTo>
                    <a:lnTo>
                      <a:pt x="17178" y="2084"/>
                    </a:lnTo>
                    <a:lnTo>
                      <a:pt x="14215" y="551"/>
                    </a:lnTo>
                    <a:lnTo>
                      <a:pt x="10801" y="0"/>
                    </a:lnTo>
                    <a:lnTo>
                      <a:pt x="7386" y="551"/>
                    </a:lnTo>
                    <a:lnTo>
                      <a:pt x="4422" y="2084"/>
                    </a:lnTo>
                    <a:lnTo>
                      <a:pt x="2083" y="4423"/>
                    </a:lnTo>
                    <a:lnTo>
                      <a:pt x="551" y="7388"/>
                    </a:lnTo>
                    <a:lnTo>
                      <a:pt x="0" y="10801"/>
                    </a:lnTo>
                    <a:lnTo>
                      <a:pt x="551" y="14214"/>
                    </a:lnTo>
                    <a:lnTo>
                      <a:pt x="2083" y="17179"/>
                    </a:lnTo>
                    <a:lnTo>
                      <a:pt x="4422" y="19517"/>
                    </a:lnTo>
                    <a:lnTo>
                      <a:pt x="7386" y="21049"/>
                    </a:lnTo>
                    <a:lnTo>
                      <a:pt x="10801" y="21600"/>
                    </a:lnTo>
                    <a:lnTo>
                      <a:pt x="14215" y="21049"/>
                    </a:lnTo>
                    <a:lnTo>
                      <a:pt x="17178" y="19517"/>
                    </a:lnTo>
                    <a:lnTo>
                      <a:pt x="19517"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23"/>
              <p:cNvSpPr/>
              <p:nvPr/>
            </p:nvSpPr>
            <p:spPr>
              <a:xfrm>
                <a:off x="499745" y="85508"/>
                <a:ext cx="296482" cy="296482"/>
              </a:xfrm>
              <a:custGeom>
                <a:rect l="l" t="t" r="r" b="b"/>
                <a:pathLst>
                  <a:path w="21600" h="21600" extrusionOk="0">
                    <a:moveTo>
                      <a:pt x="21600" y="10800"/>
                    </a:moveTo>
                    <a:lnTo>
                      <a:pt x="21050" y="7387"/>
                    </a:lnTo>
                    <a:lnTo>
                      <a:pt x="19516" y="4422"/>
                    </a:lnTo>
                    <a:lnTo>
                      <a:pt x="17178" y="2084"/>
                    </a:lnTo>
                    <a:lnTo>
                      <a:pt x="14214" y="550"/>
                    </a:lnTo>
                    <a:lnTo>
                      <a:pt x="10800" y="0"/>
                    </a:lnTo>
                    <a:lnTo>
                      <a:pt x="7386" y="550"/>
                    </a:lnTo>
                    <a:lnTo>
                      <a:pt x="4422" y="2084"/>
                    </a:lnTo>
                    <a:lnTo>
                      <a:pt x="2084" y="4422"/>
                    </a:lnTo>
                    <a:lnTo>
                      <a:pt x="550" y="7387"/>
                    </a:lnTo>
                    <a:lnTo>
                      <a:pt x="0" y="10800"/>
                    </a:lnTo>
                    <a:lnTo>
                      <a:pt x="550" y="14214"/>
                    </a:lnTo>
                    <a:lnTo>
                      <a:pt x="2084" y="17178"/>
                    </a:lnTo>
                    <a:lnTo>
                      <a:pt x="4422" y="19516"/>
                    </a:lnTo>
                    <a:lnTo>
                      <a:pt x="7386" y="21050"/>
                    </a:lnTo>
                    <a:lnTo>
                      <a:pt x="10800" y="21600"/>
                    </a:lnTo>
                    <a:lnTo>
                      <a:pt x="14214" y="21050"/>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23"/>
              <p:cNvSpPr/>
              <p:nvPr/>
            </p:nvSpPr>
            <p:spPr>
              <a:xfrm>
                <a:off x="998067" y="69850"/>
                <a:ext cx="327839" cy="327812"/>
              </a:xfrm>
              <a:custGeom>
                <a:rect l="l" t="t" r="r" b="b"/>
                <a:pathLst>
                  <a:path w="21600" h="21600" extrusionOk="0">
                    <a:moveTo>
                      <a:pt x="21600" y="10801"/>
                    </a:moveTo>
                    <a:lnTo>
                      <a:pt x="21214" y="7930"/>
                    </a:lnTo>
                    <a:lnTo>
                      <a:pt x="20126" y="5350"/>
                    </a:lnTo>
                    <a:lnTo>
                      <a:pt x="18437" y="3163"/>
                    </a:lnTo>
                    <a:lnTo>
                      <a:pt x="16251" y="1474"/>
                    </a:lnTo>
                    <a:lnTo>
                      <a:pt x="13672" y="386"/>
                    </a:lnTo>
                    <a:lnTo>
                      <a:pt x="10801" y="0"/>
                    </a:lnTo>
                    <a:lnTo>
                      <a:pt x="7930" y="386"/>
                    </a:lnTo>
                    <a:lnTo>
                      <a:pt x="5350" y="1474"/>
                    </a:lnTo>
                    <a:lnTo>
                      <a:pt x="3164" y="3163"/>
                    </a:lnTo>
                    <a:lnTo>
                      <a:pt x="1475" y="5350"/>
                    </a:lnTo>
                    <a:lnTo>
                      <a:pt x="386" y="7930"/>
                    </a:lnTo>
                    <a:lnTo>
                      <a:pt x="0" y="10801"/>
                    </a:lnTo>
                    <a:lnTo>
                      <a:pt x="386" y="13672"/>
                    </a:lnTo>
                    <a:lnTo>
                      <a:pt x="1475" y="16252"/>
                    </a:lnTo>
                    <a:lnTo>
                      <a:pt x="3164" y="18438"/>
                    </a:lnTo>
                    <a:lnTo>
                      <a:pt x="5350" y="20126"/>
                    </a:lnTo>
                    <a:lnTo>
                      <a:pt x="7930" y="21214"/>
                    </a:lnTo>
                    <a:lnTo>
                      <a:pt x="10801" y="21600"/>
                    </a:lnTo>
                    <a:lnTo>
                      <a:pt x="13672" y="21214"/>
                    </a:lnTo>
                    <a:lnTo>
                      <a:pt x="16251" y="20126"/>
                    </a:lnTo>
                    <a:lnTo>
                      <a:pt x="18437" y="18438"/>
                    </a:lnTo>
                    <a:lnTo>
                      <a:pt x="20126" y="16252"/>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23"/>
              <p:cNvSpPr/>
              <p:nvPr/>
            </p:nvSpPr>
            <p:spPr>
              <a:xfrm>
                <a:off x="1497812" y="55586"/>
                <a:ext cx="356338" cy="356338"/>
              </a:xfrm>
              <a:custGeom>
                <a:rect l="l" t="t" r="r" b="b"/>
                <a:pathLst>
                  <a:path w="21600" h="21600" extrusionOk="0">
                    <a:moveTo>
                      <a:pt x="21600" y="10800"/>
                    </a:moveTo>
                    <a:lnTo>
                      <a:pt x="21214" y="7929"/>
                    </a:lnTo>
                    <a:lnTo>
                      <a:pt x="20126" y="5349"/>
                    </a:lnTo>
                    <a:lnTo>
                      <a:pt x="18438" y="3163"/>
                    </a:lnTo>
                    <a:lnTo>
                      <a:pt x="16252" y="1475"/>
                    </a:lnTo>
                    <a:lnTo>
                      <a:pt x="13672" y="386"/>
                    </a:lnTo>
                    <a:lnTo>
                      <a:pt x="10802" y="0"/>
                    </a:lnTo>
                    <a:lnTo>
                      <a:pt x="7930" y="386"/>
                    </a:lnTo>
                    <a:lnTo>
                      <a:pt x="5350" y="1475"/>
                    </a:lnTo>
                    <a:lnTo>
                      <a:pt x="3164" y="3163"/>
                    </a:lnTo>
                    <a:lnTo>
                      <a:pt x="1475" y="5349"/>
                    </a:lnTo>
                    <a:lnTo>
                      <a:pt x="386" y="7929"/>
                    </a:lnTo>
                    <a:lnTo>
                      <a:pt x="0" y="10800"/>
                    </a:lnTo>
                    <a:lnTo>
                      <a:pt x="386" y="13672"/>
                    </a:lnTo>
                    <a:lnTo>
                      <a:pt x="1475" y="16251"/>
                    </a:lnTo>
                    <a:lnTo>
                      <a:pt x="3164" y="18437"/>
                    </a:lnTo>
                    <a:lnTo>
                      <a:pt x="5350" y="20126"/>
                    </a:lnTo>
                    <a:lnTo>
                      <a:pt x="7930" y="21214"/>
                    </a:lnTo>
                    <a:lnTo>
                      <a:pt x="10802" y="21600"/>
                    </a:lnTo>
                    <a:lnTo>
                      <a:pt x="13672" y="21214"/>
                    </a:lnTo>
                    <a:lnTo>
                      <a:pt x="16252" y="20126"/>
                    </a:lnTo>
                    <a:lnTo>
                      <a:pt x="18438"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6" name="Google Shape;4586;p23"/>
              <p:cNvSpPr/>
              <p:nvPr/>
            </p:nvSpPr>
            <p:spPr>
              <a:xfrm>
                <a:off x="1996147" y="39902"/>
                <a:ext cx="387694" cy="387668"/>
              </a:xfrm>
              <a:custGeom>
                <a:rect l="l" t="t" r="r" b="b"/>
                <a:pathLst>
                  <a:path w="21600" h="21600" extrusionOk="0">
                    <a:moveTo>
                      <a:pt x="21600" y="10801"/>
                    </a:moveTo>
                    <a:lnTo>
                      <a:pt x="21315" y="8324"/>
                    </a:lnTo>
                    <a:lnTo>
                      <a:pt x="20503" y="6051"/>
                    </a:lnTo>
                    <a:lnTo>
                      <a:pt x="19228" y="4045"/>
                    </a:lnTo>
                    <a:lnTo>
                      <a:pt x="17555" y="2373"/>
                    </a:lnTo>
                    <a:lnTo>
                      <a:pt x="15550" y="1098"/>
                    </a:lnTo>
                    <a:lnTo>
                      <a:pt x="13277" y="286"/>
                    </a:lnTo>
                    <a:lnTo>
                      <a:pt x="10800" y="0"/>
                    </a:lnTo>
                    <a:lnTo>
                      <a:pt x="8324" y="286"/>
                    </a:lnTo>
                    <a:lnTo>
                      <a:pt x="6050" y="1098"/>
                    </a:lnTo>
                    <a:lnTo>
                      <a:pt x="4045" y="2373"/>
                    </a:lnTo>
                    <a:lnTo>
                      <a:pt x="2373" y="4045"/>
                    </a:lnTo>
                    <a:lnTo>
                      <a:pt x="1097" y="6051"/>
                    </a:lnTo>
                    <a:lnTo>
                      <a:pt x="285" y="8324"/>
                    </a:lnTo>
                    <a:lnTo>
                      <a:pt x="0" y="10801"/>
                    </a:lnTo>
                    <a:lnTo>
                      <a:pt x="285" y="13277"/>
                    </a:lnTo>
                    <a:lnTo>
                      <a:pt x="1097" y="15550"/>
                    </a:lnTo>
                    <a:lnTo>
                      <a:pt x="2373" y="17555"/>
                    </a:lnTo>
                    <a:lnTo>
                      <a:pt x="4045" y="19227"/>
                    </a:lnTo>
                    <a:lnTo>
                      <a:pt x="6050" y="20503"/>
                    </a:lnTo>
                    <a:lnTo>
                      <a:pt x="8324" y="21315"/>
                    </a:lnTo>
                    <a:lnTo>
                      <a:pt x="10800" y="21600"/>
                    </a:lnTo>
                    <a:lnTo>
                      <a:pt x="13277" y="21315"/>
                    </a:lnTo>
                    <a:lnTo>
                      <a:pt x="15550" y="20503"/>
                    </a:lnTo>
                    <a:lnTo>
                      <a:pt x="17555" y="19227"/>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7" name="Google Shape;4587;p23"/>
              <p:cNvSpPr/>
              <p:nvPr/>
            </p:nvSpPr>
            <p:spPr>
              <a:xfrm>
                <a:off x="2495905" y="25654"/>
                <a:ext cx="416206" cy="416179"/>
              </a:xfrm>
              <a:custGeom>
                <a:rect l="l" t="t" r="r" b="b"/>
                <a:pathLst>
                  <a:path w="21600" h="21600" extrusionOk="0">
                    <a:moveTo>
                      <a:pt x="21600" y="10801"/>
                    </a:moveTo>
                    <a:lnTo>
                      <a:pt x="21315" y="8324"/>
                    </a:lnTo>
                    <a:lnTo>
                      <a:pt x="20503" y="6050"/>
                    </a:lnTo>
                    <a:lnTo>
                      <a:pt x="19227" y="4045"/>
                    </a:lnTo>
                    <a:lnTo>
                      <a:pt x="17555" y="2372"/>
                    </a:lnTo>
                    <a:lnTo>
                      <a:pt x="15549" y="1097"/>
                    </a:lnTo>
                    <a:lnTo>
                      <a:pt x="13276" y="285"/>
                    </a:lnTo>
                    <a:lnTo>
                      <a:pt x="10799" y="0"/>
                    </a:lnTo>
                    <a:lnTo>
                      <a:pt x="8323" y="285"/>
                    </a:lnTo>
                    <a:lnTo>
                      <a:pt x="6051" y="1097"/>
                    </a:lnTo>
                    <a:lnTo>
                      <a:pt x="4045" y="2372"/>
                    </a:lnTo>
                    <a:lnTo>
                      <a:pt x="2373" y="4045"/>
                    </a:lnTo>
                    <a:lnTo>
                      <a:pt x="1097" y="6050"/>
                    </a:lnTo>
                    <a:lnTo>
                      <a:pt x="285" y="8324"/>
                    </a:lnTo>
                    <a:lnTo>
                      <a:pt x="0" y="10801"/>
                    </a:lnTo>
                    <a:lnTo>
                      <a:pt x="285" y="13277"/>
                    </a:lnTo>
                    <a:lnTo>
                      <a:pt x="1097" y="15550"/>
                    </a:lnTo>
                    <a:lnTo>
                      <a:pt x="2373" y="17555"/>
                    </a:lnTo>
                    <a:lnTo>
                      <a:pt x="4045" y="19228"/>
                    </a:lnTo>
                    <a:lnTo>
                      <a:pt x="6051" y="20503"/>
                    </a:lnTo>
                    <a:lnTo>
                      <a:pt x="8323" y="21315"/>
                    </a:lnTo>
                    <a:lnTo>
                      <a:pt x="10799" y="21600"/>
                    </a:lnTo>
                    <a:lnTo>
                      <a:pt x="13276" y="21315"/>
                    </a:lnTo>
                    <a:lnTo>
                      <a:pt x="15549" y="20503"/>
                    </a:lnTo>
                    <a:lnTo>
                      <a:pt x="17555" y="19228"/>
                    </a:lnTo>
                    <a:lnTo>
                      <a:pt x="19227"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8" name="Google Shape;4588;p23"/>
              <p:cNvSpPr/>
              <p:nvPr/>
            </p:nvSpPr>
            <p:spPr>
              <a:xfrm>
                <a:off x="2995676" y="11390"/>
                <a:ext cx="444679" cy="444717"/>
              </a:xfrm>
              <a:custGeom>
                <a:rect l="l" t="t" r="r" b="b"/>
                <a:pathLst>
                  <a:path w="21600" h="21600" extrusionOk="0">
                    <a:moveTo>
                      <a:pt x="21600" y="10800"/>
                    </a:moveTo>
                    <a:lnTo>
                      <a:pt x="21380" y="8623"/>
                    </a:lnTo>
                    <a:lnTo>
                      <a:pt x="20751" y="6597"/>
                    </a:lnTo>
                    <a:lnTo>
                      <a:pt x="19755" y="4761"/>
                    </a:lnTo>
                    <a:lnTo>
                      <a:pt x="18437" y="3163"/>
                    </a:lnTo>
                    <a:lnTo>
                      <a:pt x="16838" y="1844"/>
                    </a:lnTo>
                    <a:lnTo>
                      <a:pt x="15004" y="849"/>
                    </a:lnTo>
                    <a:lnTo>
                      <a:pt x="12976" y="220"/>
                    </a:lnTo>
                    <a:lnTo>
                      <a:pt x="10799" y="0"/>
                    </a:lnTo>
                    <a:lnTo>
                      <a:pt x="8623" y="220"/>
                    </a:lnTo>
                    <a:lnTo>
                      <a:pt x="6596" y="849"/>
                    </a:lnTo>
                    <a:lnTo>
                      <a:pt x="4761" y="1844"/>
                    </a:lnTo>
                    <a:lnTo>
                      <a:pt x="3163" y="3163"/>
                    </a:lnTo>
                    <a:lnTo>
                      <a:pt x="1844" y="4761"/>
                    </a:lnTo>
                    <a:lnTo>
                      <a:pt x="848" y="6597"/>
                    </a:lnTo>
                    <a:lnTo>
                      <a:pt x="219" y="8623"/>
                    </a:lnTo>
                    <a:lnTo>
                      <a:pt x="0" y="10800"/>
                    </a:lnTo>
                    <a:lnTo>
                      <a:pt x="219" y="12977"/>
                    </a:lnTo>
                    <a:lnTo>
                      <a:pt x="848" y="15004"/>
                    </a:lnTo>
                    <a:lnTo>
                      <a:pt x="1844" y="16839"/>
                    </a:lnTo>
                    <a:lnTo>
                      <a:pt x="3163" y="18437"/>
                    </a:lnTo>
                    <a:lnTo>
                      <a:pt x="4761" y="19756"/>
                    </a:lnTo>
                    <a:lnTo>
                      <a:pt x="6596" y="20751"/>
                    </a:lnTo>
                    <a:lnTo>
                      <a:pt x="8623" y="21380"/>
                    </a:lnTo>
                    <a:lnTo>
                      <a:pt x="10799" y="21600"/>
                    </a:lnTo>
                    <a:lnTo>
                      <a:pt x="12976" y="21380"/>
                    </a:lnTo>
                    <a:lnTo>
                      <a:pt x="15004" y="20751"/>
                    </a:lnTo>
                    <a:lnTo>
                      <a:pt x="16838" y="19756"/>
                    </a:lnTo>
                    <a:lnTo>
                      <a:pt x="18437" y="18437"/>
                    </a:lnTo>
                    <a:lnTo>
                      <a:pt x="19755" y="16839"/>
                    </a:lnTo>
                    <a:lnTo>
                      <a:pt x="20751" y="15004"/>
                    </a:lnTo>
                    <a:lnTo>
                      <a:pt x="21380" y="129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23"/>
              <p:cNvSpPr/>
              <p:nvPr/>
            </p:nvSpPr>
            <p:spPr>
              <a:xfrm>
                <a:off x="3498265" y="0"/>
                <a:ext cx="467502" cy="467512"/>
              </a:xfrm>
              <a:custGeom>
                <a:rect l="l" t="t" r="r" b="b"/>
                <a:pathLst>
                  <a:path w="21600" h="21600" extrusionOk="0">
                    <a:moveTo>
                      <a:pt x="21600" y="10446"/>
                    </a:moveTo>
                    <a:lnTo>
                      <a:pt x="21324" y="8346"/>
                    </a:lnTo>
                    <a:lnTo>
                      <a:pt x="20643" y="6340"/>
                    </a:lnTo>
                    <a:lnTo>
                      <a:pt x="19584" y="4506"/>
                    </a:lnTo>
                    <a:lnTo>
                      <a:pt x="18187" y="2913"/>
                    </a:lnTo>
                    <a:lnTo>
                      <a:pt x="16506" y="1624"/>
                    </a:lnTo>
                    <a:lnTo>
                      <a:pt x="14606" y="687"/>
                    </a:lnTo>
                    <a:lnTo>
                      <a:pt x="12560" y="138"/>
                    </a:lnTo>
                    <a:lnTo>
                      <a:pt x="11154" y="0"/>
                    </a:lnTo>
                    <a:lnTo>
                      <a:pt x="10446" y="0"/>
                    </a:lnTo>
                    <a:lnTo>
                      <a:pt x="8346" y="277"/>
                    </a:lnTo>
                    <a:lnTo>
                      <a:pt x="6340" y="958"/>
                    </a:lnTo>
                    <a:lnTo>
                      <a:pt x="4506" y="2017"/>
                    </a:lnTo>
                    <a:lnTo>
                      <a:pt x="2913" y="3413"/>
                    </a:lnTo>
                    <a:lnTo>
                      <a:pt x="1624" y="5094"/>
                    </a:lnTo>
                    <a:lnTo>
                      <a:pt x="687" y="6994"/>
                    </a:lnTo>
                    <a:lnTo>
                      <a:pt x="139" y="9040"/>
                    </a:lnTo>
                    <a:lnTo>
                      <a:pt x="0" y="10446"/>
                    </a:lnTo>
                    <a:lnTo>
                      <a:pt x="0" y="11154"/>
                    </a:lnTo>
                    <a:lnTo>
                      <a:pt x="276" y="13254"/>
                    </a:lnTo>
                    <a:lnTo>
                      <a:pt x="958" y="15259"/>
                    </a:lnTo>
                    <a:lnTo>
                      <a:pt x="2017" y="17094"/>
                    </a:lnTo>
                    <a:lnTo>
                      <a:pt x="3413" y="18687"/>
                    </a:lnTo>
                    <a:lnTo>
                      <a:pt x="5094" y="19976"/>
                    </a:lnTo>
                    <a:lnTo>
                      <a:pt x="6994" y="20913"/>
                    </a:lnTo>
                    <a:lnTo>
                      <a:pt x="9040" y="21462"/>
                    </a:lnTo>
                    <a:lnTo>
                      <a:pt x="10446" y="21600"/>
                    </a:lnTo>
                    <a:lnTo>
                      <a:pt x="11154" y="21600"/>
                    </a:lnTo>
                    <a:lnTo>
                      <a:pt x="13254" y="21323"/>
                    </a:lnTo>
                    <a:lnTo>
                      <a:pt x="15260" y="20642"/>
                    </a:lnTo>
                    <a:lnTo>
                      <a:pt x="17095" y="19583"/>
                    </a:lnTo>
                    <a:lnTo>
                      <a:pt x="18687" y="18186"/>
                    </a:lnTo>
                    <a:lnTo>
                      <a:pt x="19976" y="16506"/>
                    </a:lnTo>
                    <a:lnTo>
                      <a:pt x="20913" y="14606"/>
                    </a:lnTo>
                    <a:lnTo>
                      <a:pt x="21462"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90" name="Google Shape;4590;p23" descr="Google Shape;1694;p20"/>
            <p:cNvPicPr preferRelativeResize="0"/>
            <p:nvPr/>
          </p:nvPicPr>
          <p:blipFill>
            <a:blip r:embed="rId27">
              <a:alphaModFix/>
            </a:blip>
            <a:stretch>
              <a:fillRect/>
            </a:stretch>
          </p:blipFill>
          <p:spPr>
            <a:xfrm>
              <a:off x="1492120" y="3086175"/>
              <a:ext cx="176747" cy="176743"/>
            </a:xfrm>
            <a:prstGeom prst="rect">
              <a:avLst/>
            </a:prstGeom>
            <a:noFill/>
            <a:ln>
              <a:noFill/>
            </a:ln>
          </p:spPr>
        </p:pic>
        <p:pic>
          <p:nvPicPr>
            <p:cNvPr id="4591" name="Google Shape;4591;p23" descr="Google Shape;1695;p20"/>
            <p:cNvPicPr preferRelativeResize="0"/>
            <p:nvPr/>
          </p:nvPicPr>
          <p:blipFill>
            <a:blip r:embed="rId28">
              <a:alphaModFix/>
            </a:blip>
            <a:stretch>
              <a:fillRect/>
            </a:stretch>
          </p:blipFill>
          <p:spPr>
            <a:xfrm>
              <a:off x="1991871" y="3071914"/>
              <a:ext cx="205243" cy="205245"/>
            </a:xfrm>
            <a:prstGeom prst="rect">
              <a:avLst/>
            </a:prstGeom>
            <a:noFill/>
            <a:ln>
              <a:noFill/>
            </a:ln>
          </p:spPr>
        </p:pic>
        <p:pic>
          <p:nvPicPr>
            <p:cNvPr id="4592" name="Google Shape;4592;p23" descr="Google Shape;1696;p20"/>
            <p:cNvPicPr preferRelativeResize="0"/>
            <p:nvPr/>
          </p:nvPicPr>
          <p:blipFill>
            <a:blip r:embed="rId32">
              <a:alphaModFix/>
            </a:blip>
            <a:stretch>
              <a:fillRect/>
            </a:stretch>
          </p:blipFill>
          <p:spPr>
            <a:xfrm>
              <a:off x="2491641" y="3057655"/>
              <a:ext cx="233739" cy="233766"/>
            </a:xfrm>
            <a:prstGeom prst="rect">
              <a:avLst/>
            </a:prstGeom>
            <a:noFill/>
            <a:ln>
              <a:noFill/>
            </a:ln>
          </p:spPr>
        </p:pic>
        <p:grpSp>
          <p:nvGrpSpPr>
            <p:cNvPr id="4593" name="Google Shape;4593;p23"/>
            <p:cNvGrpSpPr/>
            <p:nvPr/>
          </p:nvGrpSpPr>
          <p:grpSpPr>
            <a:xfrm>
              <a:off x="2989962" y="2950778"/>
              <a:ext cx="3954363" cy="447550"/>
              <a:chExt cx="3954362" cy="447549"/>
            </a:xfrm>
          </p:grpSpPr>
          <p:sp>
            <p:nvSpPr>
              <p:cNvPr id="4594" name="Google Shape;4594;p23"/>
              <p:cNvSpPr/>
              <p:nvPr/>
            </p:nvSpPr>
            <p:spPr>
              <a:xfrm>
                <a:off x="0" y="91198"/>
                <a:ext cx="265087" cy="265126"/>
              </a:xfrm>
              <a:custGeom>
                <a:rect l="l" t="t" r="r" b="b"/>
                <a:pathLst>
                  <a:path w="21600" h="21600" extrusionOk="0">
                    <a:moveTo>
                      <a:pt x="21600" y="10801"/>
                    </a:moveTo>
                    <a:lnTo>
                      <a:pt x="21049" y="7388"/>
                    </a:lnTo>
                    <a:lnTo>
                      <a:pt x="19517" y="4423"/>
                    </a:lnTo>
                    <a:lnTo>
                      <a:pt x="17178" y="2085"/>
                    </a:lnTo>
                    <a:lnTo>
                      <a:pt x="14213" y="551"/>
                    </a:lnTo>
                    <a:lnTo>
                      <a:pt x="10800" y="0"/>
                    </a:lnTo>
                    <a:lnTo>
                      <a:pt x="7386" y="551"/>
                    </a:lnTo>
                    <a:lnTo>
                      <a:pt x="4421" y="2085"/>
                    </a:lnTo>
                    <a:lnTo>
                      <a:pt x="2083" y="4423"/>
                    </a:lnTo>
                    <a:lnTo>
                      <a:pt x="550" y="7388"/>
                    </a:lnTo>
                    <a:lnTo>
                      <a:pt x="0" y="10801"/>
                    </a:lnTo>
                    <a:lnTo>
                      <a:pt x="550" y="14214"/>
                    </a:lnTo>
                    <a:lnTo>
                      <a:pt x="2083" y="17179"/>
                    </a:lnTo>
                    <a:lnTo>
                      <a:pt x="4421" y="19516"/>
                    </a:lnTo>
                    <a:lnTo>
                      <a:pt x="7386" y="21050"/>
                    </a:lnTo>
                    <a:lnTo>
                      <a:pt x="10800" y="21600"/>
                    </a:lnTo>
                    <a:lnTo>
                      <a:pt x="14213" y="21050"/>
                    </a:lnTo>
                    <a:lnTo>
                      <a:pt x="17178" y="19516"/>
                    </a:lnTo>
                    <a:lnTo>
                      <a:pt x="19517"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23"/>
              <p:cNvSpPr/>
              <p:nvPr/>
            </p:nvSpPr>
            <p:spPr>
              <a:xfrm>
                <a:off x="499745" y="76962"/>
                <a:ext cx="293599" cy="293599"/>
              </a:xfrm>
              <a:custGeom>
                <a:rect l="l" t="t" r="r" b="b"/>
                <a:pathLst>
                  <a:path w="21600" h="21600" extrusionOk="0">
                    <a:moveTo>
                      <a:pt x="21600" y="10801"/>
                    </a:moveTo>
                    <a:lnTo>
                      <a:pt x="21050" y="7387"/>
                    </a:lnTo>
                    <a:lnTo>
                      <a:pt x="19516" y="4422"/>
                    </a:lnTo>
                    <a:lnTo>
                      <a:pt x="17179" y="2084"/>
                    </a:lnTo>
                    <a:lnTo>
                      <a:pt x="14214" y="551"/>
                    </a:lnTo>
                    <a:lnTo>
                      <a:pt x="10801" y="0"/>
                    </a:lnTo>
                    <a:lnTo>
                      <a:pt x="7387" y="551"/>
                    </a:lnTo>
                    <a:lnTo>
                      <a:pt x="4422" y="2084"/>
                    </a:lnTo>
                    <a:lnTo>
                      <a:pt x="2084" y="4422"/>
                    </a:lnTo>
                    <a:lnTo>
                      <a:pt x="550" y="7387"/>
                    </a:lnTo>
                    <a:lnTo>
                      <a:pt x="0" y="10801"/>
                    </a:lnTo>
                    <a:lnTo>
                      <a:pt x="550" y="14215"/>
                    </a:lnTo>
                    <a:lnTo>
                      <a:pt x="2084" y="17180"/>
                    </a:lnTo>
                    <a:lnTo>
                      <a:pt x="4422" y="19516"/>
                    </a:lnTo>
                    <a:lnTo>
                      <a:pt x="7387" y="21050"/>
                    </a:lnTo>
                    <a:lnTo>
                      <a:pt x="10801" y="21600"/>
                    </a:lnTo>
                    <a:lnTo>
                      <a:pt x="14214" y="21050"/>
                    </a:lnTo>
                    <a:lnTo>
                      <a:pt x="17179" y="19516"/>
                    </a:lnTo>
                    <a:lnTo>
                      <a:pt x="19516" y="17180"/>
                    </a:lnTo>
                    <a:lnTo>
                      <a:pt x="21050" y="1421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23"/>
              <p:cNvSpPr/>
              <p:nvPr/>
            </p:nvSpPr>
            <p:spPr>
              <a:xfrm>
                <a:off x="998066" y="61290"/>
                <a:ext cx="324981" cy="324968"/>
              </a:xfrm>
              <a:custGeom>
                <a:rect l="l" t="t" r="r" b="b"/>
                <a:pathLst>
                  <a:path w="21600" h="21600" extrusionOk="0">
                    <a:moveTo>
                      <a:pt x="21600" y="10800"/>
                    </a:moveTo>
                    <a:lnTo>
                      <a:pt x="21276" y="8175"/>
                    </a:lnTo>
                    <a:lnTo>
                      <a:pt x="20325" y="5709"/>
                    </a:lnTo>
                    <a:lnTo>
                      <a:pt x="18803" y="3547"/>
                    </a:lnTo>
                    <a:lnTo>
                      <a:pt x="16800" y="1820"/>
                    </a:lnTo>
                    <a:lnTo>
                      <a:pt x="14438" y="631"/>
                    </a:lnTo>
                    <a:lnTo>
                      <a:pt x="11859" y="51"/>
                    </a:lnTo>
                    <a:lnTo>
                      <a:pt x="10800" y="0"/>
                    </a:lnTo>
                    <a:lnTo>
                      <a:pt x="10269" y="13"/>
                    </a:lnTo>
                    <a:lnTo>
                      <a:pt x="7665" y="464"/>
                    </a:lnTo>
                    <a:lnTo>
                      <a:pt x="5249" y="1535"/>
                    </a:lnTo>
                    <a:lnTo>
                      <a:pt x="3164" y="3163"/>
                    </a:lnTo>
                    <a:lnTo>
                      <a:pt x="1536" y="5248"/>
                    </a:lnTo>
                    <a:lnTo>
                      <a:pt x="465" y="7665"/>
                    </a:lnTo>
                    <a:lnTo>
                      <a:pt x="13" y="10269"/>
                    </a:lnTo>
                    <a:lnTo>
                      <a:pt x="0" y="10800"/>
                    </a:lnTo>
                    <a:lnTo>
                      <a:pt x="13" y="11330"/>
                    </a:lnTo>
                    <a:lnTo>
                      <a:pt x="465" y="13935"/>
                    </a:lnTo>
                    <a:lnTo>
                      <a:pt x="1536" y="16352"/>
                    </a:lnTo>
                    <a:lnTo>
                      <a:pt x="3164" y="18437"/>
                    </a:lnTo>
                    <a:lnTo>
                      <a:pt x="5249" y="20064"/>
                    </a:lnTo>
                    <a:lnTo>
                      <a:pt x="7665" y="21135"/>
                    </a:lnTo>
                    <a:lnTo>
                      <a:pt x="10269" y="21587"/>
                    </a:lnTo>
                    <a:lnTo>
                      <a:pt x="10800" y="21600"/>
                    </a:lnTo>
                    <a:lnTo>
                      <a:pt x="11331" y="21587"/>
                    </a:lnTo>
                    <a:lnTo>
                      <a:pt x="13935" y="21135"/>
                    </a:lnTo>
                    <a:lnTo>
                      <a:pt x="16351" y="20064"/>
                    </a:lnTo>
                    <a:lnTo>
                      <a:pt x="18436" y="18437"/>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23"/>
              <p:cNvSpPr/>
              <p:nvPr/>
            </p:nvSpPr>
            <p:spPr>
              <a:xfrm>
                <a:off x="1497825" y="47028"/>
                <a:ext cx="353480" cy="353480"/>
              </a:xfrm>
              <a:custGeom>
                <a:rect l="l" t="t" r="r" b="b"/>
                <a:pathLst>
                  <a:path w="21600" h="21600" extrusionOk="0">
                    <a:moveTo>
                      <a:pt x="21600" y="10446"/>
                    </a:moveTo>
                    <a:lnTo>
                      <a:pt x="21238" y="8003"/>
                    </a:lnTo>
                    <a:lnTo>
                      <a:pt x="20158" y="5397"/>
                    </a:lnTo>
                    <a:lnTo>
                      <a:pt x="18687" y="3414"/>
                    </a:lnTo>
                    <a:lnTo>
                      <a:pt x="16506" y="1623"/>
                    </a:lnTo>
                    <a:lnTo>
                      <a:pt x="14274" y="568"/>
                    </a:lnTo>
                    <a:lnTo>
                      <a:pt x="11507" y="17"/>
                    </a:lnTo>
                    <a:lnTo>
                      <a:pt x="11153" y="0"/>
                    </a:lnTo>
                    <a:lnTo>
                      <a:pt x="10447" y="0"/>
                    </a:lnTo>
                    <a:lnTo>
                      <a:pt x="8003" y="362"/>
                    </a:lnTo>
                    <a:lnTo>
                      <a:pt x="5397" y="1442"/>
                    </a:lnTo>
                    <a:lnTo>
                      <a:pt x="3413" y="2913"/>
                    </a:lnTo>
                    <a:lnTo>
                      <a:pt x="1623" y="5094"/>
                    </a:lnTo>
                    <a:lnTo>
                      <a:pt x="568" y="7327"/>
                    </a:lnTo>
                    <a:lnTo>
                      <a:pt x="17" y="10093"/>
                    </a:lnTo>
                    <a:lnTo>
                      <a:pt x="0" y="10446"/>
                    </a:lnTo>
                    <a:lnTo>
                      <a:pt x="0" y="11154"/>
                    </a:lnTo>
                    <a:lnTo>
                      <a:pt x="362" y="13597"/>
                    </a:lnTo>
                    <a:lnTo>
                      <a:pt x="1442" y="16203"/>
                    </a:lnTo>
                    <a:lnTo>
                      <a:pt x="2913" y="18187"/>
                    </a:lnTo>
                    <a:lnTo>
                      <a:pt x="5094" y="19976"/>
                    </a:lnTo>
                    <a:lnTo>
                      <a:pt x="7327" y="21033"/>
                    </a:lnTo>
                    <a:lnTo>
                      <a:pt x="10093" y="21583"/>
                    </a:lnTo>
                    <a:lnTo>
                      <a:pt x="10447" y="21600"/>
                    </a:lnTo>
                    <a:lnTo>
                      <a:pt x="11153" y="21600"/>
                    </a:lnTo>
                    <a:lnTo>
                      <a:pt x="13597" y="21238"/>
                    </a:lnTo>
                    <a:lnTo>
                      <a:pt x="16203" y="20158"/>
                    </a:lnTo>
                    <a:lnTo>
                      <a:pt x="18187" y="18687"/>
                    </a:lnTo>
                    <a:lnTo>
                      <a:pt x="19977" y="16507"/>
                    </a:lnTo>
                    <a:lnTo>
                      <a:pt x="21033" y="14274"/>
                    </a:lnTo>
                    <a:lnTo>
                      <a:pt x="21583" y="11507"/>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23"/>
              <p:cNvSpPr/>
              <p:nvPr/>
            </p:nvSpPr>
            <p:spPr>
              <a:xfrm>
                <a:off x="1997569" y="32766"/>
                <a:ext cx="382004" cy="382004"/>
              </a:xfrm>
              <a:custGeom>
                <a:rect l="l" t="t" r="r" b="b"/>
                <a:pathLst>
                  <a:path w="21600" h="21600" extrusionOk="0">
                    <a:moveTo>
                      <a:pt x="21600" y="10801"/>
                    </a:moveTo>
                    <a:lnTo>
                      <a:pt x="21315" y="8324"/>
                    </a:lnTo>
                    <a:lnTo>
                      <a:pt x="20502" y="6051"/>
                    </a:lnTo>
                    <a:lnTo>
                      <a:pt x="19227" y="4045"/>
                    </a:lnTo>
                    <a:lnTo>
                      <a:pt x="17554" y="2373"/>
                    </a:lnTo>
                    <a:lnTo>
                      <a:pt x="15548" y="1098"/>
                    </a:lnTo>
                    <a:lnTo>
                      <a:pt x="13276" y="286"/>
                    </a:lnTo>
                    <a:lnTo>
                      <a:pt x="10799" y="0"/>
                    </a:lnTo>
                    <a:lnTo>
                      <a:pt x="8323" y="286"/>
                    </a:lnTo>
                    <a:lnTo>
                      <a:pt x="6050" y="1098"/>
                    </a:lnTo>
                    <a:lnTo>
                      <a:pt x="4045" y="2373"/>
                    </a:lnTo>
                    <a:lnTo>
                      <a:pt x="2373" y="4045"/>
                    </a:lnTo>
                    <a:lnTo>
                      <a:pt x="1098" y="6051"/>
                    </a:lnTo>
                    <a:lnTo>
                      <a:pt x="286" y="8324"/>
                    </a:lnTo>
                    <a:lnTo>
                      <a:pt x="0" y="10801"/>
                    </a:lnTo>
                    <a:lnTo>
                      <a:pt x="286" y="13277"/>
                    </a:lnTo>
                    <a:lnTo>
                      <a:pt x="1098" y="15550"/>
                    </a:lnTo>
                    <a:lnTo>
                      <a:pt x="2373" y="17555"/>
                    </a:lnTo>
                    <a:lnTo>
                      <a:pt x="4045" y="19227"/>
                    </a:lnTo>
                    <a:lnTo>
                      <a:pt x="6050" y="20502"/>
                    </a:lnTo>
                    <a:lnTo>
                      <a:pt x="8323" y="21315"/>
                    </a:lnTo>
                    <a:lnTo>
                      <a:pt x="10799" y="21600"/>
                    </a:lnTo>
                    <a:lnTo>
                      <a:pt x="13276" y="21315"/>
                    </a:lnTo>
                    <a:lnTo>
                      <a:pt x="15548" y="20502"/>
                    </a:lnTo>
                    <a:lnTo>
                      <a:pt x="17554" y="19227"/>
                    </a:lnTo>
                    <a:lnTo>
                      <a:pt x="19227"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23"/>
              <p:cNvSpPr/>
              <p:nvPr/>
            </p:nvSpPr>
            <p:spPr>
              <a:xfrm>
                <a:off x="2497315" y="18516"/>
                <a:ext cx="410490" cy="410516"/>
              </a:xfrm>
              <a:custGeom>
                <a:rect l="l" t="t" r="r" b="b"/>
                <a:pathLst>
                  <a:path w="21600" h="21600" extrusionOk="0">
                    <a:moveTo>
                      <a:pt x="21600" y="10801"/>
                    </a:moveTo>
                    <a:lnTo>
                      <a:pt x="21315" y="8324"/>
                    </a:lnTo>
                    <a:lnTo>
                      <a:pt x="20503" y="6051"/>
                    </a:lnTo>
                    <a:lnTo>
                      <a:pt x="19228" y="4045"/>
                    </a:lnTo>
                    <a:lnTo>
                      <a:pt x="17556" y="2373"/>
                    </a:lnTo>
                    <a:lnTo>
                      <a:pt x="15550" y="1098"/>
                    </a:lnTo>
                    <a:lnTo>
                      <a:pt x="13277" y="285"/>
                    </a:lnTo>
                    <a:lnTo>
                      <a:pt x="10800" y="0"/>
                    </a:lnTo>
                    <a:lnTo>
                      <a:pt x="8324" y="285"/>
                    </a:lnTo>
                    <a:lnTo>
                      <a:pt x="6051" y="1098"/>
                    </a:lnTo>
                    <a:lnTo>
                      <a:pt x="4046" y="2373"/>
                    </a:lnTo>
                    <a:lnTo>
                      <a:pt x="2373" y="4045"/>
                    </a:lnTo>
                    <a:lnTo>
                      <a:pt x="1098" y="6051"/>
                    </a:lnTo>
                    <a:lnTo>
                      <a:pt x="285" y="8324"/>
                    </a:lnTo>
                    <a:lnTo>
                      <a:pt x="0" y="10801"/>
                    </a:lnTo>
                    <a:lnTo>
                      <a:pt x="285" y="13276"/>
                    </a:lnTo>
                    <a:lnTo>
                      <a:pt x="1098" y="15550"/>
                    </a:lnTo>
                    <a:lnTo>
                      <a:pt x="2373" y="17555"/>
                    </a:lnTo>
                    <a:lnTo>
                      <a:pt x="4046" y="19227"/>
                    </a:lnTo>
                    <a:lnTo>
                      <a:pt x="6051" y="20502"/>
                    </a:lnTo>
                    <a:lnTo>
                      <a:pt x="8324" y="21315"/>
                    </a:lnTo>
                    <a:lnTo>
                      <a:pt x="10800" y="21600"/>
                    </a:lnTo>
                    <a:lnTo>
                      <a:pt x="13277" y="21315"/>
                    </a:lnTo>
                    <a:lnTo>
                      <a:pt x="15550" y="20502"/>
                    </a:lnTo>
                    <a:lnTo>
                      <a:pt x="17556" y="19227"/>
                    </a:lnTo>
                    <a:lnTo>
                      <a:pt x="19228" y="17555"/>
                    </a:lnTo>
                    <a:lnTo>
                      <a:pt x="20503" y="15550"/>
                    </a:lnTo>
                    <a:lnTo>
                      <a:pt x="21315" y="13276"/>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23"/>
              <p:cNvSpPr/>
              <p:nvPr/>
            </p:nvSpPr>
            <p:spPr>
              <a:xfrm>
                <a:off x="2998482" y="5689"/>
                <a:ext cx="436157" cy="436145"/>
              </a:xfrm>
              <a:custGeom>
                <a:rect l="l" t="t" r="r" b="b"/>
                <a:pathLst>
                  <a:path w="21600" h="21600" extrusionOk="0">
                    <a:moveTo>
                      <a:pt x="21600" y="10801"/>
                    </a:moveTo>
                    <a:lnTo>
                      <a:pt x="21315" y="8324"/>
                    </a:lnTo>
                    <a:lnTo>
                      <a:pt x="20503" y="6051"/>
                    </a:lnTo>
                    <a:lnTo>
                      <a:pt x="19228" y="4046"/>
                    </a:lnTo>
                    <a:lnTo>
                      <a:pt x="17555" y="2373"/>
                    </a:lnTo>
                    <a:lnTo>
                      <a:pt x="15550" y="1098"/>
                    </a:lnTo>
                    <a:lnTo>
                      <a:pt x="13277" y="285"/>
                    </a:lnTo>
                    <a:lnTo>
                      <a:pt x="10801" y="0"/>
                    </a:lnTo>
                    <a:lnTo>
                      <a:pt x="8324" y="285"/>
                    </a:lnTo>
                    <a:lnTo>
                      <a:pt x="6051" y="1098"/>
                    </a:lnTo>
                    <a:lnTo>
                      <a:pt x="4045" y="2373"/>
                    </a:lnTo>
                    <a:lnTo>
                      <a:pt x="2373" y="4046"/>
                    </a:lnTo>
                    <a:lnTo>
                      <a:pt x="1098" y="6051"/>
                    </a:lnTo>
                    <a:lnTo>
                      <a:pt x="286" y="8324"/>
                    </a:lnTo>
                    <a:lnTo>
                      <a:pt x="0" y="10801"/>
                    </a:lnTo>
                    <a:lnTo>
                      <a:pt x="286" y="13277"/>
                    </a:lnTo>
                    <a:lnTo>
                      <a:pt x="1098" y="15550"/>
                    </a:lnTo>
                    <a:lnTo>
                      <a:pt x="2373" y="17555"/>
                    </a:lnTo>
                    <a:lnTo>
                      <a:pt x="4045" y="19228"/>
                    </a:lnTo>
                    <a:lnTo>
                      <a:pt x="6051" y="20502"/>
                    </a:lnTo>
                    <a:lnTo>
                      <a:pt x="8324" y="21315"/>
                    </a:lnTo>
                    <a:lnTo>
                      <a:pt x="10801" y="21600"/>
                    </a:lnTo>
                    <a:lnTo>
                      <a:pt x="13277" y="21315"/>
                    </a:lnTo>
                    <a:lnTo>
                      <a:pt x="15550" y="20502"/>
                    </a:lnTo>
                    <a:lnTo>
                      <a:pt x="17555" y="19228"/>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23"/>
              <p:cNvSpPr/>
              <p:nvPr/>
            </p:nvSpPr>
            <p:spPr>
              <a:xfrm>
                <a:off x="3506813" y="0"/>
                <a:ext cx="447549" cy="447549"/>
              </a:xfrm>
              <a:custGeom>
                <a:rect l="l" t="t" r="r" b="b"/>
                <a:pathLst>
                  <a:path w="21600" h="21600" extrusionOk="0">
                    <a:moveTo>
                      <a:pt x="21600" y="10446"/>
                    </a:moveTo>
                    <a:lnTo>
                      <a:pt x="21324" y="8346"/>
                    </a:lnTo>
                    <a:lnTo>
                      <a:pt x="20643" y="6340"/>
                    </a:lnTo>
                    <a:lnTo>
                      <a:pt x="19583" y="4506"/>
                    </a:lnTo>
                    <a:lnTo>
                      <a:pt x="18187" y="2913"/>
                    </a:lnTo>
                    <a:lnTo>
                      <a:pt x="16506" y="1624"/>
                    </a:lnTo>
                    <a:lnTo>
                      <a:pt x="14606" y="686"/>
                    </a:lnTo>
                    <a:lnTo>
                      <a:pt x="12560" y="139"/>
                    </a:lnTo>
                    <a:lnTo>
                      <a:pt x="11154" y="0"/>
                    </a:lnTo>
                    <a:lnTo>
                      <a:pt x="10446" y="0"/>
                    </a:lnTo>
                    <a:lnTo>
                      <a:pt x="8346" y="276"/>
                    </a:lnTo>
                    <a:lnTo>
                      <a:pt x="6340" y="957"/>
                    </a:lnTo>
                    <a:lnTo>
                      <a:pt x="4506" y="2017"/>
                    </a:lnTo>
                    <a:lnTo>
                      <a:pt x="2913" y="3413"/>
                    </a:lnTo>
                    <a:lnTo>
                      <a:pt x="1624" y="5094"/>
                    </a:lnTo>
                    <a:lnTo>
                      <a:pt x="686" y="6994"/>
                    </a:lnTo>
                    <a:lnTo>
                      <a:pt x="139" y="9040"/>
                    </a:lnTo>
                    <a:lnTo>
                      <a:pt x="0" y="10446"/>
                    </a:lnTo>
                    <a:lnTo>
                      <a:pt x="0" y="11154"/>
                    </a:lnTo>
                    <a:lnTo>
                      <a:pt x="276" y="13254"/>
                    </a:lnTo>
                    <a:lnTo>
                      <a:pt x="957" y="15260"/>
                    </a:lnTo>
                    <a:lnTo>
                      <a:pt x="2017" y="17094"/>
                    </a:lnTo>
                    <a:lnTo>
                      <a:pt x="3413" y="18687"/>
                    </a:lnTo>
                    <a:lnTo>
                      <a:pt x="5094" y="19976"/>
                    </a:lnTo>
                    <a:lnTo>
                      <a:pt x="6994" y="20914"/>
                    </a:lnTo>
                    <a:lnTo>
                      <a:pt x="9040" y="21461"/>
                    </a:lnTo>
                    <a:lnTo>
                      <a:pt x="10446" y="21600"/>
                    </a:lnTo>
                    <a:lnTo>
                      <a:pt x="11154" y="21600"/>
                    </a:lnTo>
                    <a:lnTo>
                      <a:pt x="13254" y="21324"/>
                    </a:lnTo>
                    <a:lnTo>
                      <a:pt x="15260" y="20643"/>
                    </a:lnTo>
                    <a:lnTo>
                      <a:pt x="17094" y="19583"/>
                    </a:lnTo>
                    <a:lnTo>
                      <a:pt x="18687" y="18187"/>
                    </a:lnTo>
                    <a:lnTo>
                      <a:pt x="19976" y="16506"/>
                    </a:lnTo>
                    <a:lnTo>
                      <a:pt x="20914"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02" name="Google Shape;4602;p23" descr="Google Shape;1698;p20"/>
            <p:cNvPicPr preferRelativeResize="0"/>
            <p:nvPr/>
          </p:nvPicPr>
          <p:blipFill>
            <a:blip r:embed="rId33">
              <a:alphaModFix/>
            </a:blip>
            <a:stretch>
              <a:fillRect/>
            </a:stretch>
          </p:blipFill>
          <p:spPr>
            <a:xfrm>
              <a:off x="1494988" y="3603016"/>
              <a:ext cx="171030" cy="171055"/>
            </a:xfrm>
            <a:prstGeom prst="rect">
              <a:avLst/>
            </a:prstGeom>
            <a:noFill/>
            <a:ln>
              <a:noFill/>
            </a:ln>
          </p:spPr>
        </p:pic>
        <p:pic>
          <p:nvPicPr>
            <p:cNvPr id="4603" name="Google Shape;4603;p23" descr="Google Shape;1699;p20"/>
            <p:cNvPicPr preferRelativeResize="0"/>
            <p:nvPr/>
          </p:nvPicPr>
          <p:blipFill>
            <a:blip r:embed="rId34">
              <a:alphaModFix/>
            </a:blip>
            <a:stretch>
              <a:fillRect/>
            </a:stretch>
          </p:blipFill>
          <p:spPr>
            <a:xfrm>
              <a:off x="1994733" y="3588756"/>
              <a:ext cx="199550" cy="199543"/>
            </a:xfrm>
            <a:prstGeom prst="rect">
              <a:avLst/>
            </a:prstGeom>
            <a:noFill/>
            <a:ln>
              <a:noFill/>
            </a:ln>
          </p:spPr>
        </p:pic>
        <p:pic>
          <p:nvPicPr>
            <p:cNvPr id="4604" name="Google Shape;4604;p23" descr="Google Shape;1700;p20"/>
            <p:cNvPicPr preferRelativeResize="0"/>
            <p:nvPr/>
          </p:nvPicPr>
          <p:blipFill>
            <a:blip r:embed="rId35">
              <a:alphaModFix/>
            </a:blip>
            <a:stretch>
              <a:fillRect/>
            </a:stretch>
          </p:blipFill>
          <p:spPr>
            <a:xfrm>
              <a:off x="2493062" y="3573108"/>
              <a:ext cx="230901" cy="230898"/>
            </a:xfrm>
            <a:prstGeom prst="rect">
              <a:avLst/>
            </a:prstGeom>
            <a:noFill/>
            <a:ln>
              <a:noFill/>
            </a:ln>
          </p:spPr>
        </p:pic>
        <p:grpSp>
          <p:nvGrpSpPr>
            <p:cNvPr id="4605" name="Google Shape;4605;p23"/>
            <p:cNvGrpSpPr/>
            <p:nvPr/>
          </p:nvGrpSpPr>
          <p:grpSpPr>
            <a:xfrm>
              <a:off x="2992807" y="3479034"/>
              <a:ext cx="3937257" cy="419038"/>
              <a:chExt cx="3937255" cy="419037"/>
            </a:xfrm>
          </p:grpSpPr>
          <p:sp>
            <p:nvSpPr>
              <p:cNvPr id="4606" name="Google Shape;4606;p23"/>
              <p:cNvSpPr/>
              <p:nvPr/>
            </p:nvSpPr>
            <p:spPr>
              <a:xfrm>
                <a:off x="0" y="79819"/>
                <a:ext cx="259385" cy="259399"/>
              </a:xfrm>
              <a:custGeom>
                <a:rect l="l" t="t" r="r" b="b"/>
                <a:pathLst>
                  <a:path w="21600" h="21600" extrusionOk="0">
                    <a:moveTo>
                      <a:pt x="21600" y="10801"/>
                    </a:moveTo>
                    <a:lnTo>
                      <a:pt x="20752" y="6596"/>
                    </a:lnTo>
                    <a:lnTo>
                      <a:pt x="18438" y="3163"/>
                    </a:lnTo>
                    <a:lnTo>
                      <a:pt x="15005" y="848"/>
                    </a:lnTo>
                    <a:lnTo>
                      <a:pt x="10801" y="0"/>
                    </a:lnTo>
                    <a:lnTo>
                      <a:pt x="6597" y="848"/>
                    </a:lnTo>
                    <a:lnTo>
                      <a:pt x="3163" y="3163"/>
                    </a:lnTo>
                    <a:lnTo>
                      <a:pt x="848" y="6596"/>
                    </a:lnTo>
                    <a:lnTo>
                      <a:pt x="0" y="10801"/>
                    </a:lnTo>
                    <a:lnTo>
                      <a:pt x="848" y="15004"/>
                    </a:lnTo>
                    <a:lnTo>
                      <a:pt x="3163" y="18437"/>
                    </a:lnTo>
                    <a:lnTo>
                      <a:pt x="6597" y="20751"/>
                    </a:lnTo>
                    <a:lnTo>
                      <a:pt x="10801" y="21600"/>
                    </a:lnTo>
                    <a:lnTo>
                      <a:pt x="15005" y="20751"/>
                    </a:lnTo>
                    <a:lnTo>
                      <a:pt x="18438" y="18437"/>
                    </a:lnTo>
                    <a:lnTo>
                      <a:pt x="20752" y="1500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23"/>
              <p:cNvSpPr/>
              <p:nvPr/>
            </p:nvSpPr>
            <p:spPr>
              <a:xfrm>
                <a:off x="499745" y="65557"/>
                <a:ext cx="287910" cy="287910"/>
              </a:xfrm>
              <a:custGeom>
                <a:rect l="l" t="t" r="r" b="b"/>
                <a:pathLst>
                  <a:path w="21600" h="21600" extrusionOk="0">
                    <a:moveTo>
                      <a:pt x="21600" y="10801"/>
                    </a:moveTo>
                    <a:lnTo>
                      <a:pt x="21050" y="7387"/>
                    </a:lnTo>
                    <a:lnTo>
                      <a:pt x="19516" y="4422"/>
                    </a:lnTo>
                    <a:lnTo>
                      <a:pt x="17179" y="2084"/>
                    </a:lnTo>
                    <a:lnTo>
                      <a:pt x="14214" y="551"/>
                    </a:lnTo>
                    <a:lnTo>
                      <a:pt x="10801" y="0"/>
                    </a:lnTo>
                    <a:lnTo>
                      <a:pt x="7387" y="551"/>
                    </a:lnTo>
                    <a:lnTo>
                      <a:pt x="4422" y="2084"/>
                    </a:lnTo>
                    <a:lnTo>
                      <a:pt x="2084" y="4422"/>
                    </a:lnTo>
                    <a:lnTo>
                      <a:pt x="551" y="7387"/>
                    </a:lnTo>
                    <a:lnTo>
                      <a:pt x="0" y="10801"/>
                    </a:lnTo>
                    <a:lnTo>
                      <a:pt x="551" y="14214"/>
                    </a:lnTo>
                    <a:lnTo>
                      <a:pt x="2084" y="17179"/>
                    </a:lnTo>
                    <a:lnTo>
                      <a:pt x="4422" y="19516"/>
                    </a:lnTo>
                    <a:lnTo>
                      <a:pt x="7387" y="21049"/>
                    </a:lnTo>
                    <a:lnTo>
                      <a:pt x="10801" y="21600"/>
                    </a:lnTo>
                    <a:lnTo>
                      <a:pt x="14214" y="21049"/>
                    </a:lnTo>
                    <a:lnTo>
                      <a:pt x="17179"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23"/>
              <p:cNvSpPr/>
              <p:nvPr/>
            </p:nvSpPr>
            <p:spPr>
              <a:xfrm>
                <a:off x="999490" y="51295"/>
                <a:ext cx="316446" cy="316446"/>
              </a:xfrm>
              <a:custGeom>
                <a:rect l="l" t="t" r="r" b="b"/>
                <a:pathLst>
                  <a:path w="21600" h="21600" extrusionOk="0">
                    <a:moveTo>
                      <a:pt x="21600" y="10800"/>
                    </a:moveTo>
                    <a:lnTo>
                      <a:pt x="21050" y="7387"/>
                    </a:lnTo>
                    <a:lnTo>
                      <a:pt x="19516" y="4422"/>
                    </a:lnTo>
                    <a:lnTo>
                      <a:pt x="17178" y="2084"/>
                    </a:lnTo>
                    <a:lnTo>
                      <a:pt x="14214" y="550"/>
                    </a:lnTo>
                    <a:lnTo>
                      <a:pt x="10800" y="0"/>
                    </a:lnTo>
                    <a:lnTo>
                      <a:pt x="7387" y="550"/>
                    </a:lnTo>
                    <a:lnTo>
                      <a:pt x="4422" y="2084"/>
                    </a:lnTo>
                    <a:lnTo>
                      <a:pt x="2084" y="4422"/>
                    </a:lnTo>
                    <a:lnTo>
                      <a:pt x="550" y="7387"/>
                    </a:lnTo>
                    <a:lnTo>
                      <a:pt x="0" y="10800"/>
                    </a:lnTo>
                    <a:lnTo>
                      <a:pt x="550" y="14213"/>
                    </a:lnTo>
                    <a:lnTo>
                      <a:pt x="2084" y="17178"/>
                    </a:lnTo>
                    <a:lnTo>
                      <a:pt x="4422" y="19516"/>
                    </a:lnTo>
                    <a:lnTo>
                      <a:pt x="7387" y="21049"/>
                    </a:lnTo>
                    <a:lnTo>
                      <a:pt x="10800" y="21600"/>
                    </a:lnTo>
                    <a:lnTo>
                      <a:pt x="14214" y="21049"/>
                    </a:lnTo>
                    <a:lnTo>
                      <a:pt x="17178" y="19516"/>
                    </a:lnTo>
                    <a:lnTo>
                      <a:pt x="19516" y="17178"/>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23"/>
              <p:cNvSpPr/>
              <p:nvPr/>
            </p:nvSpPr>
            <p:spPr>
              <a:xfrm>
                <a:off x="1499260" y="37057"/>
                <a:ext cx="344920" cy="344921"/>
              </a:xfrm>
              <a:custGeom>
                <a:rect l="l" t="t" r="r" b="b"/>
                <a:pathLst>
                  <a:path w="21600" h="21600" extrusionOk="0">
                    <a:moveTo>
                      <a:pt x="21600" y="10800"/>
                    </a:moveTo>
                    <a:lnTo>
                      <a:pt x="21276" y="8175"/>
                    </a:lnTo>
                    <a:lnTo>
                      <a:pt x="20325" y="5709"/>
                    </a:lnTo>
                    <a:lnTo>
                      <a:pt x="18803" y="3548"/>
                    </a:lnTo>
                    <a:lnTo>
                      <a:pt x="16800" y="1820"/>
                    </a:lnTo>
                    <a:lnTo>
                      <a:pt x="14438" y="631"/>
                    </a:lnTo>
                    <a:lnTo>
                      <a:pt x="11859" y="52"/>
                    </a:lnTo>
                    <a:lnTo>
                      <a:pt x="10800" y="0"/>
                    </a:lnTo>
                    <a:lnTo>
                      <a:pt x="10269" y="13"/>
                    </a:lnTo>
                    <a:lnTo>
                      <a:pt x="7664" y="464"/>
                    </a:lnTo>
                    <a:lnTo>
                      <a:pt x="5248" y="1536"/>
                    </a:lnTo>
                    <a:lnTo>
                      <a:pt x="3163" y="3163"/>
                    </a:lnTo>
                    <a:lnTo>
                      <a:pt x="1536" y="5248"/>
                    </a:lnTo>
                    <a:lnTo>
                      <a:pt x="464" y="7665"/>
                    </a:lnTo>
                    <a:lnTo>
                      <a:pt x="13" y="10269"/>
                    </a:lnTo>
                    <a:lnTo>
                      <a:pt x="0" y="10800"/>
                    </a:lnTo>
                    <a:lnTo>
                      <a:pt x="13" y="11331"/>
                    </a:lnTo>
                    <a:lnTo>
                      <a:pt x="464" y="13936"/>
                    </a:lnTo>
                    <a:lnTo>
                      <a:pt x="1536" y="16352"/>
                    </a:lnTo>
                    <a:lnTo>
                      <a:pt x="3163" y="18437"/>
                    </a:lnTo>
                    <a:lnTo>
                      <a:pt x="5248" y="20064"/>
                    </a:lnTo>
                    <a:lnTo>
                      <a:pt x="7664" y="21136"/>
                    </a:lnTo>
                    <a:lnTo>
                      <a:pt x="10269" y="21587"/>
                    </a:lnTo>
                    <a:lnTo>
                      <a:pt x="10800" y="21600"/>
                    </a:lnTo>
                    <a:lnTo>
                      <a:pt x="11331" y="21587"/>
                    </a:lnTo>
                    <a:lnTo>
                      <a:pt x="13935" y="21136"/>
                    </a:lnTo>
                    <a:lnTo>
                      <a:pt x="16352" y="20064"/>
                    </a:lnTo>
                    <a:lnTo>
                      <a:pt x="18437" y="18437"/>
                    </a:lnTo>
                    <a:lnTo>
                      <a:pt x="20064" y="16352"/>
                    </a:lnTo>
                    <a:lnTo>
                      <a:pt x="21136" y="13936"/>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0" name="Google Shape;4610;p23"/>
              <p:cNvSpPr/>
              <p:nvPr/>
            </p:nvSpPr>
            <p:spPr>
              <a:xfrm>
                <a:off x="2000427" y="24217"/>
                <a:ext cx="370600" cy="370601"/>
              </a:xfrm>
              <a:custGeom>
                <a:rect l="l" t="t" r="r" b="b"/>
                <a:pathLst>
                  <a:path w="21600" h="21600" extrusionOk="0">
                    <a:moveTo>
                      <a:pt x="21600" y="10800"/>
                    </a:moveTo>
                    <a:lnTo>
                      <a:pt x="21214" y="7929"/>
                    </a:lnTo>
                    <a:lnTo>
                      <a:pt x="20126" y="5349"/>
                    </a:lnTo>
                    <a:lnTo>
                      <a:pt x="18437" y="3164"/>
                    </a:lnTo>
                    <a:lnTo>
                      <a:pt x="16251" y="1475"/>
                    </a:lnTo>
                    <a:lnTo>
                      <a:pt x="13671" y="386"/>
                    </a:lnTo>
                    <a:lnTo>
                      <a:pt x="10799" y="0"/>
                    </a:lnTo>
                    <a:lnTo>
                      <a:pt x="7928" y="386"/>
                    </a:lnTo>
                    <a:lnTo>
                      <a:pt x="5349" y="1475"/>
                    </a:lnTo>
                    <a:lnTo>
                      <a:pt x="3163" y="3164"/>
                    </a:lnTo>
                    <a:lnTo>
                      <a:pt x="1475" y="5349"/>
                    </a:lnTo>
                    <a:lnTo>
                      <a:pt x="386" y="7929"/>
                    </a:lnTo>
                    <a:lnTo>
                      <a:pt x="0" y="10800"/>
                    </a:lnTo>
                    <a:lnTo>
                      <a:pt x="386" y="13672"/>
                    </a:lnTo>
                    <a:lnTo>
                      <a:pt x="1475" y="16251"/>
                    </a:lnTo>
                    <a:lnTo>
                      <a:pt x="3163" y="18437"/>
                    </a:lnTo>
                    <a:lnTo>
                      <a:pt x="5349" y="20126"/>
                    </a:lnTo>
                    <a:lnTo>
                      <a:pt x="7928" y="21214"/>
                    </a:lnTo>
                    <a:lnTo>
                      <a:pt x="10799" y="21600"/>
                    </a:lnTo>
                    <a:lnTo>
                      <a:pt x="13671" y="21214"/>
                    </a:lnTo>
                    <a:lnTo>
                      <a:pt x="16251" y="20126"/>
                    </a:lnTo>
                    <a:lnTo>
                      <a:pt x="18437"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1" name="Google Shape;4611;p23"/>
              <p:cNvSpPr/>
              <p:nvPr/>
            </p:nvSpPr>
            <p:spPr>
              <a:xfrm>
                <a:off x="2503030" y="12826"/>
                <a:ext cx="393396" cy="393397"/>
              </a:xfrm>
              <a:custGeom>
                <a:rect l="l" t="t" r="r" b="b"/>
                <a:pathLst>
                  <a:path w="21600" h="21600" extrusionOk="0">
                    <a:moveTo>
                      <a:pt x="21600" y="10446"/>
                    </a:moveTo>
                    <a:lnTo>
                      <a:pt x="21323" y="8346"/>
                    </a:lnTo>
                    <a:lnTo>
                      <a:pt x="20643" y="6340"/>
                    </a:lnTo>
                    <a:lnTo>
                      <a:pt x="19583" y="4506"/>
                    </a:lnTo>
                    <a:lnTo>
                      <a:pt x="18187" y="2913"/>
                    </a:lnTo>
                    <a:lnTo>
                      <a:pt x="16506" y="1623"/>
                    </a:lnTo>
                    <a:lnTo>
                      <a:pt x="14607" y="687"/>
                    </a:lnTo>
                    <a:lnTo>
                      <a:pt x="12560" y="139"/>
                    </a:lnTo>
                    <a:lnTo>
                      <a:pt x="11154" y="0"/>
                    </a:lnTo>
                    <a:lnTo>
                      <a:pt x="10446" y="0"/>
                    </a:lnTo>
                    <a:lnTo>
                      <a:pt x="8346" y="277"/>
                    </a:lnTo>
                    <a:lnTo>
                      <a:pt x="6341" y="957"/>
                    </a:lnTo>
                    <a:lnTo>
                      <a:pt x="4506" y="2017"/>
                    </a:lnTo>
                    <a:lnTo>
                      <a:pt x="2913" y="3413"/>
                    </a:lnTo>
                    <a:lnTo>
                      <a:pt x="1624" y="5094"/>
                    </a:lnTo>
                    <a:lnTo>
                      <a:pt x="687" y="6994"/>
                    </a:lnTo>
                    <a:lnTo>
                      <a:pt x="139" y="9040"/>
                    </a:lnTo>
                    <a:lnTo>
                      <a:pt x="0" y="10446"/>
                    </a:lnTo>
                    <a:lnTo>
                      <a:pt x="0" y="11154"/>
                    </a:lnTo>
                    <a:lnTo>
                      <a:pt x="277" y="13254"/>
                    </a:lnTo>
                    <a:lnTo>
                      <a:pt x="958" y="15259"/>
                    </a:lnTo>
                    <a:lnTo>
                      <a:pt x="2017" y="17094"/>
                    </a:lnTo>
                    <a:lnTo>
                      <a:pt x="3413" y="18687"/>
                    </a:lnTo>
                    <a:lnTo>
                      <a:pt x="5094" y="19976"/>
                    </a:lnTo>
                    <a:lnTo>
                      <a:pt x="6994" y="20913"/>
                    </a:lnTo>
                    <a:lnTo>
                      <a:pt x="9040" y="21461"/>
                    </a:lnTo>
                    <a:lnTo>
                      <a:pt x="10446" y="21600"/>
                    </a:lnTo>
                    <a:lnTo>
                      <a:pt x="11154" y="21600"/>
                    </a:lnTo>
                    <a:lnTo>
                      <a:pt x="13254" y="21323"/>
                    </a:lnTo>
                    <a:lnTo>
                      <a:pt x="15260" y="20643"/>
                    </a:lnTo>
                    <a:lnTo>
                      <a:pt x="17095" y="19583"/>
                    </a:lnTo>
                    <a:lnTo>
                      <a:pt x="18687" y="18187"/>
                    </a:lnTo>
                    <a:lnTo>
                      <a:pt x="19977" y="16506"/>
                    </a:lnTo>
                    <a:lnTo>
                      <a:pt x="20913"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23"/>
              <p:cNvSpPr/>
              <p:nvPr/>
            </p:nvSpPr>
            <p:spPr>
              <a:xfrm>
                <a:off x="3007068" y="2843"/>
                <a:ext cx="413335" cy="413349"/>
              </a:xfrm>
              <a:custGeom>
                <a:rect l="l" t="t" r="r" b="b"/>
                <a:pathLst>
                  <a:path w="21600" h="21600" extrusionOk="0">
                    <a:moveTo>
                      <a:pt x="21600" y="10447"/>
                    </a:moveTo>
                    <a:lnTo>
                      <a:pt x="21324" y="8346"/>
                    </a:lnTo>
                    <a:lnTo>
                      <a:pt x="20643" y="6341"/>
                    </a:lnTo>
                    <a:lnTo>
                      <a:pt x="19584" y="4506"/>
                    </a:lnTo>
                    <a:lnTo>
                      <a:pt x="18187" y="2913"/>
                    </a:lnTo>
                    <a:lnTo>
                      <a:pt x="16506" y="1624"/>
                    </a:lnTo>
                    <a:lnTo>
                      <a:pt x="14606" y="687"/>
                    </a:lnTo>
                    <a:lnTo>
                      <a:pt x="12560" y="139"/>
                    </a:lnTo>
                    <a:lnTo>
                      <a:pt x="11154" y="0"/>
                    </a:lnTo>
                    <a:lnTo>
                      <a:pt x="10446" y="0"/>
                    </a:lnTo>
                    <a:lnTo>
                      <a:pt x="8346" y="277"/>
                    </a:lnTo>
                    <a:lnTo>
                      <a:pt x="6340" y="958"/>
                    </a:lnTo>
                    <a:lnTo>
                      <a:pt x="4506" y="2017"/>
                    </a:lnTo>
                    <a:lnTo>
                      <a:pt x="2913" y="3413"/>
                    </a:lnTo>
                    <a:lnTo>
                      <a:pt x="1623" y="5094"/>
                    </a:lnTo>
                    <a:lnTo>
                      <a:pt x="687" y="6994"/>
                    </a:lnTo>
                    <a:lnTo>
                      <a:pt x="139" y="9040"/>
                    </a:lnTo>
                    <a:lnTo>
                      <a:pt x="0" y="10447"/>
                    </a:lnTo>
                    <a:lnTo>
                      <a:pt x="0" y="11153"/>
                    </a:lnTo>
                    <a:lnTo>
                      <a:pt x="276" y="13254"/>
                    </a:lnTo>
                    <a:lnTo>
                      <a:pt x="957" y="15259"/>
                    </a:lnTo>
                    <a:lnTo>
                      <a:pt x="2016" y="17094"/>
                    </a:lnTo>
                    <a:lnTo>
                      <a:pt x="3413" y="18687"/>
                    </a:lnTo>
                    <a:lnTo>
                      <a:pt x="5094" y="19976"/>
                    </a:lnTo>
                    <a:lnTo>
                      <a:pt x="6994" y="20913"/>
                    </a:lnTo>
                    <a:lnTo>
                      <a:pt x="9040" y="21461"/>
                    </a:lnTo>
                    <a:lnTo>
                      <a:pt x="10446" y="21600"/>
                    </a:lnTo>
                    <a:lnTo>
                      <a:pt x="11154" y="21600"/>
                    </a:lnTo>
                    <a:lnTo>
                      <a:pt x="13254" y="21323"/>
                    </a:lnTo>
                    <a:lnTo>
                      <a:pt x="15260" y="20642"/>
                    </a:lnTo>
                    <a:lnTo>
                      <a:pt x="17094" y="19583"/>
                    </a:lnTo>
                    <a:lnTo>
                      <a:pt x="18687" y="18187"/>
                    </a:lnTo>
                    <a:lnTo>
                      <a:pt x="19977" y="16506"/>
                    </a:lnTo>
                    <a:lnTo>
                      <a:pt x="20914" y="14606"/>
                    </a:lnTo>
                    <a:lnTo>
                      <a:pt x="21462" y="12560"/>
                    </a:lnTo>
                    <a:lnTo>
                      <a:pt x="21600" y="11153"/>
                    </a:lnTo>
                    <a:lnTo>
                      <a:pt x="21600" y="10447"/>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23"/>
              <p:cNvSpPr/>
              <p:nvPr/>
            </p:nvSpPr>
            <p:spPr>
              <a:xfrm>
                <a:off x="3518217" y="0"/>
                <a:ext cx="419038" cy="419037"/>
              </a:xfrm>
              <a:custGeom>
                <a:rect l="l" t="t" r="r" b="b"/>
                <a:pathLst>
                  <a:path w="21600" h="21600" extrusionOk="0">
                    <a:moveTo>
                      <a:pt x="21600" y="10446"/>
                    </a:moveTo>
                    <a:lnTo>
                      <a:pt x="21324" y="8346"/>
                    </a:lnTo>
                    <a:lnTo>
                      <a:pt x="20643" y="6340"/>
                    </a:lnTo>
                    <a:lnTo>
                      <a:pt x="19584" y="4506"/>
                    </a:lnTo>
                    <a:lnTo>
                      <a:pt x="18187" y="2913"/>
                    </a:lnTo>
                    <a:lnTo>
                      <a:pt x="16506" y="1624"/>
                    </a:lnTo>
                    <a:lnTo>
                      <a:pt x="14606" y="687"/>
                    </a:lnTo>
                    <a:lnTo>
                      <a:pt x="12560" y="139"/>
                    </a:lnTo>
                    <a:lnTo>
                      <a:pt x="11154" y="0"/>
                    </a:lnTo>
                    <a:lnTo>
                      <a:pt x="10446" y="0"/>
                    </a:lnTo>
                    <a:lnTo>
                      <a:pt x="8346" y="276"/>
                    </a:lnTo>
                    <a:lnTo>
                      <a:pt x="6340" y="958"/>
                    </a:lnTo>
                    <a:lnTo>
                      <a:pt x="4506" y="2017"/>
                    </a:lnTo>
                    <a:lnTo>
                      <a:pt x="2913" y="3413"/>
                    </a:lnTo>
                    <a:lnTo>
                      <a:pt x="1624" y="5094"/>
                    </a:lnTo>
                    <a:lnTo>
                      <a:pt x="687" y="6994"/>
                    </a:lnTo>
                    <a:lnTo>
                      <a:pt x="139" y="9040"/>
                    </a:lnTo>
                    <a:lnTo>
                      <a:pt x="0" y="10446"/>
                    </a:lnTo>
                    <a:lnTo>
                      <a:pt x="0" y="11154"/>
                    </a:lnTo>
                    <a:lnTo>
                      <a:pt x="276" y="13254"/>
                    </a:lnTo>
                    <a:lnTo>
                      <a:pt x="958" y="15260"/>
                    </a:lnTo>
                    <a:lnTo>
                      <a:pt x="2017" y="17094"/>
                    </a:lnTo>
                    <a:lnTo>
                      <a:pt x="3413" y="18687"/>
                    </a:lnTo>
                    <a:lnTo>
                      <a:pt x="5094" y="19976"/>
                    </a:lnTo>
                    <a:lnTo>
                      <a:pt x="6994" y="20913"/>
                    </a:lnTo>
                    <a:lnTo>
                      <a:pt x="9040" y="21462"/>
                    </a:lnTo>
                    <a:lnTo>
                      <a:pt x="10446" y="21600"/>
                    </a:lnTo>
                    <a:lnTo>
                      <a:pt x="11154" y="21600"/>
                    </a:lnTo>
                    <a:lnTo>
                      <a:pt x="13254" y="21324"/>
                    </a:lnTo>
                    <a:lnTo>
                      <a:pt x="15260" y="20643"/>
                    </a:lnTo>
                    <a:lnTo>
                      <a:pt x="17095" y="19584"/>
                    </a:lnTo>
                    <a:lnTo>
                      <a:pt x="18687" y="18187"/>
                    </a:lnTo>
                    <a:lnTo>
                      <a:pt x="19976" y="16506"/>
                    </a:lnTo>
                    <a:lnTo>
                      <a:pt x="20913" y="14606"/>
                    </a:lnTo>
                    <a:lnTo>
                      <a:pt x="21462"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14" name="Google Shape;4614;p23" descr="Google Shape;1702;p20"/>
            <p:cNvPicPr preferRelativeResize="0"/>
            <p:nvPr/>
          </p:nvPicPr>
          <p:blipFill>
            <a:blip r:embed="rId36">
              <a:alphaModFix/>
            </a:blip>
            <a:stretch>
              <a:fillRect/>
            </a:stretch>
          </p:blipFill>
          <p:spPr>
            <a:xfrm>
              <a:off x="2498765" y="4092786"/>
              <a:ext cx="219501" cy="219504"/>
            </a:xfrm>
            <a:prstGeom prst="rect">
              <a:avLst/>
            </a:prstGeom>
            <a:noFill/>
            <a:ln>
              <a:noFill/>
            </a:ln>
          </p:spPr>
        </p:pic>
        <p:pic>
          <p:nvPicPr>
            <p:cNvPr id="4615" name="Google Shape;4615;p23" descr="Google Shape;1703;p20"/>
            <p:cNvPicPr preferRelativeResize="0"/>
            <p:nvPr/>
          </p:nvPicPr>
          <p:blipFill>
            <a:blip r:embed="rId37">
              <a:alphaModFix/>
            </a:blip>
            <a:stretch>
              <a:fillRect/>
            </a:stretch>
          </p:blipFill>
          <p:spPr>
            <a:xfrm>
              <a:off x="2997088" y="4077127"/>
              <a:ext cx="250857" cy="250857"/>
            </a:xfrm>
            <a:prstGeom prst="rect">
              <a:avLst/>
            </a:prstGeom>
            <a:noFill/>
            <a:ln>
              <a:noFill/>
            </a:ln>
          </p:spPr>
        </p:pic>
        <p:grpSp>
          <p:nvGrpSpPr>
            <p:cNvPr id="4616" name="Google Shape;4616;p23"/>
            <p:cNvGrpSpPr/>
            <p:nvPr/>
          </p:nvGrpSpPr>
          <p:grpSpPr>
            <a:xfrm>
              <a:off x="3498254" y="4007277"/>
              <a:ext cx="3417560" cy="390566"/>
              <a:chExt cx="3417558" cy="390564"/>
            </a:xfrm>
          </p:grpSpPr>
          <p:sp>
            <p:nvSpPr>
              <p:cNvPr id="4617" name="Google Shape;4617;p23"/>
              <p:cNvSpPr/>
              <p:nvPr/>
            </p:nvSpPr>
            <p:spPr>
              <a:xfrm>
                <a:off x="0" y="57023"/>
                <a:ext cx="276518" cy="276518"/>
              </a:xfrm>
              <a:custGeom>
                <a:rect l="l" t="t" r="r" b="b"/>
                <a:pathLst>
                  <a:path w="21600" h="21600" extrusionOk="0">
                    <a:moveTo>
                      <a:pt x="21600" y="10801"/>
                    </a:moveTo>
                    <a:lnTo>
                      <a:pt x="21049" y="7387"/>
                    </a:lnTo>
                    <a:lnTo>
                      <a:pt x="19516" y="4422"/>
                    </a:lnTo>
                    <a:lnTo>
                      <a:pt x="17178" y="2084"/>
                    </a:lnTo>
                    <a:lnTo>
                      <a:pt x="14214" y="551"/>
                    </a:lnTo>
                    <a:lnTo>
                      <a:pt x="10801" y="0"/>
                    </a:lnTo>
                    <a:lnTo>
                      <a:pt x="7387" y="551"/>
                    </a:lnTo>
                    <a:lnTo>
                      <a:pt x="4422" y="2084"/>
                    </a:lnTo>
                    <a:lnTo>
                      <a:pt x="2083" y="4422"/>
                    </a:lnTo>
                    <a:lnTo>
                      <a:pt x="551" y="7387"/>
                    </a:lnTo>
                    <a:lnTo>
                      <a:pt x="0" y="10801"/>
                    </a:lnTo>
                    <a:lnTo>
                      <a:pt x="551" y="14214"/>
                    </a:lnTo>
                    <a:lnTo>
                      <a:pt x="2083" y="17178"/>
                    </a:lnTo>
                    <a:lnTo>
                      <a:pt x="4422" y="19517"/>
                    </a:lnTo>
                    <a:lnTo>
                      <a:pt x="7387" y="21049"/>
                    </a:lnTo>
                    <a:lnTo>
                      <a:pt x="10801" y="21600"/>
                    </a:lnTo>
                    <a:lnTo>
                      <a:pt x="14214" y="21049"/>
                    </a:lnTo>
                    <a:lnTo>
                      <a:pt x="17178" y="19517"/>
                    </a:lnTo>
                    <a:lnTo>
                      <a:pt x="19516"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23"/>
              <p:cNvSpPr/>
              <p:nvPr/>
            </p:nvSpPr>
            <p:spPr>
              <a:xfrm>
                <a:off x="501180" y="44208"/>
                <a:ext cx="302146" cy="302147"/>
              </a:xfrm>
              <a:custGeom>
                <a:rect l="l" t="t" r="r" b="b"/>
                <a:pathLst>
                  <a:path w="21600" h="21600" extrusionOk="0">
                    <a:moveTo>
                      <a:pt x="21600" y="10801"/>
                    </a:moveTo>
                    <a:lnTo>
                      <a:pt x="21050" y="7387"/>
                    </a:lnTo>
                    <a:lnTo>
                      <a:pt x="19516" y="4421"/>
                    </a:lnTo>
                    <a:lnTo>
                      <a:pt x="17179" y="2084"/>
                    </a:lnTo>
                    <a:lnTo>
                      <a:pt x="14214" y="550"/>
                    </a:lnTo>
                    <a:lnTo>
                      <a:pt x="10800" y="0"/>
                    </a:lnTo>
                    <a:lnTo>
                      <a:pt x="7387" y="550"/>
                    </a:lnTo>
                    <a:lnTo>
                      <a:pt x="4422" y="2084"/>
                    </a:lnTo>
                    <a:lnTo>
                      <a:pt x="2084" y="4421"/>
                    </a:lnTo>
                    <a:lnTo>
                      <a:pt x="550" y="7387"/>
                    </a:lnTo>
                    <a:lnTo>
                      <a:pt x="0" y="10801"/>
                    </a:lnTo>
                    <a:lnTo>
                      <a:pt x="550" y="14214"/>
                    </a:lnTo>
                    <a:lnTo>
                      <a:pt x="2084" y="17179"/>
                    </a:lnTo>
                    <a:lnTo>
                      <a:pt x="4422" y="19516"/>
                    </a:lnTo>
                    <a:lnTo>
                      <a:pt x="7387" y="21050"/>
                    </a:lnTo>
                    <a:lnTo>
                      <a:pt x="10800" y="21600"/>
                    </a:lnTo>
                    <a:lnTo>
                      <a:pt x="14214" y="21050"/>
                    </a:lnTo>
                    <a:lnTo>
                      <a:pt x="17179"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23"/>
              <p:cNvSpPr/>
              <p:nvPr/>
            </p:nvSpPr>
            <p:spPr>
              <a:xfrm>
                <a:off x="1002347" y="31356"/>
                <a:ext cx="327813" cy="327813"/>
              </a:xfrm>
              <a:custGeom>
                <a:rect l="l" t="t" r="r" b="b"/>
                <a:pathLst>
                  <a:path w="21600" h="21600" extrusionOk="0">
                    <a:moveTo>
                      <a:pt x="21600" y="10802"/>
                    </a:moveTo>
                    <a:lnTo>
                      <a:pt x="21214" y="7931"/>
                    </a:lnTo>
                    <a:lnTo>
                      <a:pt x="20126" y="5351"/>
                    </a:lnTo>
                    <a:lnTo>
                      <a:pt x="18438" y="3164"/>
                    </a:lnTo>
                    <a:lnTo>
                      <a:pt x="16252" y="1475"/>
                    </a:lnTo>
                    <a:lnTo>
                      <a:pt x="13672" y="387"/>
                    </a:lnTo>
                    <a:lnTo>
                      <a:pt x="10802" y="0"/>
                    </a:lnTo>
                    <a:lnTo>
                      <a:pt x="7930" y="387"/>
                    </a:lnTo>
                    <a:lnTo>
                      <a:pt x="5350" y="1475"/>
                    </a:lnTo>
                    <a:lnTo>
                      <a:pt x="3164" y="3164"/>
                    </a:lnTo>
                    <a:lnTo>
                      <a:pt x="1474" y="5351"/>
                    </a:lnTo>
                    <a:lnTo>
                      <a:pt x="386" y="7931"/>
                    </a:lnTo>
                    <a:lnTo>
                      <a:pt x="0" y="10802"/>
                    </a:lnTo>
                    <a:lnTo>
                      <a:pt x="386" y="13673"/>
                    </a:lnTo>
                    <a:lnTo>
                      <a:pt x="1474" y="16253"/>
                    </a:lnTo>
                    <a:lnTo>
                      <a:pt x="3164" y="18439"/>
                    </a:lnTo>
                    <a:lnTo>
                      <a:pt x="5350" y="20126"/>
                    </a:lnTo>
                    <a:lnTo>
                      <a:pt x="7930" y="21215"/>
                    </a:lnTo>
                    <a:lnTo>
                      <a:pt x="10802" y="21600"/>
                    </a:lnTo>
                    <a:lnTo>
                      <a:pt x="13672" y="21215"/>
                    </a:lnTo>
                    <a:lnTo>
                      <a:pt x="16252" y="20126"/>
                    </a:lnTo>
                    <a:lnTo>
                      <a:pt x="18438" y="18439"/>
                    </a:lnTo>
                    <a:lnTo>
                      <a:pt x="20126" y="16253"/>
                    </a:lnTo>
                    <a:lnTo>
                      <a:pt x="21214" y="13673"/>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23"/>
              <p:cNvSpPr/>
              <p:nvPr/>
            </p:nvSpPr>
            <p:spPr>
              <a:xfrm>
                <a:off x="1504962" y="19964"/>
                <a:ext cx="350636" cy="350623"/>
              </a:xfrm>
              <a:custGeom>
                <a:rect l="l" t="t" r="r" b="b"/>
                <a:pathLst>
                  <a:path w="21600" h="21600" extrusionOk="0">
                    <a:moveTo>
                      <a:pt x="21600" y="10801"/>
                    </a:moveTo>
                    <a:lnTo>
                      <a:pt x="21214" y="7929"/>
                    </a:lnTo>
                    <a:lnTo>
                      <a:pt x="20125" y="5349"/>
                    </a:lnTo>
                    <a:lnTo>
                      <a:pt x="18436" y="3163"/>
                    </a:lnTo>
                    <a:lnTo>
                      <a:pt x="16250" y="1474"/>
                    </a:lnTo>
                    <a:lnTo>
                      <a:pt x="13671" y="386"/>
                    </a:lnTo>
                    <a:lnTo>
                      <a:pt x="10800" y="0"/>
                    </a:lnTo>
                    <a:lnTo>
                      <a:pt x="7928" y="386"/>
                    </a:lnTo>
                    <a:lnTo>
                      <a:pt x="5349" y="1474"/>
                    </a:lnTo>
                    <a:lnTo>
                      <a:pt x="3163" y="3163"/>
                    </a:lnTo>
                    <a:lnTo>
                      <a:pt x="1475" y="5349"/>
                    </a:lnTo>
                    <a:lnTo>
                      <a:pt x="386" y="7929"/>
                    </a:lnTo>
                    <a:lnTo>
                      <a:pt x="0" y="10801"/>
                    </a:lnTo>
                    <a:lnTo>
                      <a:pt x="386" y="13671"/>
                    </a:lnTo>
                    <a:lnTo>
                      <a:pt x="1475" y="16251"/>
                    </a:lnTo>
                    <a:lnTo>
                      <a:pt x="3163" y="18437"/>
                    </a:lnTo>
                    <a:lnTo>
                      <a:pt x="5349" y="20126"/>
                    </a:lnTo>
                    <a:lnTo>
                      <a:pt x="7928" y="21214"/>
                    </a:lnTo>
                    <a:lnTo>
                      <a:pt x="10800" y="21600"/>
                    </a:lnTo>
                    <a:lnTo>
                      <a:pt x="13671" y="21214"/>
                    </a:lnTo>
                    <a:lnTo>
                      <a:pt x="16250" y="20126"/>
                    </a:lnTo>
                    <a:lnTo>
                      <a:pt x="18436"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23"/>
              <p:cNvSpPr/>
              <p:nvPr/>
            </p:nvSpPr>
            <p:spPr>
              <a:xfrm>
                <a:off x="2008987" y="9982"/>
                <a:ext cx="370562" cy="370599"/>
              </a:xfrm>
              <a:custGeom>
                <a:rect l="l" t="t" r="r" b="b"/>
                <a:pathLst>
                  <a:path w="21600" h="21600" extrusionOk="0">
                    <a:moveTo>
                      <a:pt x="21600" y="10800"/>
                    </a:moveTo>
                    <a:lnTo>
                      <a:pt x="21214" y="7929"/>
                    </a:lnTo>
                    <a:lnTo>
                      <a:pt x="20125" y="5349"/>
                    </a:lnTo>
                    <a:lnTo>
                      <a:pt x="18437" y="3164"/>
                    </a:lnTo>
                    <a:lnTo>
                      <a:pt x="16251" y="1474"/>
                    </a:lnTo>
                    <a:lnTo>
                      <a:pt x="13672" y="386"/>
                    </a:lnTo>
                    <a:lnTo>
                      <a:pt x="10800" y="0"/>
                    </a:lnTo>
                    <a:lnTo>
                      <a:pt x="7929" y="386"/>
                    </a:lnTo>
                    <a:lnTo>
                      <a:pt x="5349" y="1474"/>
                    </a:lnTo>
                    <a:lnTo>
                      <a:pt x="3163" y="3164"/>
                    </a:lnTo>
                    <a:lnTo>
                      <a:pt x="1475" y="5349"/>
                    </a:lnTo>
                    <a:lnTo>
                      <a:pt x="386" y="7929"/>
                    </a:lnTo>
                    <a:lnTo>
                      <a:pt x="0" y="10800"/>
                    </a:lnTo>
                    <a:lnTo>
                      <a:pt x="386" y="13672"/>
                    </a:lnTo>
                    <a:lnTo>
                      <a:pt x="1475" y="16251"/>
                    </a:lnTo>
                    <a:lnTo>
                      <a:pt x="3163" y="18437"/>
                    </a:lnTo>
                    <a:lnTo>
                      <a:pt x="5349" y="20126"/>
                    </a:lnTo>
                    <a:lnTo>
                      <a:pt x="7929" y="21214"/>
                    </a:lnTo>
                    <a:lnTo>
                      <a:pt x="10800" y="21600"/>
                    </a:lnTo>
                    <a:lnTo>
                      <a:pt x="13672" y="21214"/>
                    </a:lnTo>
                    <a:lnTo>
                      <a:pt x="16251" y="20126"/>
                    </a:lnTo>
                    <a:lnTo>
                      <a:pt x="18437" y="18437"/>
                    </a:lnTo>
                    <a:lnTo>
                      <a:pt x="20125"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23"/>
              <p:cNvSpPr/>
              <p:nvPr/>
            </p:nvSpPr>
            <p:spPr>
              <a:xfrm>
                <a:off x="2515870" y="2870"/>
                <a:ext cx="384836" cy="384823"/>
              </a:xfrm>
              <a:custGeom>
                <a:rect l="l" t="t" r="r" b="b"/>
                <a:pathLst>
                  <a:path w="21600" h="21600" extrusionOk="0">
                    <a:moveTo>
                      <a:pt x="21600" y="10446"/>
                    </a:moveTo>
                    <a:lnTo>
                      <a:pt x="21237" y="8003"/>
                    </a:lnTo>
                    <a:lnTo>
                      <a:pt x="20158" y="5397"/>
                    </a:lnTo>
                    <a:lnTo>
                      <a:pt x="18687" y="3413"/>
                    </a:lnTo>
                    <a:lnTo>
                      <a:pt x="16506" y="1623"/>
                    </a:lnTo>
                    <a:lnTo>
                      <a:pt x="14274" y="567"/>
                    </a:lnTo>
                    <a:lnTo>
                      <a:pt x="11506" y="17"/>
                    </a:lnTo>
                    <a:lnTo>
                      <a:pt x="11154" y="0"/>
                    </a:lnTo>
                    <a:lnTo>
                      <a:pt x="10446" y="0"/>
                    </a:lnTo>
                    <a:lnTo>
                      <a:pt x="8004" y="362"/>
                    </a:lnTo>
                    <a:lnTo>
                      <a:pt x="5397" y="1442"/>
                    </a:lnTo>
                    <a:lnTo>
                      <a:pt x="3414" y="2913"/>
                    </a:lnTo>
                    <a:lnTo>
                      <a:pt x="1624" y="5094"/>
                    </a:lnTo>
                    <a:lnTo>
                      <a:pt x="568" y="7327"/>
                    </a:lnTo>
                    <a:lnTo>
                      <a:pt x="17" y="10093"/>
                    </a:lnTo>
                    <a:lnTo>
                      <a:pt x="0" y="10446"/>
                    </a:lnTo>
                    <a:lnTo>
                      <a:pt x="0" y="11154"/>
                    </a:lnTo>
                    <a:lnTo>
                      <a:pt x="362" y="13597"/>
                    </a:lnTo>
                    <a:lnTo>
                      <a:pt x="1442" y="16203"/>
                    </a:lnTo>
                    <a:lnTo>
                      <a:pt x="2913" y="18187"/>
                    </a:lnTo>
                    <a:lnTo>
                      <a:pt x="5094" y="19977"/>
                    </a:lnTo>
                    <a:lnTo>
                      <a:pt x="7326" y="21033"/>
                    </a:lnTo>
                    <a:lnTo>
                      <a:pt x="10094" y="21583"/>
                    </a:lnTo>
                    <a:lnTo>
                      <a:pt x="10446" y="21600"/>
                    </a:lnTo>
                    <a:lnTo>
                      <a:pt x="11154" y="21600"/>
                    </a:lnTo>
                    <a:lnTo>
                      <a:pt x="13596" y="21238"/>
                    </a:lnTo>
                    <a:lnTo>
                      <a:pt x="16203" y="20159"/>
                    </a:lnTo>
                    <a:lnTo>
                      <a:pt x="18186" y="18687"/>
                    </a:lnTo>
                    <a:lnTo>
                      <a:pt x="19976" y="16506"/>
                    </a:lnTo>
                    <a:lnTo>
                      <a:pt x="21032" y="14273"/>
                    </a:lnTo>
                    <a:lnTo>
                      <a:pt x="21582" y="11507"/>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23"/>
              <p:cNvSpPr/>
              <p:nvPr/>
            </p:nvSpPr>
            <p:spPr>
              <a:xfrm>
                <a:off x="3027032" y="0"/>
                <a:ext cx="390526" cy="390564"/>
              </a:xfrm>
              <a:custGeom>
                <a:rect l="l" t="t" r="r" b="b"/>
                <a:pathLst>
                  <a:path w="21600" h="21600" extrusionOk="0">
                    <a:moveTo>
                      <a:pt x="21600" y="10801"/>
                    </a:moveTo>
                    <a:lnTo>
                      <a:pt x="21315" y="8324"/>
                    </a:lnTo>
                    <a:lnTo>
                      <a:pt x="20502" y="6051"/>
                    </a:lnTo>
                    <a:lnTo>
                      <a:pt x="19228" y="4046"/>
                    </a:lnTo>
                    <a:lnTo>
                      <a:pt x="17555" y="2373"/>
                    </a:lnTo>
                    <a:lnTo>
                      <a:pt x="15550" y="1098"/>
                    </a:lnTo>
                    <a:lnTo>
                      <a:pt x="13277" y="285"/>
                    </a:lnTo>
                    <a:lnTo>
                      <a:pt x="10800" y="0"/>
                    </a:lnTo>
                    <a:lnTo>
                      <a:pt x="8323" y="285"/>
                    </a:lnTo>
                    <a:lnTo>
                      <a:pt x="6050" y="1098"/>
                    </a:lnTo>
                    <a:lnTo>
                      <a:pt x="4045" y="2373"/>
                    </a:lnTo>
                    <a:lnTo>
                      <a:pt x="2372" y="4046"/>
                    </a:lnTo>
                    <a:lnTo>
                      <a:pt x="1097" y="6051"/>
                    </a:lnTo>
                    <a:lnTo>
                      <a:pt x="285" y="8324"/>
                    </a:lnTo>
                    <a:lnTo>
                      <a:pt x="0" y="10801"/>
                    </a:lnTo>
                    <a:lnTo>
                      <a:pt x="285" y="13277"/>
                    </a:lnTo>
                    <a:lnTo>
                      <a:pt x="1097" y="15550"/>
                    </a:lnTo>
                    <a:lnTo>
                      <a:pt x="2372" y="17555"/>
                    </a:lnTo>
                    <a:lnTo>
                      <a:pt x="4045" y="19227"/>
                    </a:lnTo>
                    <a:lnTo>
                      <a:pt x="6050" y="20502"/>
                    </a:lnTo>
                    <a:lnTo>
                      <a:pt x="8323" y="21315"/>
                    </a:lnTo>
                    <a:lnTo>
                      <a:pt x="10800" y="21600"/>
                    </a:lnTo>
                    <a:lnTo>
                      <a:pt x="13277" y="21315"/>
                    </a:lnTo>
                    <a:lnTo>
                      <a:pt x="15550" y="20502"/>
                    </a:lnTo>
                    <a:lnTo>
                      <a:pt x="17555" y="19227"/>
                    </a:lnTo>
                    <a:lnTo>
                      <a:pt x="19228"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24" name="Google Shape;4624;p23" descr="Google Shape;1705;p20"/>
            <p:cNvPicPr preferRelativeResize="0"/>
            <p:nvPr/>
          </p:nvPicPr>
          <p:blipFill>
            <a:blip r:embed="rId38">
              <a:alphaModFix/>
            </a:blip>
            <a:stretch>
              <a:fillRect/>
            </a:stretch>
          </p:blipFill>
          <p:spPr>
            <a:xfrm>
              <a:off x="2504458" y="4612495"/>
              <a:ext cx="208098" cy="208111"/>
            </a:xfrm>
            <a:prstGeom prst="rect">
              <a:avLst/>
            </a:prstGeom>
            <a:noFill/>
            <a:ln>
              <a:noFill/>
            </a:ln>
          </p:spPr>
        </p:pic>
        <p:pic>
          <p:nvPicPr>
            <p:cNvPr id="4625" name="Google Shape;4625;p23" descr="Google Shape;1706;p20"/>
            <p:cNvPicPr preferRelativeResize="0"/>
            <p:nvPr/>
          </p:nvPicPr>
          <p:blipFill>
            <a:blip r:embed="rId39">
              <a:alphaModFix/>
            </a:blip>
            <a:stretch>
              <a:fillRect/>
            </a:stretch>
          </p:blipFill>
          <p:spPr>
            <a:xfrm>
              <a:off x="3004218" y="4598258"/>
              <a:ext cx="236602" cy="236601"/>
            </a:xfrm>
            <a:prstGeom prst="rect">
              <a:avLst/>
            </a:prstGeom>
            <a:noFill/>
            <a:ln>
              <a:noFill/>
            </a:ln>
          </p:spPr>
        </p:pic>
        <p:grpSp>
          <p:nvGrpSpPr>
            <p:cNvPr id="4626" name="Google Shape;4626;p23"/>
            <p:cNvGrpSpPr/>
            <p:nvPr/>
          </p:nvGrpSpPr>
          <p:grpSpPr>
            <a:xfrm>
              <a:off x="3505367" y="4536981"/>
              <a:ext cx="3394775" cy="359184"/>
              <a:chExt cx="3394774" cy="359183"/>
            </a:xfrm>
          </p:grpSpPr>
          <p:sp>
            <p:nvSpPr>
              <p:cNvPr id="4627" name="Google Shape;4627;p23"/>
              <p:cNvSpPr/>
              <p:nvPr/>
            </p:nvSpPr>
            <p:spPr>
              <a:xfrm>
                <a:off x="0" y="48437"/>
                <a:ext cx="262294" cy="262269"/>
              </a:xfrm>
              <a:custGeom>
                <a:rect l="l" t="t" r="r" b="b"/>
                <a:pathLst>
                  <a:path w="21600" h="21600" extrusionOk="0">
                    <a:moveTo>
                      <a:pt x="21600" y="10801"/>
                    </a:moveTo>
                    <a:lnTo>
                      <a:pt x="20751" y="6597"/>
                    </a:lnTo>
                    <a:lnTo>
                      <a:pt x="18436" y="3164"/>
                    </a:lnTo>
                    <a:lnTo>
                      <a:pt x="15004" y="849"/>
                    </a:lnTo>
                    <a:lnTo>
                      <a:pt x="10800" y="0"/>
                    </a:lnTo>
                    <a:lnTo>
                      <a:pt x="6596" y="849"/>
                    </a:lnTo>
                    <a:lnTo>
                      <a:pt x="3164" y="3164"/>
                    </a:lnTo>
                    <a:lnTo>
                      <a:pt x="849" y="6597"/>
                    </a:lnTo>
                    <a:lnTo>
                      <a:pt x="0" y="10801"/>
                    </a:lnTo>
                    <a:lnTo>
                      <a:pt x="849" y="15003"/>
                    </a:lnTo>
                    <a:lnTo>
                      <a:pt x="3164" y="18436"/>
                    </a:lnTo>
                    <a:lnTo>
                      <a:pt x="6596" y="20751"/>
                    </a:lnTo>
                    <a:lnTo>
                      <a:pt x="10800" y="21600"/>
                    </a:lnTo>
                    <a:lnTo>
                      <a:pt x="15004" y="20751"/>
                    </a:lnTo>
                    <a:lnTo>
                      <a:pt x="18436" y="18436"/>
                    </a:lnTo>
                    <a:lnTo>
                      <a:pt x="20751" y="15003"/>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23"/>
              <p:cNvSpPr/>
              <p:nvPr/>
            </p:nvSpPr>
            <p:spPr>
              <a:xfrm>
                <a:off x="502627" y="37045"/>
                <a:ext cx="285066" cy="285078"/>
              </a:xfrm>
              <a:custGeom>
                <a:rect l="l" t="t" r="r" b="b"/>
                <a:pathLst>
                  <a:path w="21600" h="21600" extrusionOk="0">
                    <a:moveTo>
                      <a:pt x="21600" y="10800"/>
                    </a:moveTo>
                    <a:lnTo>
                      <a:pt x="21135" y="7665"/>
                    </a:lnTo>
                    <a:lnTo>
                      <a:pt x="19779" y="4800"/>
                    </a:lnTo>
                    <a:lnTo>
                      <a:pt x="17652" y="2452"/>
                    </a:lnTo>
                    <a:lnTo>
                      <a:pt x="14933" y="823"/>
                    </a:lnTo>
                    <a:lnTo>
                      <a:pt x="11859" y="52"/>
                    </a:lnTo>
                    <a:lnTo>
                      <a:pt x="10800" y="0"/>
                    </a:lnTo>
                    <a:lnTo>
                      <a:pt x="10269" y="13"/>
                    </a:lnTo>
                    <a:lnTo>
                      <a:pt x="7162" y="631"/>
                    </a:lnTo>
                    <a:lnTo>
                      <a:pt x="4366" y="2126"/>
                    </a:lnTo>
                    <a:lnTo>
                      <a:pt x="2126" y="4366"/>
                    </a:lnTo>
                    <a:lnTo>
                      <a:pt x="630" y="7162"/>
                    </a:lnTo>
                    <a:lnTo>
                      <a:pt x="13" y="10269"/>
                    </a:lnTo>
                    <a:lnTo>
                      <a:pt x="0" y="10800"/>
                    </a:lnTo>
                    <a:lnTo>
                      <a:pt x="13" y="11331"/>
                    </a:lnTo>
                    <a:lnTo>
                      <a:pt x="630" y="14438"/>
                    </a:lnTo>
                    <a:lnTo>
                      <a:pt x="2126" y="17234"/>
                    </a:lnTo>
                    <a:lnTo>
                      <a:pt x="4366" y="19474"/>
                    </a:lnTo>
                    <a:lnTo>
                      <a:pt x="7162" y="20969"/>
                    </a:lnTo>
                    <a:lnTo>
                      <a:pt x="10269" y="21587"/>
                    </a:lnTo>
                    <a:lnTo>
                      <a:pt x="10800" y="21600"/>
                    </a:lnTo>
                    <a:lnTo>
                      <a:pt x="11330" y="21587"/>
                    </a:lnTo>
                    <a:lnTo>
                      <a:pt x="14438" y="20969"/>
                    </a:lnTo>
                    <a:lnTo>
                      <a:pt x="17234" y="19474"/>
                    </a:lnTo>
                    <a:lnTo>
                      <a:pt x="19474" y="17234"/>
                    </a:lnTo>
                    <a:lnTo>
                      <a:pt x="20969" y="14438"/>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23"/>
              <p:cNvSpPr/>
              <p:nvPr/>
            </p:nvSpPr>
            <p:spPr>
              <a:xfrm>
                <a:off x="1005217" y="25641"/>
                <a:ext cx="307875" cy="307849"/>
              </a:xfrm>
              <a:custGeom>
                <a:rect l="l" t="t" r="r" b="b"/>
                <a:pathLst>
                  <a:path w="21600" h="21600" extrusionOk="0">
                    <a:moveTo>
                      <a:pt x="21600" y="10800"/>
                    </a:moveTo>
                    <a:lnTo>
                      <a:pt x="21049" y="7386"/>
                    </a:lnTo>
                    <a:lnTo>
                      <a:pt x="19517" y="4422"/>
                    </a:lnTo>
                    <a:lnTo>
                      <a:pt x="17179" y="2084"/>
                    </a:lnTo>
                    <a:lnTo>
                      <a:pt x="14213" y="551"/>
                    </a:lnTo>
                    <a:lnTo>
                      <a:pt x="10800" y="0"/>
                    </a:lnTo>
                    <a:lnTo>
                      <a:pt x="7387" y="551"/>
                    </a:lnTo>
                    <a:lnTo>
                      <a:pt x="4422" y="2084"/>
                    </a:lnTo>
                    <a:lnTo>
                      <a:pt x="2084" y="4422"/>
                    </a:lnTo>
                    <a:lnTo>
                      <a:pt x="551" y="7386"/>
                    </a:lnTo>
                    <a:lnTo>
                      <a:pt x="0" y="10800"/>
                    </a:lnTo>
                    <a:lnTo>
                      <a:pt x="551" y="14215"/>
                    </a:lnTo>
                    <a:lnTo>
                      <a:pt x="2084" y="17179"/>
                    </a:lnTo>
                    <a:lnTo>
                      <a:pt x="4422" y="19517"/>
                    </a:lnTo>
                    <a:lnTo>
                      <a:pt x="7387" y="21050"/>
                    </a:lnTo>
                    <a:lnTo>
                      <a:pt x="10800" y="21600"/>
                    </a:lnTo>
                    <a:lnTo>
                      <a:pt x="14213" y="21050"/>
                    </a:lnTo>
                    <a:lnTo>
                      <a:pt x="17179" y="19517"/>
                    </a:lnTo>
                    <a:lnTo>
                      <a:pt x="19517" y="17179"/>
                    </a:lnTo>
                    <a:lnTo>
                      <a:pt x="21049" y="14215"/>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23"/>
              <p:cNvSpPr/>
              <p:nvPr/>
            </p:nvSpPr>
            <p:spPr>
              <a:xfrm>
                <a:off x="1509255" y="15659"/>
                <a:ext cx="327801" cy="327826"/>
              </a:xfrm>
              <a:custGeom>
                <a:rect l="l" t="t" r="r" b="b"/>
                <a:pathLst>
                  <a:path w="21600" h="21600" extrusionOk="0">
                    <a:moveTo>
                      <a:pt x="21600" y="10800"/>
                    </a:moveTo>
                    <a:lnTo>
                      <a:pt x="21215" y="7929"/>
                    </a:lnTo>
                    <a:lnTo>
                      <a:pt x="20126" y="5349"/>
                    </a:lnTo>
                    <a:lnTo>
                      <a:pt x="18437" y="3163"/>
                    </a:lnTo>
                    <a:lnTo>
                      <a:pt x="16252" y="1474"/>
                    </a:lnTo>
                    <a:lnTo>
                      <a:pt x="13672" y="386"/>
                    </a:lnTo>
                    <a:lnTo>
                      <a:pt x="10800" y="0"/>
                    </a:lnTo>
                    <a:lnTo>
                      <a:pt x="7928" y="386"/>
                    </a:lnTo>
                    <a:lnTo>
                      <a:pt x="5348" y="1474"/>
                    </a:lnTo>
                    <a:lnTo>
                      <a:pt x="3162" y="3163"/>
                    </a:lnTo>
                    <a:lnTo>
                      <a:pt x="1475" y="5349"/>
                    </a:lnTo>
                    <a:lnTo>
                      <a:pt x="386" y="7929"/>
                    </a:lnTo>
                    <a:lnTo>
                      <a:pt x="0" y="10800"/>
                    </a:lnTo>
                    <a:lnTo>
                      <a:pt x="386" y="13672"/>
                    </a:lnTo>
                    <a:lnTo>
                      <a:pt x="1475" y="16252"/>
                    </a:lnTo>
                    <a:lnTo>
                      <a:pt x="3162" y="18437"/>
                    </a:lnTo>
                    <a:lnTo>
                      <a:pt x="5348" y="20126"/>
                    </a:lnTo>
                    <a:lnTo>
                      <a:pt x="7928" y="21214"/>
                    </a:lnTo>
                    <a:lnTo>
                      <a:pt x="10800" y="21600"/>
                    </a:lnTo>
                    <a:lnTo>
                      <a:pt x="13672" y="21214"/>
                    </a:lnTo>
                    <a:lnTo>
                      <a:pt x="16252" y="20126"/>
                    </a:lnTo>
                    <a:lnTo>
                      <a:pt x="18437" y="18437"/>
                    </a:lnTo>
                    <a:lnTo>
                      <a:pt x="20126" y="16252"/>
                    </a:lnTo>
                    <a:lnTo>
                      <a:pt x="21215"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23"/>
              <p:cNvSpPr/>
              <p:nvPr/>
            </p:nvSpPr>
            <p:spPr>
              <a:xfrm>
                <a:off x="2014702" y="7124"/>
                <a:ext cx="344933" cy="344921"/>
              </a:xfrm>
              <a:custGeom>
                <a:rect l="l" t="t" r="r" b="b"/>
                <a:pathLst>
                  <a:path w="21600" h="21600" extrusionOk="0">
                    <a:moveTo>
                      <a:pt x="21600" y="10800"/>
                    </a:moveTo>
                    <a:lnTo>
                      <a:pt x="21276" y="8175"/>
                    </a:lnTo>
                    <a:lnTo>
                      <a:pt x="20325" y="5709"/>
                    </a:lnTo>
                    <a:lnTo>
                      <a:pt x="18803" y="3547"/>
                    </a:lnTo>
                    <a:lnTo>
                      <a:pt x="16800" y="1820"/>
                    </a:lnTo>
                    <a:lnTo>
                      <a:pt x="14438" y="631"/>
                    </a:lnTo>
                    <a:lnTo>
                      <a:pt x="11859" y="52"/>
                    </a:lnTo>
                    <a:lnTo>
                      <a:pt x="10800" y="0"/>
                    </a:lnTo>
                    <a:lnTo>
                      <a:pt x="10270" y="13"/>
                    </a:lnTo>
                    <a:lnTo>
                      <a:pt x="7665" y="464"/>
                    </a:lnTo>
                    <a:lnTo>
                      <a:pt x="5248" y="1536"/>
                    </a:lnTo>
                    <a:lnTo>
                      <a:pt x="3164" y="3163"/>
                    </a:lnTo>
                    <a:lnTo>
                      <a:pt x="1537" y="5248"/>
                    </a:lnTo>
                    <a:lnTo>
                      <a:pt x="465" y="7664"/>
                    </a:lnTo>
                    <a:lnTo>
                      <a:pt x="14" y="10269"/>
                    </a:lnTo>
                    <a:lnTo>
                      <a:pt x="0" y="10800"/>
                    </a:lnTo>
                    <a:lnTo>
                      <a:pt x="14" y="11331"/>
                    </a:lnTo>
                    <a:lnTo>
                      <a:pt x="465" y="13936"/>
                    </a:lnTo>
                    <a:lnTo>
                      <a:pt x="1537" y="16352"/>
                    </a:lnTo>
                    <a:lnTo>
                      <a:pt x="3164" y="18437"/>
                    </a:lnTo>
                    <a:lnTo>
                      <a:pt x="5248" y="20064"/>
                    </a:lnTo>
                    <a:lnTo>
                      <a:pt x="7665" y="21136"/>
                    </a:lnTo>
                    <a:lnTo>
                      <a:pt x="10270" y="21587"/>
                    </a:lnTo>
                    <a:lnTo>
                      <a:pt x="10800" y="21600"/>
                    </a:lnTo>
                    <a:lnTo>
                      <a:pt x="11330" y="21587"/>
                    </a:lnTo>
                    <a:lnTo>
                      <a:pt x="13935" y="21136"/>
                    </a:lnTo>
                    <a:lnTo>
                      <a:pt x="16352" y="20064"/>
                    </a:lnTo>
                    <a:lnTo>
                      <a:pt x="18437" y="18437"/>
                    </a:lnTo>
                    <a:lnTo>
                      <a:pt x="20064" y="16352"/>
                    </a:lnTo>
                    <a:lnTo>
                      <a:pt x="21135" y="13936"/>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23"/>
              <p:cNvSpPr/>
              <p:nvPr/>
            </p:nvSpPr>
            <p:spPr>
              <a:xfrm>
                <a:off x="3035592" y="0"/>
                <a:ext cx="359182" cy="359183"/>
              </a:xfrm>
              <a:custGeom>
                <a:rect l="l" t="t" r="r" b="b"/>
                <a:pathLst>
                  <a:path w="21600" h="21600" extrusionOk="0">
                    <a:moveTo>
                      <a:pt x="21600" y="10446"/>
                    </a:moveTo>
                    <a:lnTo>
                      <a:pt x="21237" y="8003"/>
                    </a:lnTo>
                    <a:lnTo>
                      <a:pt x="20158" y="5397"/>
                    </a:lnTo>
                    <a:lnTo>
                      <a:pt x="18687" y="3413"/>
                    </a:lnTo>
                    <a:lnTo>
                      <a:pt x="16506" y="1623"/>
                    </a:lnTo>
                    <a:lnTo>
                      <a:pt x="14273" y="567"/>
                    </a:lnTo>
                    <a:lnTo>
                      <a:pt x="11506" y="17"/>
                    </a:lnTo>
                    <a:lnTo>
                      <a:pt x="11154" y="0"/>
                    </a:lnTo>
                    <a:lnTo>
                      <a:pt x="10446" y="0"/>
                    </a:lnTo>
                    <a:lnTo>
                      <a:pt x="8003" y="362"/>
                    </a:lnTo>
                    <a:lnTo>
                      <a:pt x="5397" y="1442"/>
                    </a:lnTo>
                    <a:lnTo>
                      <a:pt x="3413" y="2913"/>
                    </a:lnTo>
                    <a:lnTo>
                      <a:pt x="1624" y="5093"/>
                    </a:lnTo>
                    <a:lnTo>
                      <a:pt x="567" y="7326"/>
                    </a:lnTo>
                    <a:lnTo>
                      <a:pt x="18" y="10093"/>
                    </a:lnTo>
                    <a:lnTo>
                      <a:pt x="0" y="10446"/>
                    </a:lnTo>
                    <a:lnTo>
                      <a:pt x="0" y="11154"/>
                    </a:lnTo>
                    <a:lnTo>
                      <a:pt x="362" y="13596"/>
                    </a:lnTo>
                    <a:lnTo>
                      <a:pt x="1442" y="16203"/>
                    </a:lnTo>
                    <a:lnTo>
                      <a:pt x="2913" y="18186"/>
                    </a:lnTo>
                    <a:lnTo>
                      <a:pt x="5094" y="19976"/>
                    </a:lnTo>
                    <a:lnTo>
                      <a:pt x="7327" y="21032"/>
                    </a:lnTo>
                    <a:lnTo>
                      <a:pt x="10094" y="21582"/>
                    </a:lnTo>
                    <a:lnTo>
                      <a:pt x="10446" y="21600"/>
                    </a:lnTo>
                    <a:lnTo>
                      <a:pt x="11154" y="21600"/>
                    </a:lnTo>
                    <a:lnTo>
                      <a:pt x="13597" y="21237"/>
                    </a:lnTo>
                    <a:lnTo>
                      <a:pt x="16203" y="20157"/>
                    </a:lnTo>
                    <a:lnTo>
                      <a:pt x="18187" y="18686"/>
                    </a:lnTo>
                    <a:lnTo>
                      <a:pt x="19976" y="16506"/>
                    </a:lnTo>
                    <a:lnTo>
                      <a:pt x="21033" y="14273"/>
                    </a:lnTo>
                    <a:lnTo>
                      <a:pt x="21582" y="11506"/>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33" name="Google Shape;4633;p23" descr="Google Shape;1708;p20"/>
            <p:cNvPicPr preferRelativeResize="0"/>
            <p:nvPr/>
          </p:nvPicPr>
          <p:blipFill>
            <a:blip r:embed="rId40">
              <a:alphaModFix/>
            </a:blip>
            <a:stretch>
              <a:fillRect/>
            </a:stretch>
          </p:blipFill>
          <p:spPr>
            <a:xfrm>
              <a:off x="2511575" y="5133641"/>
              <a:ext cx="193841" cy="193846"/>
            </a:xfrm>
            <a:prstGeom prst="rect">
              <a:avLst/>
            </a:prstGeom>
            <a:noFill/>
            <a:ln>
              <a:noFill/>
            </a:ln>
          </p:spPr>
        </p:pic>
        <p:pic>
          <p:nvPicPr>
            <p:cNvPr id="4634" name="Google Shape;4634;p23" descr="Google Shape;1709;p20"/>
            <p:cNvPicPr preferRelativeResize="0"/>
            <p:nvPr/>
          </p:nvPicPr>
          <p:blipFill>
            <a:blip r:embed="rId20">
              <a:alphaModFix/>
            </a:blip>
            <a:stretch>
              <a:fillRect/>
            </a:stretch>
          </p:blipFill>
          <p:spPr>
            <a:xfrm>
              <a:off x="3012771" y="5120799"/>
              <a:ext cx="219508" cy="219508"/>
            </a:xfrm>
            <a:prstGeom prst="rect">
              <a:avLst/>
            </a:prstGeom>
            <a:noFill/>
            <a:ln>
              <a:noFill/>
            </a:ln>
          </p:spPr>
        </p:pic>
        <p:pic>
          <p:nvPicPr>
            <p:cNvPr id="4635" name="Google Shape;4635;p23" descr="Google Shape;1710;p20"/>
            <p:cNvPicPr preferRelativeResize="0"/>
            <p:nvPr/>
          </p:nvPicPr>
          <p:blipFill>
            <a:blip r:embed="rId41">
              <a:alphaModFix/>
            </a:blip>
            <a:stretch>
              <a:fillRect/>
            </a:stretch>
          </p:blipFill>
          <p:spPr>
            <a:xfrm>
              <a:off x="3513930" y="5107986"/>
              <a:ext cx="245160" cy="245163"/>
            </a:xfrm>
            <a:prstGeom prst="rect">
              <a:avLst/>
            </a:prstGeom>
            <a:noFill/>
            <a:ln>
              <a:noFill/>
            </a:ln>
          </p:spPr>
        </p:pic>
        <p:grpSp>
          <p:nvGrpSpPr>
            <p:cNvPr id="4636" name="Google Shape;4636;p23"/>
            <p:cNvGrpSpPr/>
            <p:nvPr/>
          </p:nvGrpSpPr>
          <p:grpSpPr>
            <a:xfrm>
              <a:off x="3078735" y="55609"/>
              <a:ext cx="10352383" cy="5599571"/>
              <a:chExt cx="10352381" cy="5599570"/>
            </a:xfrm>
          </p:grpSpPr>
          <p:sp>
            <p:nvSpPr>
              <p:cNvPr id="4637" name="Google Shape;4637;p23"/>
              <p:cNvSpPr/>
              <p:nvPr/>
            </p:nvSpPr>
            <p:spPr>
              <a:xfrm>
                <a:off x="0" y="5586869"/>
                <a:ext cx="87541" cy="12701"/>
              </a:xfrm>
              <a:custGeom>
                <a:rect l="l" t="t" r="r" b="b"/>
                <a:pathLst>
                  <a:path w="21600" h="21600" extrusionOk="0">
                    <a:moveTo>
                      <a:pt x="21600" y="21600"/>
                    </a:moveTo>
                    <a:lnTo>
                      <a:pt x="20519" y="15758"/>
                    </a:lnTo>
                    <a:lnTo>
                      <a:pt x="10801" y="0"/>
                    </a:lnTo>
                    <a:lnTo>
                      <a:pt x="1078" y="15758"/>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8" name="Google Shape;4638;p23"/>
              <p:cNvSpPr/>
              <p:nvPr/>
            </p:nvSpPr>
            <p:spPr>
              <a:xfrm>
                <a:off x="496480" y="5577788"/>
                <a:ext cx="122594" cy="20880"/>
              </a:xfrm>
              <a:custGeom>
                <a:rect l="l" t="t" r="r" b="b"/>
                <a:pathLst>
                  <a:path w="21600" h="21600" extrusionOk="0">
                    <a:moveTo>
                      <a:pt x="21600" y="21600"/>
                    </a:moveTo>
                    <a:lnTo>
                      <a:pt x="18425" y="9040"/>
                    </a:lnTo>
                    <a:lnTo>
                      <a:pt x="10801" y="0"/>
                    </a:lnTo>
                    <a:lnTo>
                      <a:pt x="3175" y="9040"/>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9" name="Google Shape;4639;p23"/>
              <p:cNvSpPr/>
              <p:nvPr/>
            </p:nvSpPr>
            <p:spPr>
              <a:xfrm>
                <a:off x="988719" y="5566384"/>
                <a:ext cx="166130" cy="32285"/>
              </a:xfrm>
              <a:custGeom>
                <a:rect l="l" t="t" r="r" b="b"/>
                <a:pathLst>
                  <a:path w="21600" h="21600" extrusionOk="0">
                    <a:moveTo>
                      <a:pt x="21600" y="21600"/>
                    </a:moveTo>
                    <a:lnTo>
                      <a:pt x="15933" y="4181"/>
                    </a:lnTo>
                    <a:lnTo>
                      <a:pt x="11846" y="0"/>
                    </a:lnTo>
                    <a:lnTo>
                      <a:pt x="9754" y="0"/>
                    </a:lnTo>
                    <a:lnTo>
                      <a:pt x="3735" y="8302"/>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0" name="Google Shape;4640;p23"/>
              <p:cNvSpPr/>
              <p:nvPr/>
            </p:nvSpPr>
            <p:spPr>
              <a:xfrm>
                <a:off x="937793" y="5040984"/>
                <a:ext cx="267958" cy="267971"/>
              </a:xfrm>
              <a:custGeom>
                <a:rect l="l" t="t" r="r" b="b"/>
                <a:pathLst>
                  <a:path w="21600" h="21600" extrusionOk="0">
                    <a:moveTo>
                      <a:pt x="21600" y="10799"/>
                    </a:moveTo>
                    <a:lnTo>
                      <a:pt x="21049" y="7386"/>
                    </a:lnTo>
                    <a:lnTo>
                      <a:pt x="19517" y="4421"/>
                    </a:lnTo>
                    <a:lnTo>
                      <a:pt x="17180" y="2084"/>
                    </a:lnTo>
                    <a:lnTo>
                      <a:pt x="14215" y="551"/>
                    </a:lnTo>
                    <a:lnTo>
                      <a:pt x="10802" y="0"/>
                    </a:lnTo>
                    <a:lnTo>
                      <a:pt x="7387" y="551"/>
                    </a:lnTo>
                    <a:lnTo>
                      <a:pt x="4422" y="2084"/>
                    </a:lnTo>
                    <a:lnTo>
                      <a:pt x="2084" y="4421"/>
                    </a:lnTo>
                    <a:lnTo>
                      <a:pt x="551" y="7386"/>
                    </a:lnTo>
                    <a:lnTo>
                      <a:pt x="0" y="10799"/>
                    </a:lnTo>
                    <a:lnTo>
                      <a:pt x="551" y="14213"/>
                    </a:lnTo>
                    <a:lnTo>
                      <a:pt x="2084" y="17179"/>
                    </a:lnTo>
                    <a:lnTo>
                      <a:pt x="4422" y="19516"/>
                    </a:lnTo>
                    <a:lnTo>
                      <a:pt x="7387" y="21049"/>
                    </a:lnTo>
                    <a:lnTo>
                      <a:pt x="10802" y="21600"/>
                    </a:lnTo>
                    <a:lnTo>
                      <a:pt x="14215" y="21049"/>
                    </a:lnTo>
                    <a:lnTo>
                      <a:pt x="17180" y="19516"/>
                    </a:lnTo>
                    <a:lnTo>
                      <a:pt x="19517" y="17179"/>
                    </a:lnTo>
                    <a:lnTo>
                      <a:pt x="21049" y="14213"/>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1" name="Google Shape;4641;p23"/>
              <p:cNvSpPr/>
              <p:nvPr/>
            </p:nvSpPr>
            <p:spPr>
              <a:xfrm>
                <a:off x="1491423" y="5557837"/>
                <a:ext cx="188736" cy="40832"/>
              </a:xfrm>
              <a:custGeom>
                <a:rect l="l" t="t" r="r" b="b"/>
                <a:pathLst>
                  <a:path w="21600" h="21600" extrusionOk="0">
                    <a:moveTo>
                      <a:pt x="21600" y="21600"/>
                    </a:moveTo>
                    <a:lnTo>
                      <a:pt x="21412" y="20317"/>
                    </a:lnTo>
                    <a:lnTo>
                      <a:pt x="16644" y="5449"/>
                    </a:lnTo>
                    <a:lnTo>
                      <a:pt x="10802" y="0"/>
                    </a:lnTo>
                    <a:lnTo>
                      <a:pt x="4959" y="5449"/>
                    </a:lnTo>
                    <a:lnTo>
                      <a:pt x="187" y="20317"/>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2" name="Google Shape;4642;p23"/>
              <p:cNvSpPr/>
              <p:nvPr/>
            </p:nvSpPr>
            <p:spPr>
              <a:xfrm>
                <a:off x="1441830" y="5031002"/>
                <a:ext cx="287910" cy="287897"/>
              </a:xfrm>
              <a:custGeom>
                <a:rect l="l" t="t" r="r" b="b"/>
                <a:pathLst>
                  <a:path w="21600" h="21600" extrusionOk="0">
                    <a:moveTo>
                      <a:pt x="21600" y="10800"/>
                    </a:moveTo>
                    <a:lnTo>
                      <a:pt x="21049" y="7386"/>
                    </a:lnTo>
                    <a:lnTo>
                      <a:pt x="19516" y="4421"/>
                    </a:lnTo>
                    <a:lnTo>
                      <a:pt x="17179" y="2084"/>
                    </a:lnTo>
                    <a:lnTo>
                      <a:pt x="14215" y="551"/>
                    </a:lnTo>
                    <a:lnTo>
                      <a:pt x="10802" y="0"/>
                    </a:lnTo>
                    <a:lnTo>
                      <a:pt x="7388" y="551"/>
                    </a:lnTo>
                    <a:lnTo>
                      <a:pt x="4423" y="2084"/>
                    </a:lnTo>
                    <a:lnTo>
                      <a:pt x="2085" y="4421"/>
                    </a:lnTo>
                    <a:lnTo>
                      <a:pt x="551" y="7386"/>
                    </a:lnTo>
                    <a:lnTo>
                      <a:pt x="0" y="10800"/>
                    </a:lnTo>
                    <a:lnTo>
                      <a:pt x="551" y="14214"/>
                    </a:lnTo>
                    <a:lnTo>
                      <a:pt x="2085" y="17178"/>
                    </a:lnTo>
                    <a:lnTo>
                      <a:pt x="4423" y="19516"/>
                    </a:lnTo>
                    <a:lnTo>
                      <a:pt x="7388" y="21049"/>
                    </a:lnTo>
                    <a:lnTo>
                      <a:pt x="10802" y="21600"/>
                    </a:lnTo>
                    <a:lnTo>
                      <a:pt x="14215" y="21049"/>
                    </a:lnTo>
                    <a:lnTo>
                      <a:pt x="17179" y="19516"/>
                    </a:lnTo>
                    <a:lnTo>
                      <a:pt x="19516"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3" name="Google Shape;4643;p23"/>
              <p:cNvSpPr/>
              <p:nvPr/>
            </p:nvSpPr>
            <p:spPr>
              <a:xfrm>
                <a:off x="1995157" y="5550713"/>
                <a:ext cx="209284" cy="47956"/>
              </a:xfrm>
              <a:custGeom>
                <a:rect l="l" t="t" r="r" b="b"/>
                <a:pathLst>
                  <a:path w="21600" h="21600" extrusionOk="0">
                    <a:moveTo>
                      <a:pt x="21600" y="21600"/>
                    </a:moveTo>
                    <a:lnTo>
                      <a:pt x="18136" y="8855"/>
                    </a:lnTo>
                    <a:lnTo>
                      <a:pt x="14268" y="1865"/>
                    </a:lnTo>
                    <a:lnTo>
                      <a:pt x="10799" y="0"/>
                    </a:lnTo>
                    <a:lnTo>
                      <a:pt x="10099" y="74"/>
                    </a:lnTo>
                    <a:lnTo>
                      <a:pt x="5994" y="3638"/>
                    </a:lnTo>
                    <a:lnTo>
                      <a:pt x="2299" y="12259"/>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4" name="Google Shape;4644;p23"/>
              <p:cNvSpPr/>
              <p:nvPr/>
            </p:nvSpPr>
            <p:spPr>
              <a:xfrm>
                <a:off x="1948688" y="5023866"/>
                <a:ext cx="302184" cy="302172"/>
              </a:xfrm>
              <a:custGeom>
                <a:rect l="l" t="t" r="r" b="b"/>
                <a:pathLst>
                  <a:path w="21600" h="21600" extrusionOk="0">
                    <a:moveTo>
                      <a:pt x="21600" y="10800"/>
                    </a:moveTo>
                    <a:lnTo>
                      <a:pt x="21049" y="7387"/>
                    </a:lnTo>
                    <a:lnTo>
                      <a:pt x="19517" y="4422"/>
                    </a:lnTo>
                    <a:lnTo>
                      <a:pt x="17179" y="2083"/>
                    </a:lnTo>
                    <a:lnTo>
                      <a:pt x="14214" y="550"/>
                    </a:lnTo>
                    <a:lnTo>
                      <a:pt x="10800" y="0"/>
                    </a:lnTo>
                    <a:lnTo>
                      <a:pt x="7387" y="550"/>
                    </a:lnTo>
                    <a:lnTo>
                      <a:pt x="4422" y="2083"/>
                    </a:lnTo>
                    <a:lnTo>
                      <a:pt x="2084" y="4422"/>
                    </a:lnTo>
                    <a:lnTo>
                      <a:pt x="551" y="7387"/>
                    </a:lnTo>
                    <a:lnTo>
                      <a:pt x="0" y="10800"/>
                    </a:lnTo>
                    <a:lnTo>
                      <a:pt x="551" y="14214"/>
                    </a:lnTo>
                    <a:lnTo>
                      <a:pt x="2084" y="17178"/>
                    </a:lnTo>
                    <a:lnTo>
                      <a:pt x="4422" y="19516"/>
                    </a:lnTo>
                    <a:lnTo>
                      <a:pt x="7387" y="21050"/>
                    </a:lnTo>
                    <a:lnTo>
                      <a:pt x="10800" y="21600"/>
                    </a:lnTo>
                    <a:lnTo>
                      <a:pt x="14214" y="21050"/>
                    </a:lnTo>
                    <a:lnTo>
                      <a:pt x="17179" y="19516"/>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5" name="Google Shape;4645;p23"/>
              <p:cNvSpPr/>
              <p:nvPr/>
            </p:nvSpPr>
            <p:spPr>
              <a:xfrm>
                <a:off x="2502878" y="5545009"/>
                <a:ext cx="221831" cy="53659"/>
              </a:xfrm>
              <a:custGeom>
                <a:rect l="l" t="t" r="r" b="b"/>
                <a:pathLst>
                  <a:path w="21600" h="21600" extrusionOk="0">
                    <a:moveTo>
                      <a:pt x="21600" y="21600"/>
                    </a:moveTo>
                    <a:lnTo>
                      <a:pt x="19079" y="11181"/>
                    </a:lnTo>
                    <a:lnTo>
                      <a:pt x="15230" y="2955"/>
                    </a:lnTo>
                    <a:lnTo>
                      <a:pt x="10799" y="0"/>
                    </a:lnTo>
                    <a:lnTo>
                      <a:pt x="6369" y="2955"/>
                    </a:lnTo>
                    <a:lnTo>
                      <a:pt x="2521" y="11181"/>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6" name="Google Shape;4646;p23"/>
              <p:cNvSpPr/>
              <p:nvPr/>
            </p:nvSpPr>
            <p:spPr>
              <a:xfrm>
                <a:off x="2455595" y="5016754"/>
                <a:ext cx="316409" cy="316409"/>
              </a:xfrm>
              <a:custGeom>
                <a:rect l="l" t="t" r="r" b="b"/>
                <a:pathLst>
                  <a:path w="21600" h="21600" extrusionOk="0">
                    <a:moveTo>
                      <a:pt x="21600" y="10800"/>
                    </a:moveTo>
                    <a:lnTo>
                      <a:pt x="21049" y="7387"/>
                    </a:lnTo>
                    <a:lnTo>
                      <a:pt x="19517" y="4422"/>
                    </a:lnTo>
                    <a:lnTo>
                      <a:pt x="17178" y="2083"/>
                    </a:lnTo>
                    <a:lnTo>
                      <a:pt x="14214" y="550"/>
                    </a:lnTo>
                    <a:lnTo>
                      <a:pt x="10800" y="0"/>
                    </a:lnTo>
                    <a:lnTo>
                      <a:pt x="7387" y="550"/>
                    </a:lnTo>
                    <a:lnTo>
                      <a:pt x="4422" y="2083"/>
                    </a:lnTo>
                    <a:lnTo>
                      <a:pt x="2083" y="4422"/>
                    </a:lnTo>
                    <a:lnTo>
                      <a:pt x="551" y="7387"/>
                    </a:lnTo>
                    <a:lnTo>
                      <a:pt x="0" y="10800"/>
                    </a:lnTo>
                    <a:lnTo>
                      <a:pt x="551" y="14214"/>
                    </a:lnTo>
                    <a:lnTo>
                      <a:pt x="2083" y="17178"/>
                    </a:lnTo>
                    <a:lnTo>
                      <a:pt x="4422" y="19517"/>
                    </a:lnTo>
                    <a:lnTo>
                      <a:pt x="7387" y="21049"/>
                    </a:lnTo>
                    <a:lnTo>
                      <a:pt x="10800" y="21600"/>
                    </a:lnTo>
                    <a:lnTo>
                      <a:pt x="14214" y="21049"/>
                    </a:lnTo>
                    <a:lnTo>
                      <a:pt x="17178" y="19517"/>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7" name="Google Shape;4647;p23"/>
              <p:cNvSpPr/>
              <p:nvPr/>
            </p:nvSpPr>
            <p:spPr>
              <a:xfrm>
                <a:off x="3476471" y="5009629"/>
                <a:ext cx="330671" cy="330671"/>
              </a:xfrm>
              <a:custGeom>
                <a:rect l="l" t="t" r="r" b="b"/>
                <a:pathLst>
                  <a:path w="21600" h="21600" extrusionOk="0">
                    <a:moveTo>
                      <a:pt x="21600" y="10800"/>
                    </a:moveTo>
                    <a:lnTo>
                      <a:pt x="21276" y="8175"/>
                    </a:lnTo>
                    <a:lnTo>
                      <a:pt x="20325" y="5708"/>
                    </a:lnTo>
                    <a:lnTo>
                      <a:pt x="18803" y="3547"/>
                    </a:lnTo>
                    <a:lnTo>
                      <a:pt x="16801" y="1820"/>
                    </a:lnTo>
                    <a:lnTo>
                      <a:pt x="14438" y="630"/>
                    </a:lnTo>
                    <a:lnTo>
                      <a:pt x="11859" y="51"/>
                    </a:lnTo>
                    <a:lnTo>
                      <a:pt x="10800" y="0"/>
                    </a:lnTo>
                    <a:lnTo>
                      <a:pt x="10270" y="12"/>
                    </a:lnTo>
                    <a:lnTo>
                      <a:pt x="7665" y="465"/>
                    </a:lnTo>
                    <a:lnTo>
                      <a:pt x="5249" y="1536"/>
                    </a:lnTo>
                    <a:lnTo>
                      <a:pt x="3163" y="3163"/>
                    </a:lnTo>
                    <a:lnTo>
                      <a:pt x="1536" y="5248"/>
                    </a:lnTo>
                    <a:lnTo>
                      <a:pt x="465" y="7665"/>
                    </a:lnTo>
                    <a:lnTo>
                      <a:pt x="13" y="10269"/>
                    </a:lnTo>
                    <a:lnTo>
                      <a:pt x="0" y="10800"/>
                    </a:lnTo>
                    <a:lnTo>
                      <a:pt x="13" y="11331"/>
                    </a:lnTo>
                    <a:lnTo>
                      <a:pt x="465" y="13935"/>
                    </a:lnTo>
                    <a:lnTo>
                      <a:pt x="1536" y="16351"/>
                    </a:lnTo>
                    <a:lnTo>
                      <a:pt x="3163" y="18437"/>
                    </a:lnTo>
                    <a:lnTo>
                      <a:pt x="5249" y="20064"/>
                    </a:lnTo>
                    <a:lnTo>
                      <a:pt x="7665" y="21135"/>
                    </a:lnTo>
                    <a:lnTo>
                      <a:pt x="10270" y="21587"/>
                    </a:lnTo>
                    <a:lnTo>
                      <a:pt x="10800" y="21600"/>
                    </a:lnTo>
                    <a:lnTo>
                      <a:pt x="11331" y="21587"/>
                    </a:lnTo>
                    <a:lnTo>
                      <a:pt x="13935" y="21135"/>
                    </a:lnTo>
                    <a:lnTo>
                      <a:pt x="16352" y="20064"/>
                    </a:lnTo>
                    <a:lnTo>
                      <a:pt x="18437" y="18437"/>
                    </a:lnTo>
                    <a:lnTo>
                      <a:pt x="20064" y="16351"/>
                    </a:lnTo>
                    <a:lnTo>
                      <a:pt x="21135" y="13935"/>
                    </a:lnTo>
                    <a:lnTo>
                      <a:pt x="21588"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8" name="Google Shape;4648;p23"/>
              <p:cNvSpPr/>
              <p:nvPr/>
            </p:nvSpPr>
            <p:spPr>
              <a:xfrm>
                <a:off x="10295369" y="0"/>
                <a:ext cx="57012" cy="57011"/>
              </a:xfrm>
              <a:custGeom>
                <a:rect l="l" t="t" r="r" b="b"/>
                <a:pathLst>
                  <a:path w="21600" h="21600" extrusionOk="0">
                    <a:moveTo>
                      <a:pt x="21600" y="10793"/>
                    </a:moveTo>
                    <a:lnTo>
                      <a:pt x="20753" y="6592"/>
                    </a:lnTo>
                    <a:lnTo>
                      <a:pt x="18439" y="3161"/>
                    </a:lnTo>
                    <a:lnTo>
                      <a:pt x="15003" y="847"/>
                    </a:lnTo>
                    <a:lnTo>
                      <a:pt x="10807" y="0"/>
                    </a:lnTo>
                    <a:lnTo>
                      <a:pt x="6597" y="847"/>
                    </a:lnTo>
                    <a:lnTo>
                      <a:pt x="3161" y="3161"/>
                    </a:lnTo>
                    <a:lnTo>
                      <a:pt x="847" y="6592"/>
                    </a:lnTo>
                    <a:lnTo>
                      <a:pt x="0" y="10793"/>
                    </a:lnTo>
                    <a:lnTo>
                      <a:pt x="847" y="15003"/>
                    </a:lnTo>
                    <a:lnTo>
                      <a:pt x="3161" y="18434"/>
                    </a:lnTo>
                    <a:lnTo>
                      <a:pt x="6597" y="20748"/>
                    </a:lnTo>
                    <a:lnTo>
                      <a:pt x="10807" y="21600"/>
                    </a:lnTo>
                    <a:lnTo>
                      <a:pt x="15003" y="20748"/>
                    </a:lnTo>
                    <a:lnTo>
                      <a:pt x="18439" y="18434"/>
                    </a:lnTo>
                    <a:lnTo>
                      <a:pt x="20753" y="15003"/>
                    </a:lnTo>
                    <a:lnTo>
                      <a:pt x="21600" y="10793"/>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49" name="Google Shape;4649;p23" descr="Google Shape;1712;p20"/>
            <p:cNvPicPr preferRelativeResize="0"/>
            <p:nvPr/>
          </p:nvPicPr>
          <p:blipFill>
            <a:blip r:embed="rId4">
              <a:alphaModFix/>
            </a:blip>
            <a:stretch>
              <a:fillRect/>
            </a:stretch>
          </p:blipFill>
          <p:spPr>
            <a:xfrm>
              <a:off x="12845861" y="41340"/>
              <a:ext cx="85506" cy="85532"/>
            </a:xfrm>
            <a:prstGeom prst="rect">
              <a:avLst/>
            </a:prstGeom>
            <a:noFill/>
            <a:ln>
              <a:noFill/>
            </a:ln>
          </p:spPr>
        </p:pic>
        <p:pic>
          <p:nvPicPr>
            <p:cNvPr id="4650" name="Google Shape;4650;p23" descr="Google Shape;1713;p20"/>
            <p:cNvPicPr preferRelativeResize="0"/>
            <p:nvPr/>
          </p:nvPicPr>
          <p:blipFill>
            <a:blip r:embed="rId5">
              <a:alphaModFix/>
            </a:blip>
            <a:stretch>
              <a:fillRect/>
            </a:stretch>
          </p:blipFill>
          <p:spPr>
            <a:xfrm>
              <a:off x="12317594" y="27075"/>
              <a:ext cx="114049" cy="114028"/>
            </a:xfrm>
            <a:prstGeom prst="rect">
              <a:avLst/>
            </a:prstGeom>
            <a:noFill/>
            <a:ln>
              <a:noFill/>
            </a:ln>
          </p:spPr>
        </p:pic>
        <p:pic>
          <p:nvPicPr>
            <p:cNvPr id="4651" name="Google Shape;4651;p23" descr="Google Shape;1714;p20"/>
            <p:cNvPicPr preferRelativeResize="0"/>
            <p:nvPr/>
          </p:nvPicPr>
          <p:blipFill>
            <a:blip r:embed="rId42">
              <a:alphaModFix/>
            </a:blip>
            <a:stretch>
              <a:fillRect/>
            </a:stretch>
          </p:blipFill>
          <p:spPr>
            <a:xfrm>
              <a:off x="11790772" y="14258"/>
              <a:ext cx="139661" cy="139695"/>
            </a:xfrm>
            <a:prstGeom prst="rect">
              <a:avLst/>
            </a:prstGeom>
            <a:noFill/>
            <a:ln>
              <a:noFill/>
            </a:ln>
          </p:spPr>
        </p:pic>
        <p:pic>
          <p:nvPicPr>
            <p:cNvPr id="4652" name="Google Shape;4652;p23" descr="Google Shape;1715;p20"/>
            <p:cNvPicPr preferRelativeResize="0"/>
            <p:nvPr/>
          </p:nvPicPr>
          <p:blipFill>
            <a:blip r:embed="rId43">
              <a:alphaModFix/>
            </a:blip>
            <a:stretch>
              <a:fillRect/>
            </a:stretch>
          </p:blipFill>
          <p:spPr>
            <a:xfrm>
              <a:off x="11262505" y="0"/>
              <a:ext cx="168184" cy="168215"/>
            </a:xfrm>
            <a:prstGeom prst="rect">
              <a:avLst/>
            </a:prstGeom>
            <a:noFill/>
            <a:ln>
              <a:noFill/>
            </a:ln>
          </p:spPr>
        </p:pic>
        <p:pic>
          <p:nvPicPr>
            <p:cNvPr id="4653" name="Google Shape;4653;p23" descr="Google Shape;1716;p20"/>
            <p:cNvPicPr preferRelativeResize="0"/>
            <p:nvPr/>
          </p:nvPicPr>
          <p:blipFill>
            <a:blip r:embed="rId44">
              <a:alphaModFix/>
            </a:blip>
            <a:stretch>
              <a:fillRect/>
            </a:stretch>
          </p:blipFill>
          <p:spPr>
            <a:xfrm>
              <a:off x="13368409" y="563908"/>
              <a:ext cx="68428" cy="68412"/>
            </a:xfrm>
            <a:prstGeom prst="rect">
              <a:avLst/>
            </a:prstGeom>
            <a:noFill/>
            <a:ln>
              <a:noFill/>
            </a:ln>
          </p:spPr>
        </p:pic>
        <p:pic>
          <p:nvPicPr>
            <p:cNvPr id="4654" name="Google Shape;4654;p23" descr="Google Shape;1717;p20"/>
            <p:cNvPicPr preferRelativeResize="0"/>
            <p:nvPr/>
          </p:nvPicPr>
          <p:blipFill>
            <a:blip r:embed="rId45">
              <a:alphaModFix/>
            </a:blip>
            <a:stretch>
              <a:fillRect/>
            </a:stretch>
          </p:blipFill>
          <p:spPr>
            <a:xfrm>
              <a:off x="12840163" y="549649"/>
              <a:ext cx="96919" cy="96909"/>
            </a:xfrm>
            <a:prstGeom prst="rect">
              <a:avLst/>
            </a:prstGeom>
            <a:noFill/>
            <a:ln>
              <a:noFill/>
            </a:ln>
          </p:spPr>
        </p:pic>
        <p:pic>
          <p:nvPicPr>
            <p:cNvPr id="4655" name="Google Shape;4655;p23" descr="Google Shape;1718;p20"/>
            <p:cNvPicPr preferRelativeResize="0"/>
            <p:nvPr/>
          </p:nvPicPr>
          <p:blipFill>
            <a:blip r:embed="rId46">
              <a:alphaModFix/>
            </a:blip>
            <a:stretch>
              <a:fillRect/>
            </a:stretch>
          </p:blipFill>
          <p:spPr>
            <a:xfrm>
              <a:off x="12311898" y="535389"/>
              <a:ext cx="125442" cy="125430"/>
            </a:xfrm>
            <a:prstGeom prst="rect">
              <a:avLst/>
            </a:prstGeom>
            <a:noFill/>
            <a:ln>
              <a:noFill/>
            </a:ln>
          </p:spPr>
        </p:pic>
        <p:pic>
          <p:nvPicPr>
            <p:cNvPr id="4656" name="Google Shape;4656;p23" descr="Google Shape;1719;p20"/>
            <p:cNvPicPr preferRelativeResize="0"/>
            <p:nvPr/>
          </p:nvPicPr>
          <p:blipFill>
            <a:blip r:embed="rId47">
              <a:alphaModFix/>
            </a:blip>
            <a:stretch>
              <a:fillRect/>
            </a:stretch>
          </p:blipFill>
          <p:spPr>
            <a:xfrm>
              <a:off x="11783631" y="521124"/>
              <a:ext cx="153954" cy="153952"/>
            </a:xfrm>
            <a:prstGeom prst="rect">
              <a:avLst/>
            </a:prstGeom>
            <a:noFill/>
            <a:ln>
              <a:noFill/>
            </a:ln>
          </p:spPr>
        </p:pic>
        <p:pic>
          <p:nvPicPr>
            <p:cNvPr id="4657" name="Google Shape;4657;p23" descr="Google Shape;1720;p20"/>
            <p:cNvPicPr preferRelativeResize="0"/>
            <p:nvPr/>
          </p:nvPicPr>
          <p:blipFill>
            <a:blip r:embed="rId48">
              <a:alphaModFix/>
            </a:blip>
            <a:stretch>
              <a:fillRect/>
            </a:stretch>
          </p:blipFill>
          <p:spPr>
            <a:xfrm>
              <a:off x="11256798" y="508307"/>
              <a:ext cx="179576" cy="179586"/>
            </a:xfrm>
            <a:prstGeom prst="rect">
              <a:avLst/>
            </a:prstGeom>
            <a:noFill/>
            <a:ln>
              <a:noFill/>
            </a:ln>
          </p:spPr>
        </p:pic>
        <p:pic>
          <p:nvPicPr>
            <p:cNvPr id="4658" name="Google Shape;4658;p23" descr="Google Shape;1721;p20"/>
            <p:cNvPicPr preferRelativeResize="0"/>
            <p:nvPr/>
          </p:nvPicPr>
          <p:blipFill>
            <a:blip r:embed="rId49">
              <a:alphaModFix/>
            </a:blip>
            <a:stretch>
              <a:fillRect/>
            </a:stretch>
          </p:blipFill>
          <p:spPr>
            <a:xfrm>
              <a:off x="10728533" y="494048"/>
              <a:ext cx="208120" cy="208107"/>
            </a:xfrm>
            <a:prstGeom prst="rect">
              <a:avLst/>
            </a:prstGeom>
            <a:noFill/>
            <a:ln>
              <a:noFill/>
            </a:ln>
          </p:spPr>
        </p:pic>
        <p:pic>
          <p:nvPicPr>
            <p:cNvPr id="4659" name="Google Shape;4659;p23" descr="Google Shape;1722;p20"/>
            <p:cNvPicPr preferRelativeResize="0"/>
            <p:nvPr/>
          </p:nvPicPr>
          <p:blipFill>
            <a:blip r:embed="rId50">
              <a:alphaModFix/>
            </a:blip>
            <a:stretch>
              <a:fillRect/>
            </a:stretch>
          </p:blipFill>
          <p:spPr>
            <a:xfrm>
              <a:off x="10201711" y="481230"/>
              <a:ext cx="233763" cy="233740"/>
            </a:xfrm>
            <a:prstGeom prst="rect">
              <a:avLst/>
            </a:prstGeom>
            <a:noFill/>
            <a:ln>
              <a:noFill/>
            </a:ln>
          </p:spPr>
        </p:pic>
        <p:sp>
          <p:nvSpPr>
            <p:cNvPr id="4660" name="Google Shape;4660;p23"/>
            <p:cNvSpPr/>
            <p:nvPr/>
          </p:nvSpPr>
          <p:spPr>
            <a:xfrm>
              <a:off x="9674888" y="468414"/>
              <a:ext cx="259396" cy="259408"/>
            </a:xfrm>
            <a:custGeom>
              <a:rect l="l" t="t" r="r" b="b"/>
              <a:pathLst>
                <a:path w="21600" h="21600" extrusionOk="0">
                  <a:moveTo>
                    <a:pt x="10799" y="0"/>
                  </a:moveTo>
                  <a:lnTo>
                    <a:pt x="6595" y="849"/>
                  </a:lnTo>
                  <a:lnTo>
                    <a:pt x="3163" y="3163"/>
                  </a:lnTo>
                  <a:lnTo>
                    <a:pt x="848" y="6595"/>
                  </a:lnTo>
                  <a:lnTo>
                    <a:pt x="0" y="10799"/>
                  </a:lnTo>
                  <a:lnTo>
                    <a:pt x="848" y="15003"/>
                  </a:lnTo>
                  <a:lnTo>
                    <a:pt x="3163" y="18436"/>
                  </a:lnTo>
                  <a:lnTo>
                    <a:pt x="6595" y="20751"/>
                  </a:lnTo>
                  <a:lnTo>
                    <a:pt x="10799" y="21600"/>
                  </a:lnTo>
                  <a:lnTo>
                    <a:pt x="15003" y="20751"/>
                  </a:lnTo>
                  <a:lnTo>
                    <a:pt x="18437" y="18436"/>
                  </a:lnTo>
                  <a:lnTo>
                    <a:pt x="20751" y="15003"/>
                  </a:lnTo>
                  <a:lnTo>
                    <a:pt x="21600" y="10799"/>
                  </a:lnTo>
                  <a:lnTo>
                    <a:pt x="20751" y="6595"/>
                  </a:lnTo>
                  <a:lnTo>
                    <a:pt x="18437" y="3163"/>
                  </a:lnTo>
                  <a:lnTo>
                    <a:pt x="15003" y="849"/>
                  </a:lnTo>
                  <a:lnTo>
                    <a:pt x="10799"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61" name="Google Shape;4661;p23" descr="Google Shape;1724;p20"/>
            <p:cNvPicPr preferRelativeResize="0"/>
            <p:nvPr/>
          </p:nvPicPr>
          <p:blipFill>
            <a:blip r:embed="rId15">
              <a:alphaModFix/>
            </a:blip>
            <a:stretch>
              <a:fillRect/>
            </a:stretch>
          </p:blipFill>
          <p:spPr>
            <a:xfrm>
              <a:off x="13364147" y="1073633"/>
              <a:ext cx="76951" cy="76951"/>
            </a:xfrm>
            <a:prstGeom prst="rect">
              <a:avLst/>
            </a:prstGeom>
            <a:noFill/>
            <a:ln>
              <a:noFill/>
            </a:ln>
          </p:spPr>
        </p:pic>
        <p:pic>
          <p:nvPicPr>
            <p:cNvPr id="4662" name="Google Shape;4662;p23" descr="Google Shape;1725;p20"/>
            <p:cNvPicPr preferRelativeResize="0"/>
            <p:nvPr/>
          </p:nvPicPr>
          <p:blipFill>
            <a:blip r:embed="rId51">
              <a:alphaModFix/>
            </a:blip>
            <a:stretch>
              <a:fillRect/>
            </a:stretch>
          </p:blipFill>
          <p:spPr>
            <a:xfrm>
              <a:off x="12835894" y="1059367"/>
              <a:ext cx="105463" cy="105473"/>
            </a:xfrm>
            <a:prstGeom prst="rect">
              <a:avLst/>
            </a:prstGeom>
            <a:noFill/>
            <a:ln>
              <a:noFill/>
            </a:ln>
          </p:spPr>
        </p:pic>
        <p:pic>
          <p:nvPicPr>
            <p:cNvPr id="4663" name="Google Shape;4663;p23" descr="Google Shape;1726;p20"/>
            <p:cNvPicPr preferRelativeResize="0"/>
            <p:nvPr/>
          </p:nvPicPr>
          <p:blipFill>
            <a:blip r:embed="rId52">
              <a:alphaModFix/>
            </a:blip>
            <a:stretch>
              <a:fillRect/>
            </a:stretch>
          </p:blipFill>
          <p:spPr>
            <a:xfrm>
              <a:off x="12307616" y="1045113"/>
              <a:ext cx="133996" cy="133994"/>
            </a:xfrm>
            <a:prstGeom prst="rect">
              <a:avLst/>
            </a:prstGeom>
            <a:noFill/>
            <a:ln>
              <a:noFill/>
            </a:ln>
          </p:spPr>
        </p:pic>
        <p:pic>
          <p:nvPicPr>
            <p:cNvPr id="4664" name="Google Shape;4664;p23" descr="Google Shape;1727;p20"/>
            <p:cNvPicPr preferRelativeResize="0"/>
            <p:nvPr/>
          </p:nvPicPr>
          <p:blipFill>
            <a:blip r:embed="rId53">
              <a:alphaModFix/>
            </a:blip>
            <a:stretch>
              <a:fillRect/>
            </a:stretch>
          </p:blipFill>
          <p:spPr>
            <a:xfrm>
              <a:off x="11779348" y="1030850"/>
              <a:ext cx="162509" cy="162515"/>
            </a:xfrm>
            <a:prstGeom prst="rect">
              <a:avLst/>
            </a:prstGeom>
            <a:noFill/>
            <a:ln>
              <a:noFill/>
            </a:ln>
          </p:spPr>
        </p:pic>
        <p:pic>
          <p:nvPicPr>
            <p:cNvPr id="4665" name="Google Shape;4665;p23" descr="Google Shape;1728;p20"/>
            <p:cNvPicPr preferRelativeResize="0"/>
            <p:nvPr/>
          </p:nvPicPr>
          <p:blipFill>
            <a:blip r:embed="rId54">
              <a:alphaModFix/>
            </a:blip>
            <a:stretch>
              <a:fillRect/>
            </a:stretch>
          </p:blipFill>
          <p:spPr>
            <a:xfrm>
              <a:off x="11251113" y="1016620"/>
              <a:ext cx="190979" cy="190987"/>
            </a:xfrm>
            <a:prstGeom prst="rect">
              <a:avLst/>
            </a:prstGeom>
            <a:noFill/>
            <a:ln>
              <a:noFill/>
            </a:ln>
          </p:spPr>
        </p:pic>
        <p:pic>
          <p:nvPicPr>
            <p:cNvPr id="4666" name="Google Shape;4666;p23" descr="Google Shape;1729;p20"/>
            <p:cNvPicPr preferRelativeResize="0"/>
            <p:nvPr/>
          </p:nvPicPr>
          <p:blipFill>
            <a:blip r:embed="rId55">
              <a:alphaModFix/>
            </a:blip>
            <a:stretch>
              <a:fillRect/>
            </a:stretch>
          </p:blipFill>
          <p:spPr>
            <a:xfrm>
              <a:off x="10722855" y="1002355"/>
              <a:ext cx="219481" cy="219501"/>
            </a:xfrm>
            <a:prstGeom prst="rect">
              <a:avLst/>
            </a:prstGeom>
            <a:noFill/>
            <a:ln>
              <a:noFill/>
            </a:ln>
          </p:spPr>
        </p:pic>
        <p:pic>
          <p:nvPicPr>
            <p:cNvPr id="4667" name="Google Shape;4667;p23" descr="Google Shape;1730;p20"/>
            <p:cNvPicPr preferRelativeResize="0"/>
            <p:nvPr/>
          </p:nvPicPr>
          <p:blipFill>
            <a:blip r:embed="rId56">
              <a:alphaModFix/>
            </a:blip>
            <a:stretch>
              <a:fillRect/>
            </a:stretch>
          </p:blipFill>
          <p:spPr>
            <a:xfrm>
              <a:off x="10194590" y="988091"/>
              <a:ext cx="248003" cy="248030"/>
            </a:xfrm>
            <a:prstGeom prst="rect">
              <a:avLst/>
            </a:prstGeom>
            <a:noFill/>
            <a:ln>
              <a:noFill/>
            </a:ln>
          </p:spPr>
        </p:pic>
        <p:grpSp>
          <p:nvGrpSpPr>
            <p:cNvPr id="4668" name="Google Shape;4668;p23"/>
            <p:cNvGrpSpPr/>
            <p:nvPr/>
          </p:nvGrpSpPr>
          <p:grpSpPr>
            <a:xfrm>
              <a:off x="8612659" y="948204"/>
              <a:ext cx="1330188" cy="327827"/>
              <a:chExt cx="1330186" cy="327825"/>
            </a:xfrm>
          </p:grpSpPr>
          <p:sp>
            <p:nvSpPr>
              <p:cNvPr id="4669" name="Google Shape;4669;p23"/>
              <p:cNvSpPr/>
              <p:nvPr/>
            </p:nvSpPr>
            <p:spPr>
              <a:xfrm>
                <a:off x="0" y="0"/>
                <a:ext cx="327813" cy="327825"/>
              </a:xfrm>
              <a:custGeom>
                <a:rect l="l" t="t" r="r" b="b"/>
                <a:pathLst>
                  <a:path w="21600" h="21600" extrusionOk="0">
                    <a:moveTo>
                      <a:pt x="21600" y="10800"/>
                    </a:moveTo>
                    <a:lnTo>
                      <a:pt x="21214" y="7929"/>
                    </a:lnTo>
                    <a:lnTo>
                      <a:pt x="20126" y="5349"/>
                    </a:lnTo>
                    <a:lnTo>
                      <a:pt x="18437" y="3163"/>
                    </a:lnTo>
                    <a:lnTo>
                      <a:pt x="16251" y="1474"/>
                    </a:lnTo>
                    <a:lnTo>
                      <a:pt x="13671" y="386"/>
                    </a:lnTo>
                    <a:lnTo>
                      <a:pt x="10800" y="0"/>
                    </a:lnTo>
                    <a:lnTo>
                      <a:pt x="7929" y="386"/>
                    </a:lnTo>
                    <a:lnTo>
                      <a:pt x="5349" y="1474"/>
                    </a:lnTo>
                    <a:lnTo>
                      <a:pt x="3163" y="3163"/>
                    </a:lnTo>
                    <a:lnTo>
                      <a:pt x="1474" y="5349"/>
                    </a:lnTo>
                    <a:lnTo>
                      <a:pt x="386" y="7929"/>
                    </a:lnTo>
                    <a:lnTo>
                      <a:pt x="0" y="10800"/>
                    </a:lnTo>
                    <a:lnTo>
                      <a:pt x="386" y="13671"/>
                    </a:lnTo>
                    <a:lnTo>
                      <a:pt x="1474" y="16251"/>
                    </a:lnTo>
                    <a:lnTo>
                      <a:pt x="3163" y="18437"/>
                    </a:lnTo>
                    <a:lnTo>
                      <a:pt x="5349" y="20126"/>
                    </a:lnTo>
                    <a:lnTo>
                      <a:pt x="7929" y="21214"/>
                    </a:lnTo>
                    <a:lnTo>
                      <a:pt x="10800" y="21600"/>
                    </a:lnTo>
                    <a:lnTo>
                      <a:pt x="13671" y="21214"/>
                    </a:lnTo>
                    <a:lnTo>
                      <a:pt x="16251" y="20126"/>
                    </a:lnTo>
                    <a:lnTo>
                      <a:pt x="18437" y="18437"/>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0" name="Google Shape;4670;p23"/>
              <p:cNvSpPr/>
              <p:nvPr/>
            </p:nvSpPr>
            <p:spPr>
              <a:xfrm>
                <a:off x="526834" y="12826"/>
                <a:ext cx="302184" cy="302185"/>
              </a:xfrm>
              <a:custGeom>
                <a:rect l="l" t="t" r="r" b="b"/>
                <a:pathLst>
                  <a:path w="21600" h="21600" extrusionOk="0">
                    <a:moveTo>
                      <a:pt x="21600" y="10800"/>
                    </a:moveTo>
                    <a:lnTo>
                      <a:pt x="21049" y="7387"/>
                    </a:lnTo>
                    <a:lnTo>
                      <a:pt x="19516" y="4422"/>
                    </a:lnTo>
                    <a:lnTo>
                      <a:pt x="17178" y="2083"/>
                    </a:lnTo>
                    <a:lnTo>
                      <a:pt x="14213" y="550"/>
                    </a:lnTo>
                    <a:lnTo>
                      <a:pt x="10799" y="0"/>
                    </a:lnTo>
                    <a:lnTo>
                      <a:pt x="7385" y="550"/>
                    </a:lnTo>
                    <a:lnTo>
                      <a:pt x="4421" y="2083"/>
                    </a:lnTo>
                    <a:lnTo>
                      <a:pt x="2083" y="4422"/>
                    </a:lnTo>
                    <a:lnTo>
                      <a:pt x="551" y="7387"/>
                    </a:lnTo>
                    <a:lnTo>
                      <a:pt x="0" y="10800"/>
                    </a:lnTo>
                    <a:lnTo>
                      <a:pt x="551" y="14213"/>
                    </a:lnTo>
                    <a:lnTo>
                      <a:pt x="2083" y="17178"/>
                    </a:lnTo>
                    <a:lnTo>
                      <a:pt x="4421" y="19516"/>
                    </a:lnTo>
                    <a:lnTo>
                      <a:pt x="7385" y="21049"/>
                    </a:lnTo>
                    <a:lnTo>
                      <a:pt x="10799" y="21600"/>
                    </a:lnTo>
                    <a:lnTo>
                      <a:pt x="14213" y="21049"/>
                    </a:lnTo>
                    <a:lnTo>
                      <a:pt x="17178" y="19516"/>
                    </a:lnTo>
                    <a:lnTo>
                      <a:pt x="19516" y="17178"/>
                    </a:lnTo>
                    <a:lnTo>
                      <a:pt x="21049"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1" name="Google Shape;4671;p23"/>
              <p:cNvSpPr/>
              <p:nvPr/>
            </p:nvSpPr>
            <p:spPr>
              <a:xfrm>
                <a:off x="1053668" y="25653"/>
                <a:ext cx="276518" cy="276531"/>
              </a:xfrm>
              <a:custGeom>
                <a:rect l="l" t="t" r="r" b="b"/>
                <a:pathLst>
                  <a:path w="21600" h="21600" extrusionOk="0">
                    <a:moveTo>
                      <a:pt x="21600" y="10799"/>
                    </a:moveTo>
                    <a:lnTo>
                      <a:pt x="21049" y="7385"/>
                    </a:lnTo>
                    <a:lnTo>
                      <a:pt x="19516" y="4421"/>
                    </a:lnTo>
                    <a:lnTo>
                      <a:pt x="17177" y="2084"/>
                    </a:lnTo>
                    <a:lnTo>
                      <a:pt x="14212" y="552"/>
                    </a:lnTo>
                    <a:lnTo>
                      <a:pt x="10798" y="0"/>
                    </a:lnTo>
                    <a:lnTo>
                      <a:pt x="7386" y="552"/>
                    </a:lnTo>
                    <a:lnTo>
                      <a:pt x="4422" y="2084"/>
                    </a:lnTo>
                    <a:lnTo>
                      <a:pt x="2084" y="4421"/>
                    </a:lnTo>
                    <a:lnTo>
                      <a:pt x="551" y="7385"/>
                    </a:lnTo>
                    <a:lnTo>
                      <a:pt x="0" y="10799"/>
                    </a:lnTo>
                    <a:lnTo>
                      <a:pt x="551" y="14212"/>
                    </a:lnTo>
                    <a:lnTo>
                      <a:pt x="2084" y="17177"/>
                    </a:lnTo>
                    <a:lnTo>
                      <a:pt x="4422" y="19515"/>
                    </a:lnTo>
                    <a:lnTo>
                      <a:pt x="7386" y="21048"/>
                    </a:lnTo>
                    <a:lnTo>
                      <a:pt x="10798" y="21600"/>
                    </a:lnTo>
                    <a:lnTo>
                      <a:pt x="14212" y="21048"/>
                    </a:lnTo>
                    <a:lnTo>
                      <a:pt x="17177"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72" name="Google Shape;4672;p23" descr="Google Shape;1732;p20"/>
            <p:cNvPicPr preferRelativeResize="0"/>
            <p:nvPr/>
          </p:nvPicPr>
          <p:blipFill>
            <a:blip r:embed="rId57">
              <a:alphaModFix/>
            </a:blip>
            <a:stretch>
              <a:fillRect/>
            </a:stretch>
          </p:blipFill>
          <p:spPr>
            <a:xfrm>
              <a:off x="12833023" y="1570519"/>
              <a:ext cx="111170" cy="111197"/>
            </a:xfrm>
            <a:prstGeom prst="rect">
              <a:avLst/>
            </a:prstGeom>
            <a:noFill/>
            <a:ln>
              <a:noFill/>
            </a:ln>
          </p:spPr>
        </p:pic>
        <p:pic>
          <p:nvPicPr>
            <p:cNvPr id="4673" name="Google Shape;4673;p23" descr="Google Shape;1733;p20"/>
            <p:cNvPicPr preferRelativeResize="0"/>
            <p:nvPr/>
          </p:nvPicPr>
          <p:blipFill>
            <a:blip r:embed="rId58">
              <a:alphaModFix/>
            </a:blip>
            <a:stretch>
              <a:fillRect/>
            </a:stretch>
          </p:blipFill>
          <p:spPr>
            <a:xfrm>
              <a:off x="12304787" y="1556285"/>
              <a:ext cx="139661" cy="139670"/>
            </a:xfrm>
            <a:prstGeom prst="rect">
              <a:avLst/>
            </a:prstGeom>
            <a:noFill/>
            <a:ln>
              <a:noFill/>
            </a:ln>
          </p:spPr>
        </p:pic>
        <p:pic>
          <p:nvPicPr>
            <p:cNvPr id="4674" name="Google Shape;4674;p23" descr="Google Shape;1734;p20"/>
            <p:cNvPicPr preferRelativeResize="0"/>
            <p:nvPr/>
          </p:nvPicPr>
          <p:blipFill>
            <a:blip r:embed="rId59">
              <a:alphaModFix/>
            </a:blip>
            <a:stretch>
              <a:fillRect/>
            </a:stretch>
          </p:blipFill>
          <p:spPr>
            <a:xfrm>
              <a:off x="11775097" y="1540605"/>
              <a:ext cx="171032" cy="171020"/>
            </a:xfrm>
            <a:prstGeom prst="rect">
              <a:avLst/>
            </a:prstGeom>
            <a:noFill/>
            <a:ln>
              <a:noFill/>
            </a:ln>
          </p:spPr>
        </p:pic>
        <p:pic>
          <p:nvPicPr>
            <p:cNvPr id="4675" name="Google Shape;4675;p23" descr="Google Shape;1735;p20"/>
            <p:cNvPicPr preferRelativeResize="0"/>
            <p:nvPr/>
          </p:nvPicPr>
          <p:blipFill>
            <a:blip r:embed="rId60">
              <a:alphaModFix/>
            </a:blip>
            <a:stretch>
              <a:fillRect/>
            </a:stretch>
          </p:blipFill>
          <p:spPr>
            <a:xfrm>
              <a:off x="11246819" y="1526345"/>
              <a:ext cx="199534" cy="199551"/>
            </a:xfrm>
            <a:prstGeom prst="rect">
              <a:avLst/>
            </a:prstGeom>
            <a:noFill/>
            <a:ln>
              <a:noFill/>
            </a:ln>
          </p:spPr>
        </p:pic>
        <p:pic>
          <p:nvPicPr>
            <p:cNvPr id="4676" name="Google Shape;4676;p23" descr="Google Shape;1736;p20"/>
            <p:cNvPicPr preferRelativeResize="0"/>
            <p:nvPr/>
          </p:nvPicPr>
          <p:blipFill>
            <a:blip r:embed="rId61">
              <a:alphaModFix/>
            </a:blip>
            <a:stretch>
              <a:fillRect/>
            </a:stretch>
          </p:blipFill>
          <p:spPr>
            <a:xfrm>
              <a:off x="10718583" y="1512085"/>
              <a:ext cx="228035" cy="228073"/>
            </a:xfrm>
            <a:prstGeom prst="rect">
              <a:avLst/>
            </a:prstGeom>
            <a:noFill/>
            <a:ln>
              <a:noFill/>
            </a:ln>
          </p:spPr>
        </p:pic>
        <p:grpSp>
          <p:nvGrpSpPr>
            <p:cNvPr id="4677" name="Google Shape;4677;p23"/>
            <p:cNvGrpSpPr/>
            <p:nvPr/>
          </p:nvGrpSpPr>
          <p:grpSpPr>
            <a:xfrm>
              <a:off x="7553288" y="1430866"/>
              <a:ext cx="2894992" cy="390526"/>
              <a:chExt cx="2894991" cy="390525"/>
            </a:xfrm>
          </p:grpSpPr>
          <p:sp>
            <p:nvSpPr>
              <p:cNvPr id="4678" name="Google Shape;4678;p23"/>
              <p:cNvSpPr/>
              <p:nvPr/>
            </p:nvSpPr>
            <p:spPr>
              <a:xfrm>
                <a:off x="0" y="0"/>
                <a:ext cx="390525" cy="390525"/>
              </a:xfrm>
              <a:custGeom>
                <a:rect l="l" t="t" r="r" b="b"/>
                <a:pathLst>
                  <a:path w="21600" h="21600" extrusionOk="0">
                    <a:moveTo>
                      <a:pt x="21600" y="10800"/>
                    </a:moveTo>
                    <a:lnTo>
                      <a:pt x="21315" y="8323"/>
                    </a:lnTo>
                    <a:lnTo>
                      <a:pt x="20503" y="6050"/>
                    </a:lnTo>
                    <a:lnTo>
                      <a:pt x="19228" y="4045"/>
                    </a:lnTo>
                    <a:lnTo>
                      <a:pt x="17555" y="2372"/>
                    </a:lnTo>
                    <a:lnTo>
                      <a:pt x="15550" y="1097"/>
                    </a:lnTo>
                    <a:lnTo>
                      <a:pt x="13277" y="285"/>
                    </a:lnTo>
                    <a:lnTo>
                      <a:pt x="10800" y="0"/>
                    </a:lnTo>
                    <a:lnTo>
                      <a:pt x="8324" y="285"/>
                    </a:lnTo>
                    <a:lnTo>
                      <a:pt x="6050" y="1097"/>
                    </a:lnTo>
                    <a:lnTo>
                      <a:pt x="4045" y="2372"/>
                    </a:lnTo>
                    <a:lnTo>
                      <a:pt x="2373" y="4045"/>
                    </a:lnTo>
                    <a:lnTo>
                      <a:pt x="1098" y="6050"/>
                    </a:lnTo>
                    <a:lnTo>
                      <a:pt x="285" y="8323"/>
                    </a:lnTo>
                    <a:lnTo>
                      <a:pt x="0" y="10800"/>
                    </a:lnTo>
                    <a:lnTo>
                      <a:pt x="285" y="13276"/>
                    </a:lnTo>
                    <a:lnTo>
                      <a:pt x="1098" y="15550"/>
                    </a:lnTo>
                    <a:lnTo>
                      <a:pt x="2373" y="17555"/>
                    </a:lnTo>
                    <a:lnTo>
                      <a:pt x="4045" y="19227"/>
                    </a:lnTo>
                    <a:lnTo>
                      <a:pt x="6050" y="20502"/>
                    </a:lnTo>
                    <a:lnTo>
                      <a:pt x="8324" y="21315"/>
                    </a:lnTo>
                    <a:lnTo>
                      <a:pt x="10800" y="21600"/>
                    </a:lnTo>
                    <a:lnTo>
                      <a:pt x="13277" y="21315"/>
                    </a:lnTo>
                    <a:lnTo>
                      <a:pt x="15550" y="20502"/>
                    </a:lnTo>
                    <a:lnTo>
                      <a:pt x="17555" y="19227"/>
                    </a:lnTo>
                    <a:lnTo>
                      <a:pt x="19228" y="17555"/>
                    </a:lnTo>
                    <a:lnTo>
                      <a:pt x="20503" y="15550"/>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9" name="Google Shape;4679;p23"/>
              <p:cNvSpPr/>
              <p:nvPr/>
            </p:nvSpPr>
            <p:spPr>
              <a:xfrm>
                <a:off x="525411" y="11390"/>
                <a:ext cx="367741" cy="367731"/>
              </a:xfrm>
              <a:custGeom>
                <a:rect l="l" t="t" r="r" b="b"/>
                <a:pathLst>
                  <a:path w="21600" h="21600" extrusionOk="0">
                    <a:moveTo>
                      <a:pt x="21600" y="10800"/>
                    </a:moveTo>
                    <a:lnTo>
                      <a:pt x="21214" y="7929"/>
                    </a:lnTo>
                    <a:lnTo>
                      <a:pt x="20125" y="5349"/>
                    </a:lnTo>
                    <a:lnTo>
                      <a:pt x="18436" y="3163"/>
                    </a:lnTo>
                    <a:lnTo>
                      <a:pt x="16251" y="1475"/>
                    </a:lnTo>
                    <a:lnTo>
                      <a:pt x="13671" y="386"/>
                    </a:lnTo>
                    <a:lnTo>
                      <a:pt x="10800" y="0"/>
                    </a:lnTo>
                    <a:lnTo>
                      <a:pt x="7929" y="386"/>
                    </a:lnTo>
                    <a:lnTo>
                      <a:pt x="5349" y="1475"/>
                    </a:lnTo>
                    <a:lnTo>
                      <a:pt x="3164" y="3163"/>
                    </a:lnTo>
                    <a:lnTo>
                      <a:pt x="1475" y="5349"/>
                    </a:lnTo>
                    <a:lnTo>
                      <a:pt x="386" y="7929"/>
                    </a:lnTo>
                    <a:lnTo>
                      <a:pt x="0" y="10800"/>
                    </a:lnTo>
                    <a:lnTo>
                      <a:pt x="386" y="13671"/>
                    </a:lnTo>
                    <a:lnTo>
                      <a:pt x="1475" y="16251"/>
                    </a:lnTo>
                    <a:lnTo>
                      <a:pt x="3164" y="18437"/>
                    </a:lnTo>
                    <a:lnTo>
                      <a:pt x="5349" y="20126"/>
                    </a:lnTo>
                    <a:lnTo>
                      <a:pt x="7929" y="21214"/>
                    </a:lnTo>
                    <a:lnTo>
                      <a:pt x="10800" y="21600"/>
                    </a:lnTo>
                    <a:lnTo>
                      <a:pt x="13671" y="21214"/>
                    </a:lnTo>
                    <a:lnTo>
                      <a:pt x="16251" y="20126"/>
                    </a:lnTo>
                    <a:lnTo>
                      <a:pt x="18436" y="18437"/>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0" name="Google Shape;4680;p23"/>
              <p:cNvSpPr/>
              <p:nvPr/>
            </p:nvSpPr>
            <p:spPr>
              <a:xfrm>
                <a:off x="1052244" y="24206"/>
                <a:ext cx="342076" cy="342101"/>
              </a:xfrm>
              <a:custGeom>
                <a:rect l="l" t="t" r="r" b="b"/>
                <a:pathLst>
                  <a:path w="21600" h="21600" extrusionOk="0">
                    <a:moveTo>
                      <a:pt x="21600" y="10800"/>
                    </a:moveTo>
                    <a:lnTo>
                      <a:pt x="21214" y="7929"/>
                    </a:lnTo>
                    <a:lnTo>
                      <a:pt x="20125" y="5349"/>
                    </a:lnTo>
                    <a:lnTo>
                      <a:pt x="18437" y="3163"/>
                    </a:lnTo>
                    <a:lnTo>
                      <a:pt x="16251" y="1475"/>
                    </a:lnTo>
                    <a:lnTo>
                      <a:pt x="13672" y="386"/>
                    </a:lnTo>
                    <a:lnTo>
                      <a:pt x="10801" y="0"/>
                    </a:lnTo>
                    <a:lnTo>
                      <a:pt x="7930" y="386"/>
                    </a:lnTo>
                    <a:lnTo>
                      <a:pt x="5350" y="1475"/>
                    </a:lnTo>
                    <a:lnTo>
                      <a:pt x="3164" y="3163"/>
                    </a:lnTo>
                    <a:lnTo>
                      <a:pt x="1475" y="5349"/>
                    </a:lnTo>
                    <a:lnTo>
                      <a:pt x="386" y="7929"/>
                    </a:lnTo>
                    <a:lnTo>
                      <a:pt x="0" y="10800"/>
                    </a:lnTo>
                    <a:lnTo>
                      <a:pt x="386" y="13670"/>
                    </a:lnTo>
                    <a:lnTo>
                      <a:pt x="1475" y="16251"/>
                    </a:lnTo>
                    <a:lnTo>
                      <a:pt x="3164" y="18437"/>
                    </a:lnTo>
                    <a:lnTo>
                      <a:pt x="5350" y="20125"/>
                    </a:lnTo>
                    <a:lnTo>
                      <a:pt x="7930" y="21214"/>
                    </a:lnTo>
                    <a:lnTo>
                      <a:pt x="10801" y="21600"/>
                    </a:lnTo>
                    <a:lnTo>
                      <a:pt x="13672" y="21214"/>
                    </a:lnTo>
                    <a:lnTo>
                      <a:pt x="16251" y="20125"/>
                    </a:lnTo>
                    <a:lnTo>
                      <a:pt x="18437" y="18437"/>
                    </a:lnTo>
                    <a:lnTo>
                      <a:pt x="20125" y="16251"/>
                    </a:lnTo>
                    <a:lnTo>
                      <a:pt x="21214" y="1367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1" name="Google Shape;4681;p23"/>
              <p:cNvSpPr/>
              <p:nvPr/>
            </p:nvSpPr>
            <p:spPr>
              <a:xfrm>
                <a:off x="1580515" y="38467"/>
                <a:ext cx="313551" cy="313590"/>
              </a:xfrm>
              <a:custGeom>
                <a:rect l="l" t="t" r="r" b="b"/>
                <a:pathLst>
                  <a:path w="21600" h="21600" extrusionOk="0">
                    <a:moveTo>
                      <a:pt x="21600" y="10800"/>
                    </a:moveTo>
                    <a:lnTo>
                      <a:pt x="21049" y="7387"/>
                    </a:lnTo>
                    <a:lnTo>
                      <a:pt x="19516" y="4422"/>
                    </a:lnTo>
                    <a:lnTo>
                      <a:pt x="17178" y="2084"/>
                    </a:lnTo>
                    <a:lnTo>
                      <a:pt x="14213" y="550"/>
                    </a:lnTo>
                    <a:lnTo>
                      <a:pt x="10799" y="0"/>
                    </a:lnTo>
                    <a:lnTo>
                      <a:pt x="7385" y="550"/>
                    </a:lnTo>
                    <a:lnTo>
                      <a:pt x="4421" y="2084"/>
                    </a:lnTo>
                    <a:lnTo>
                      <a:pt x="2083" y="4422"/>
                    </a:lnTo>
                    <a:lnTo>
                      <a:pt x="550" y="7387"/>
                    </a:lnTo>
                    <a:lnTo>
                      <a:pt x="0" y="10800"/>
                    </a:lnTo>
                    <a:lnTo>
                      <a:pt x="550" y="14214"/>
                    </a:lnTo>
                    <a:lnTo>
                      <a:pt x="2083" y="17179"/>
                    </a:lnTo>
                    <a:lnTo>
                      <a:pt x="4421" y="19516"/>
                    </a:lnTo>
                    <a:lnTo>
                      <a:pt x="7385" y="21049"/>
                    </a:lnTo>
                    <a:lnTo>
                      <a:pt x="10799" y="21600"/>
                    </a:lnTo>
                    <a:lnTo>
                      <a:pt x="14213" y="21049"/>
                    </a:lnTo>
                    <a:lnTo>
                      <a:pt x="17178" y="19516"/>
                    </a:lnTo>
                    <a:lnTo>
                      <a:pt x="19516" y="17179"/>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2" name="Google Shape;4682;p23"/>
              <p:cNvSpPr/>
              <p:nvPr/>
            </p:nvSpPr>
            <p:spPr>
              <a:xfrm>
                <a:off x="2107336" y="51308"/>
                <a:ext cx="287910" cy="287896"/>
              </a:xfrm>
              <a:custGeom>
                <a:rect l="l" t="t" r="r" b="b"/>
                <a:pathLst>
                  <a:path w="21600" h="21600" extrusionOk="0">
                    <a:moveTo>
                      <a:pt x="21600" y="10800"/>
                    </a:moveTo>
                    <a:lnTo>
                      <a:pt x="21049" y="7386"/>
                    </a:lnTo>
                    <a:lnTo>
                      <a:pt x="19515" y="4422"/>
                    </a:lnTo>
                    <a:lnTo>
                      <a:pt x="17177" y="2084"/>
                    </a:lnTo>
                    <a:lnTo>
                      <a:pt x="14212" y="551"/>
                    </a:lnTo>
                    <a:lnTo>
                      <a:pt x="10798" y="0"/>
                    </a:lnTo>
                    <a:lnTo>
                      <a:pt x="7385" y="551"/>
                    </a:lnTo>
                    <a:lnTo>
                      <a:pt x="4421" y="2084"/>
                    </a:lnTo>
                    <a:lnTo>
                      <a:pt x="2084" y="4422"/>
                    </a:lnTo>
                    <a:lnTo>
                      <a:pt x="551" y="7386"/>
                    </a:lnTo>
                    <a:lnTo>
                      <a:pt x="0" y="10800"/>
                    </a:lnTo>
                    <a:lnTo>
                      <a:pt x="551" y="14214"/>
                    </a:lnTo>
                    <a:lnTo>
                      <a:pt x="2084" y="17179"/>
                    </a:lnTo>
                    <a:lnTo>
                      <a:pt x="4421" y="19516"/>
                    </a:lnTo>
                    <a:lnTo>
                      <a:pt x="7385" y="21049"/>
                    </a:lnTo>
                    <a:lnTo>
                      <a:pt x="10798" y="21600"/>
                    </a:lnTo>
                    <a:lnTo>
                      <a:pt x="14212" y="21049"/>
                    </a:lnTo>
                    <a:lnTo>
                      <a:pt x="17177" y="19516"/>
                    </a:lnTo>
                    <a:lnTo>
                      <a:pt x="19515" y="17179"/>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3" name="Google Shape;4683;p23"/>
              <p:cNvSpPr/>
              <p:nvPr/>
            </p:nvSpPr>
            <p:spPr>
              <a:xfrm>
                <a:off x="2635605" y="65543"/>
                <a:ext cx="259386" cy="259412"/>
              </a:xfrm>
              <a:custGeom>
                <a:rect l="l" t="t" r="r" b="b"/>
                <a:pathLst>
                  <a:path w="21600" h="21600" extrusionOk="0">
                    <a:moveTo>
                      <a:pt x="21600" y="10801"/>
                    </a:moveTo>
                    <a:lnTo>
                      <a:pt x="20751" y="6597"/>
                    </a:lnTo>
                    <a:lnTo>
                      <a:pt x="18437" y="3163"/>
                    </a:lnTo>
                    <a:lnTo>
                      <a:pt x="15003" y="849"/>
                    </a:lnTo>
                    <a:lnTo>
                      <a:pt x="10798" y="0"/>
                    </a:lnTo>
                    <a:lnTo>
                      <a:pt x="6594" y="849"/>
                    </a:lnTo>
                    <a:lnTo>
                      <a:pt x="3162" y="3163"/>
                    </a:lnTo>
                    <a:lnTo>
                      <a:pt x="848" y="6597"/>
                    </a:lnTo>
                    <a:lnTo>
                      <a:pt x="0" y="10801"/>
                    </a:lnTo>
                    <a:lnTo>
                      <a:pt x="848" y="15005"/>
                    </a:lnTo>
                    <a:lnTo>
                      <a:pt x="3162" y="18437"/>
                    </a:lnTo>
                    <a:lnTo>
                      <a:pt x="6594" y="20752"/>
                    </a:lnTo>
                    <a:lnTo>
                      <a:pt x="10798" y="21600"/>
                    </a:lnTo>
                    <a:lnTo>
                      <a:pt x="15003" y="20752"/>
                    </a:lnTo>
                    <a:lnTo>
                      <a:pt x="18437" y="18437"/>
                    </a:lnTo>
                    <a:lnTo>
                      <a:pt x="20751" y="1500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84" name="Google Shape;4684;p23" descr="Google Shape;1738;p20"/>
            <p:cNvPicPr preferRelativeResize="0"/>
            <p:nvPr/>
          </p:nvPicPr>
          <p:blipFill>
            <a:blip r:embed="rId62">
              <a:alphaModFix/>
            </a:blip>
            <a:stretch>
              <a:fillRect/>
            </a:stretch>
          </p:blipFill>
          <p:spPr>
            <a:xfrm>
              <a:off x="12301919" y="2067431"/>
              <a:ext cx="145378" cy="145392"/>
            </a:xfrm>
            <a:prstGeom prst="rect">
              <a:avLst/>
            </a:prstGeom>
            <a:noFill/>
            <a:ln>
              <a:noFill/>
            </a:ln>
          </p:spPr>
        </p:pic>
        <p:pic>
          <p:nvPicPr>
            <p:cNvPr id="4685" name="Google Shape;4685;p23" descr="Google Shape;1739;p20"/>
            <p:cNvPicPr preferRelativeResize="0"/>
            <p:nvPr/>
          </p:nvPicPr>
          <p:blipFill>
            <a:blip r:embed="rId30">
              <a:alphaModFix/>
            </a:blip>
            <a:stretch>
              <a:fillRect/>
            </a:stretch>
          </p:blipFill>
          <p:spPr>
            <a:xfrm>
              <a:off x="11772229" y="2051749"/>
              <a:ext cx="176749" cy="176747"/>
            </a:xfrm>
            <a:prstGeom prst="rect">
              <a:avLst/>
            </a:prstGeom>
            <a:noFill/>
            <a:ln>
              <a:noFill/>
            </a:ln>
          </p:spPr>
        </p:pic>
        <p:pic>
          <p:nvPicPr>
            <p:cNvPr id="4686" name="Google Shape;4686;p23" descr="Google Shape;1740;p20"/>
            <p:cNvPicPr preferRelativeResize="0"/>
            <p:nvPr/>
          </p:nvPicPr>
          <p:blipFill>
            <a:blip r:embed="rId63">
              <a:alphaModFix/>
            </a:blip>
            <a:stretch>
              <a:fillRect/>
            </a:stretch>
          </p:blipFill>
          <p:spPr>
            <a:xfrm>
              <a:off x="11243993" y="2037491"/>
              <a:ext cx="205240" cy="205243"/>
            </a:xfrm>
            <a:prstGeom prst="rect">
              <a:avLst/>
            </a:prstGeom>
            <a:noFill/>
            <a:ln>
              <a:noFill/>
            </a:ln>
          </p:spPr>
        </p:pic>
        <p:pic>
          <p:nvPicPr>
            <p:cNvPr id="4687" name="Google Shape;4687;p23" descr="Google Shape;1741;p20"/>
            <p:cNvPicPr preferRelativeResize="0"/>
            <p:nvPr/>
          </p:nvPicPr>
          <p:blipFill>
            <a:blip r:embed="rId50">
              <a:alphaModFix/>
            </a:blip>
            <a:stretch>
              <a:fillRect/>
            </a:stretch>
          </p:blipFill>
          <p:spPr>
            <a:xfrm>
              <a:off x="10715715" y="2023253"/>
              <a:ext cx="233763" cy="233736"/>
            </a:xfrm>
            <a:prstGeom prst="rect">
              <a:avLst/>
            </a:prstGeom>
            <a:noFill/>
            <a:ln>
              <a:noFill/>
            </a:ln>
          </p:spPr>
        </p:pic>
        <p:grpSp>
          <p:nvGrpSpPr>
            <p:cNvPr id="4688" name="Google Shape;4688;p23"/>
            <p:cNvGrpSpPr/>
            <p:nvPr/>
          </p:nvGrpSpPr>
          <p:grpSpPr>
            <a:xfrm>
              <a:off x="7543319" y="1934878"/>
              <a:ext cx="2907831" cy="410491"/>
              <a:chExt cx="2907830" cy="410490"/>
            </a:xfrm>
          </p:grpSpPr>
          <p:sp>
            <p:nvSpPr>
              <p:cNvPr id="4689" name="Google Shape;4689;p23"/>
              <p:cNvSpPr/>
              <p:nvPr/>
            </p:nvSpPr>
            <p:spPr>
              <a:xfrm>
                <a:off x="0" y="0"/>
                <a:ext cx="410489" cy="410490"/>
              </a:xfrm>
              <a:custGeom>
                <a:rect l="l" t="t" r="r" b="b"/>
                <a:pathLst>
                  <a:path w="21600" h="21600" extrusionOk="0">
                    <a:moveTo>
                      <a:pt x="21600" y="10800"/>
                    </a:moveTo>
                    <a:lnTo>
                      <a:pt x="21315" y="8324"/>
                    </a:lnTo>
                    <a:lnTo>
                      <a:pt x="20502" y="6051"/>
                    </a:lnTo>
                    <a:lnTo>
                      <a:pt x="19227" y="4046"/>
                    </a:lnTo>
                    <a:lnTo>
                      <a:pt x="17554" y="2373"/>
                    </a:lnTo>
                    <a:lnTo>
                      <a:pt x="15549" y="1098"/>
                    </a:lnTo>
                    <a:lnTo>
                      <a:pt x="13276" y="285"/>
                    </a:lnTo>
                    <a:lnTo>
                      <a:pt x="10799" y="0"/>
                    </a:lnTo>
                    <a:lnTo>
                      <a:pt x="8323" y="285"/>
                    </a:lnTo>
                    <a:lnTo>
                      <a:pt x="6050" y="1098"/>
                    </a:lnTo>
                    <a:lnTo>
                      <a:pt x="4045" y="2373"/>
                    </a:lnTo>
                    <a:lnTo>
                      <a:pt x="2372" y="4046"/>
                    </a:lnTo>
                    <a:lnTo>
                      <a:pt x="1097" y="6051"/>
                    </a:lnTo>
                    <a:lnTo>
                      <a:pt x="285" y="8324"/>
                    </a:lnTo>
                    <a:lnTo>
                      <a:pt x="0" y="10800"/>
                    </a:lnTo>
                    <a:lnTo>
                      <a:pt x="285" y="13277"/>
                    </a:lnTo>
                    <a:lnTo>
                      <a:pt x="1097" y="15549"/>
                    </a:lnTo>
                    <a:lnTo>
                      <a:pt x="2372" y="17555"/>
                    </a:lnTo>
                    <a:lnTo>
                      <a:pt x="4045" y="19228"/>
                    </a:lnTo>
                    <a:lnTo>
                      <a:pt x="6050" y="20503"/>
                    </a:lnTo>
                    <a:lnTo>
                      <a:pt x="8323" y="21315"/>
                    </a:lnTo>
                    <a:lnTo>
                      <a:pt x="10799" y="21600"/>
                    </a:lnTo>
                    <a:lnTo>
                      <a:pt x="13276" y="21315"/>
                    </a:lnTo>
                    <a:lnTo>
                      <a:pt x="15549" y="20503"/>
                    </a:lnTo>
                    <a:lnTo>
                      <a:pt x="17554" y="19228"/>
                    </a:lnTo>
                    <a:lnTo>
                      <a:pt x="19227" y="17555"/>
                    </a:lnTo>
                    <a:lnTo>
                      <a:pt x="20502" y="15549"/>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0" name="Google Shape;4690;p23"/>
              <p:cNvSpPr/>
              <p:nvPr/>
            </p:nvSpPr>
            <p:spPr>
              <a:xfrm>
                <a:off x="528269" y="14274"/>
                <a:ext cx="381966" cy="381966"/>
              </a:xfrm>
              <a:custGeom>
                <a:rect l="l" t="t" r="r" b="b"/>
                <a:pathLst>
                  <a:path w="21600" h="21600" extrusionOk="0">
                    <a:moveTo>
                      <a:pt x="21600" y="10800"/>
                    </a:moveTo>
                    <a:lnTo>
                      <a:pt x="21315" y="8324"/>
                    </a:lnTo>
                    <a:lnTo>
                      <a:pt x="20503" y="6050"/>
                    </a:lnTo>
                    <a:lnTo>
                      <a:pt x="19228" y="4045"/>
                    </a:lnTo>
                    <a:lnTo>
                      <a:pt x="17555" y="2372"/>
                    </a:lnTo>
                    <a:lnTo>
                      <a:pt x="15550" y="1097"/>
                    </a:lnTo>
                    <a:lnTo>
                      <a:pt x="13276" y="285"/>
                    </a:lnTo>
                    <a:lnTo>
                      <a:pt x="10801" y="0"/>
                    </a:lnTo>
                    <a:lnTo>
                      <a:pt x="8324" y="285"/>
                    </a:lnTo>
                    <a:lnTo>
                      <a:pt x="6051" y="1097"/>
                    </a:lnTo>
                    <a:lnTo>
                      <a:pt x="4046" y="2372"/>
                    </a:lnTo>
                    <a:lnTo>
                      <a:pt x="2373" y="4045"/>
                    </a:lnTo>
                    <a:lnTo>
                      <a:pt x="1098" y="6050"/>
                    </a:lnTo>
                    <a:lnTo>
                      <a:pt x="285" y="8324"/>
                    </a:lnTo>
                    <a:lnTo>
                      <a:pt x="0" y="10800"/>
                    </a:lnTo>
                    <a:lnTo>
                      <a:pt x="285" y="13276"/>
                    </a:lnTo>
                    <a:lnTo>
                      <a:pt x="1098" y="15549"/>
                    </a:lnTo>
                    <a:lnTo>
                      <a:pt x="2373" y="17554"/>
                    </a:lnTo>
                    <a:lnTo>
                      <a:pt x="4046" y="19227"/>
                    </a:lnTo>
                    <a:lnTo>
                      <a:pt x="6051" y="20502"/>
                    </a:lnTo>
                    <a:lnTo>
                      <a:pt x="8324" y="21315"/>
                    </a:lnTo>
                    <a:lnTo>
                      <a:pt x="10801" y="21600"/>
                    </a:lnTo>
                    <a:lnTo>
                      <a:pt x="13276" y="21315"/>
                    </a:lnTo>
                    <a:lnTo>
                      <a:pt x="15550" y="20502"/>
                    </a:lnTo>
                    <a:lnTo>
                      <a:pt x="17555" y="19227"/>
                    </a:lnTo>
                    <a:lnTo>
                      <a:pt x="19228" y="17554"/>
                    </a:lnTo>
                    <a:lnTo>
                      <a:pt x="20503"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1" name="Google Shape;4691;p23"/>
              <p:cNvSpPr/>
              <p:nvPr/>
            </p:nvSpPr>
            <p:spPr>
              <a:xfrm>
                <a:off x="1056513" y="28498"/>
                <a:ext cx="353467" cy="353479"/>
              </a:xfrm>
              <a:custGeom>
                <a:rect l="l" t="t" r="r" b="b"/>
                <a:pathLst>
                  <a:path w="21600" h="21600" extrusionOk="0">
                    <a:moveTo>
                      <a:pt x="21600" y="10800"/>
                    </a:moveTo>
                    <a:lnTo>
                      <a:pt x="21214" y="7930"/>
                    </a:lnTo>
                    <a:lnTo>
                      <a:pt x="20126" y="5349"/>
                    </a:lnTo>
                    <a:lnTo>
                      <a:pt x="18437" y="3164"/>
                    </a:lnTo>
                    <a:lnTo>
                      <a:pt x="16252" y="1475"/>
                    </a:lnTo>
                    <a:lnTo>
                      <a:pt x="13672" y="387"/>
                    </a:lnTo>
                    <a:lnTo>
                      <a:pt x="10802" y="0"/>
                    </a:lnTo>
                    <a:lnTo>
                      <a:pt x="7930" y="387"/>
                    </a:lnTo>
                    <a:lnTo>
                      <a:pt x="5350" y="1475"/>
                    </a:lnTo>
                    <a:lnTo>
                      <a:pt x="3163" y="3164"/>
                    </a:lnTo>
                    <a:lnTo>
                      <a:pt x="1475" y="5349"/>
                    </a:lnTo>
                    <a:lnTo>
                      <a:pt x="386" y="7930"/>
                    </a:lnTo>
                    <a:lnTo>
                      <a:pt x="0" y="10800"/>
                    </a:lnTo>
                    <a:lnTo>
                      <a:pt x="386" y="13672"/>
                    </a:lnTo>
                    <a:lnTo>
                      <a:pt x="1475" y="16251"/>
                    </a:lnTo>
                    <a:lnTo>
                      <a:pt x="3163" y="18437"/>
                    </a:lnTo>
                    <a:lnTo>
                      <a:pt x="5350" y="20125"/>
                    </a:lnTo>
                    <a:lnTo>
                      <a:pt x="7930" y="21214"/>
                    </a:lnTo>
                    <a:lnTo>
                      <a:pt x="10802" y="21600"/>
                    </a:lnTo>
                    <a:lnTo>
                      <a:pt x="13672" y="21214"/>
                    </a:lnTo>
                    <a:lnTo>
                      <a:pt x="16252" y="20125"/>
                    </a:lnTo>
                    <a:lnTo>
                      <a:pt x="18437"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2" name="Google Shape;4692;p23"/>
              <p:cNvSpPr/>
              <p:nvPr/>
            </p:nvSpPr>
            <p:spPr>
              <a:xfrm>
                <a:off x="1584769" y="42773"/>
                <a:ext cx="324969" cy="324968"/>
              </a:xfrm>
              <a:custGeom>
                <a:rect l="l" t="t" r="r" b="b"/>
                <a:pathLst>
                  <a:path w="21600" h="21600" extrusionOk="0">
                    <a:moveTo>
                      <a:pt x="21600" y="10800"/>
                    </a:moveTo>
                    <a:lnTo>
                      <a:pt x="21277" y="8175"/>
                    </a:lnTo>
                    <a:lnTo>
                      <a:pt x="20325" y="5709"/>
                    </a:lnTo>
                    <a:lnTo>
                      <a:pt x="18803" y="3547"/>
                    </a:lnTo>
                    <a:lnTo>
                      <a:pt x="16800" y="1820"/>
                    </a:lnTo>
                    <a:lnTo>
                      <a:pt x="14438" y="631"/>
                    </a:lnTo>
                    <a:lnTo>
                      <a:pt x="11859" y="52"/>
                    </a:lnTo>
                    <a:lnTo>
                      <a:pt x="10800" y="0"/>
                    </a:lnTo>
                    <a:lnTo>
                      <a:pt x="10269" y="13"/>
                    </a:lnTo>
                    <a:lnTo>
                      <a:pt x="7665" y="464"/>
                    </a:lnTo>
                    <a:lnTo>
                      <a:pt x="5248" y="1535"/>
                    </a:lnTo>
                    <a:lnTo>
                      <a:pt x="3164" y="3163"/>
                    </a:lnTo>
                    <a:lnTo>
                      <a:pt x="1536" y="5248"/>
                    </a:lnTo>
                    <a:lnTo>
                      <a:pt x="465" y="7665"/>
                    </a:lnTo>
                    <a:lnTo>
                      <a:pt x="13" y="10269"/>
                    </a:lnTo>
                    <a:lnTo>
                      <a:pt x="0" y="10800"/>
                    </a:lnTo>
                    <a:lnTo>
                      <a:pt x="13" y="11330"/>
                    </a:lnTo>
                    <a:lnTo>
                      <a:pt x="465" y="13935"/>
                    </a:lnTo>
                    <a:lnTo>
                      <a:pt x="1536" y="16352"/>
                    </a:lnTo>
                    <a:lnTo>
                      <a:pt x="3164" y="18437"/>
                    </a:lnTo>
                    <a:lnTo>
                      <a:pt x="5248" y="20064"/>
                    </a:lnTo>
                    <a:lnTo>
                      <a:pt x="7665" y="21135"/>
                    </a:lnTo>
                    <a:lnTo>
                      <a:pt x="10269" y="21587"/>
                    </a:lnTo>
                    <a:lnTo>
                      <a:pt x="10800" y="21600"/>
                    </a:lnTo>
                    <a:lnTo>
                      <a:pt x="11330" y="21587"/>
                    </a:lnTo>
                    <a:lnTo>
                      <a:pt x="13935" y="21135"/>
                    </a:lnTo>
                    <a:lnTo>
                      <a:pt x="16352" y="20064"/>
                    </a:lnTo>
                    <a:lnTo>
                      <a:pt x="18437" y="18437"/>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3" name="Google Shape;4693;p23"/>
              <p:cNvSpPr/>
              <p:nvPr/>
            </p:nvSpPr>
            <p:spPr>
              <a:xfrm>
                <a:off x="2114461" y="58445"/>
                <a:ext cx="293587" cy="293625"/>
              </a:xfrm>
              <a:custGeom>
                <a:rect l="l" t="t" r="r" b="b"/>
                <a:pathLst>
                  <a:path w="21600" h="21600" extrusionOk="0">
                    <a:moveTo>
                      <a:pt x="21600" y="10800"/>
                    </a:moveTo>
                    <a:lnTo>
                      <a:pt x="21050" y="7386"/>
                    </a:lnTo>
                    <a:lnTo>
                      <a:pt x="19516" y="4422"/>
                    </a:lnTo>
                    <a:lnTo>
                      <a:pt x="17178" y="2083"/>
                    </a:lnTo>
                    <a:lnTo>
                      <a:pt x="14214" y="550"/>
                    </a:lnTo>
                    <a:lnTo>
                      <a:pt x="10799" y="0"/>
                    </a:lnTo>
                    <a:lnTo>
                      <a:pt x="7385" y="550"/>
                    </a:lnTo>
                    <a:lnTo>
                      <a:pt x="4421" y="2083"/>
                    </a:lnTo>
                    <a:lnTo>
                      <a:pt x="2084" y="4422"/>
                    </a:lnTo>
                    <a:lnTo>
                      <a:pt x="550" y="7386"/>
                    </a:lnTo>
                    <a:lnTo>
                      <a:pt x="0" y="10800"/>
                    </a:lnTo>
                    <a:lnTo>
                      <a:pt x="550" y="14214"/>
                    </a:lnTo>
                    <a:lnTo>
                      <a:pt x="2084" y="17178"/>
                    </a:lnTo>
                    <a:lnTo>
                      <a:pt x="4421" y="19516"/>
                    </a:lnTo>
                    <a:lnTo>
                      <a:pt x="7385" y="21049"/>
                    </a:lnTo>
                    <a:lnTo>
                      <a:pt x="10799" y="21600"/>
                    </a:lnTo>
                    <a:lnTo>
                      <a:pt x="14214" y="21049"/>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4" name="Google Shape;4694;p23"/>
              <p:cNvSpPr/>
              <p:nvPr/>
            </p:nvSpPr>
            <p:spPr>
              <a:xfrm>
                <a:off x="2642704" y="72707"/>
                <a:ext cx="265126" cy="265088"/>
              </a:xfrm>
              <a:custGeom>
                <a:rect l="l" t="t" r="r" b="b"/>
                <a:pathLst>
                  <a:path w="21600" h="21600" extrusionOk="0">
                    <a:moveTo>
                      <a:pt x="21600" y="10801"/>
                    </a:moveTo>
                    <a:lnTo>
                      <a:pt x="21050" y="7386"/>
                    </a:lnTo>
                    <a:lnTo>
                      <a:pt x="19517" y="4421"/>
                    </a:lnTo>
                    <a:lnTo>
                      <a:pt x="17179" y="2083"/>
                    </a:lnTo>
                    <a:lnTo>
                      <a:pt x="14214" y="550"/>
                    </a:lnTo>
                    <a:lnTo>
                      <a:pt x="10800" y="0"/>
                    </a:lnTo>
                    <a:lnTo>
                      <a:pt x="7387" y="550"/>
                    </a:lnTo>
                    <a:lnTo>
                      <a:pt x="4422" y="2083"/>
                    </a:lnTo>
                    <a:lnTo>
                      <a:pt x="2084" y="4421"/>
                    </a:lnTo>
                    <a:lnTo>
                      <a:pt x="551" y="7386"/>
                    </a:lnTo>
                    <a:lnTo>
                      <a:pt x="0" y="10801"/>
                    </a:lnTo>
                    <a:lnTo>
                      <a:pt x="551" y="14214"/>
                    </a:lnTo>
                    <a:lnTo>
                      <a:pt x="2084" y="17179"/>
                    </a:lnTo>
                    <a:lnTo>
                      <a:pt x="4422" y="19517"/>
                    </a:lnTo>
                    <a:lnTo>
                      <a:pt x="7387" y="21050"/>
                    </a:lnTo>
                    <a:lnTo>
                      <a:pt x="10800" y="21600"/>
                    </a:lnTo>
                    <a:lnTo>
                      <a:pt x="14214" y="21050"/>
                    </a:lnTo>
                    <a:lnTo>
                      <a:pt x="17179" y="19517"/>
                    </a:lnTo>
                    <a:lnTo>
                      <a:pt x="19517"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95" name="Google Shape;4695;p23" descr="Google Shape;1743;p20"/>
            <p:cNvPicPr preferRelativeResize="0"/>
            <p:nvPr/>
          </p:nvPicPr>
          <p:blipFill>
            <a:blip r:embed="rId62">
              <a:alphaModFix/>
            </a:blip>
            <a:stretch>
              <a:fillRect/>
            </a:stretch>
          </p:blipFill>
          <p:spPr>
            <a:xfrm>
              <a:off x="12301919" y="2581440"/>
              <a:ext cx="145378" cy="145391"/>
            </a:xfrm>
            <a:prstGeom prst="rect">
              <a:avLst/>
            </a:prstGeom>
            <a:noFill/>
            <a:ln>
              <a:noFill/>
            </a:ln>
          </p:spPr>
        </p:pic>
        <p:pic>
          <p:nvPicPr>
            <p:cNvPr id="4696" name="Google Shape;4696;p23" descr="Google Shape;1744;p20"/>
            <p:cNvPicPr preferRelativeResize="0"/>
            <p:nvPr/>
          </p:nvPicPr>
          <p:blipFill>
            <a:blip r:embed="rId64">
              <a:alphaModFix/>
            </a:blip>
            <a:stretch>
              <a:fillRect/>
            </a:stretch>
          </p:blipFill>
          <p:spPr>
            <a:xfrm>
              <a:off x="11772229" y="2565755"/>
              <a:ext cx="176749" cy="176755"/>
            </a:xfrm>
            <a:prstGeom prst="rect">
              <a:avLst/>
            </a:prstGeom>
            <a:noFill/>
            <a:ln>
              <a:noFill/>
            </a:ln>
          </p:spPr>
        </p:pic>
        <p:pic>
          <p:nvPicPr>
            <p:cNvPr id="4697" name="Google Shape;4697;p23" descr="Google Shape;1745;p20"/>
            <p:cNvPicPr preferRelativeResize="0"/>
            <p:nvPr/>
          </p:nvPicPr>
          <p:blipFill>
            <a:blip r:embed="rId65">
              <a:alphaModFix/>
            </a:blip>
            <a:stretch>
              <a:fillRect/>
            </a:stretch>
          </p:blipFill>
          <p:spPr>
            <a:xfrm>
              <a:off x="11243993" y="2551500"/>
              <a:ext cx="205240" cy="205248"/>
            </a:xfrm>
            <a:prstGeom prst="rect">
              <a:avLst/>
            </a:prstGeom>
            <a:noFill/>
            <a:ln>
              <a:noFill/>
            </a:ln>
          </p:spPr>
        </p:pic>
        <p:pic>
          <p:nvPicPr>
            <p:cNvPr id="4698" name="Google Shape;4698;p23" descr="Google Shape;1746;p20"/>
            <p:cNvPicPr preferRelativeResize="0"/>
            <p:nvPr/>
          </p:nvPicPr>
          <p:blipFill>
            <a:blip r:embed="rId66">
              <a:alphaModFix/>
            </a:blip>
            <a:stretch>
              <a:fillRect/>
            </a:stretch>
          </p:blipFill>
          <p:spPr>
            <a:xfrm>
              <a:off x="10714302" y="2535819"/>
              <a:ext cx="236590" cy="236604"/>
            </a:xfrm>
            <a:prstGeom prst="rect">
              <a:avLst/>
            </a:prstGeom>
            <a:noFill/>
            <a:ln>
              <a:noFill/>
            </a:ln>
          </p:spPr>
        </p:pic>
        <p:grpSp>
          <p:nvGrpSpPr>
            <p:cNvPr id="4699" name="Google Shape;4699;p23"/>
            <p:cNvGrpSpPr/>
            <p:nvPr/>
          </p:nvGrpSpPr>
          <p:grpSpPr>
            <a:xfrm>
              <a:off x="7012204" y="2431767"/>
              <a:ext cx="3440355" cy="444717"/>
              <a:chExt cx="3440353" cy="444716"/>
            </a:xfrm>
          </p:grpSpPr>
          <p:sp>
            <p:nvSpPr>
              <p:cNvPr id="4700" name="Google Shape;4700;p23"/>
              <p:cNvSpPr/>
              <p:nvPr/>
            </p:nvSpPr>
            <p:spPr>
              <a:xfrm>
                <a:off x="0" y="0"/>
                <a:ext cx="444703" cy="444716"/>
              </a:xfrm>
              <a:custGeom>
                <a:rect l="l" t="t" r="r" b="b"/>
                <a:pathLst>
                  <a:path w="21600" h="21600" extrusionOk="0">
                    <a:moveTo>
                      <a:pt x="21600" y="10801"/>
                    </a:moveTo>
                    <a:lnTo>
                      <a:pt x="21380" y="8624"/>
                    </a:lnTo>
                    <a:lnTo>
                      <a:pt x="20751" y="6596"/>
                    </a:lnTo>
                    <a:lnTo>
                      <a:pt x="19756" y="4762"/>
                    </a:lnTo>
                    <a:lnTo>
                      <a:pt x="18437" y="3163"/>
                    </a:lnTo>
                    <a:lnTo>
                      <a:pt x="16838" y="1844"/>
                    </a:lnTo>
                    <a:lnTo>
                      <a:pt x="15003" y="849"/>
                    </a:lnTo>
                    <a:lnTo>
                      <a:pt x="12976" y="220"/>
                    </a:lnTo>
                    <a:lnTo>
                      <a:pt x="10799" y="0"/>
                    </a:lnTo>
                    <a:lnTo>
                      <a:pt x="8623" y="220"/>
                    </a:lnTo>
                    <a:lnTo>
                      <a:pt x="6596" y="849"/>
                    </a:lnTo>
                    <a:lnTo>
                      <a:pt x="4762" y="1844"/>
                    </a:lnTo>
                    <a:lnTo>
                      <a:pt x="3163" y="3163"/>
                    </a:lnTo>
                    <a:lnTo>
                      <a:pt x="1844" y="4762"/>
                    </a:lnTo>
                    <a:lnTo>
                      <a:pt x="849" y="6596"/>
                    </a:lnTo>
                    <a:lnTo>
                      <a:pt x="220" y="8624"/>
                    </a:lnTo>
                    <a:lnTo>
                      <a:pt x="0" y="10801"/>
                    </a:lnTo>
                    <a:lnTo>
                      <a:pt x="220" y="12977"/>
                    </a:lnTo>
                    <a:lnTo>
                      <a:pt x="849" y="15004"/>
                    </a:lnTo>
                    <a:lnTo>
                      <a:pt x="1844" y="16839"/>
                    </a:lnTo>
                    <a:lnTo>
                      <a:pt x="3163" y="18437"/>
                    </a:lnTo>
                    <a:lnTo>
                      <a:pt x="4762" y="19756"/>
                    </a:lnTo>
                    <a:lnTo>
                      <a:pt x="6596" y="20751"/>
                    </a:lnTo>
                    <a:lnTo>
                      <a:pt x="8623" y="21380"/>
                    </a:lnTo>
                    <a:lnTo>
                      <a:pt x="10799" y="21600"/>
                    </a:lnTo>
                    <a:lnTo>
                      <a:pt x="12976" y="21380"/>
                    </a:lnTo>
                    <a:lnTo>
                      <a:pt x="15003" y="20751"/>
                    </a:lnTo>
                    <a:lnTo>
                      <a:pt x="16838" y="19756"/>
                    </a:lnTo>
                    <a:lnTo>
                      <a:pt x="18437" y="18437"/>
                    </a:lnTo>
                    <a:lnTo>
                      <a:pt x="19756" y="16839"/>
                    </a:lnTo>
                    <a:lnTo>
                      <a:pt x="20751" y="15004"/>
                    </a:lnTo>
                    <a:lnTo>
                      <a:pt x="21380" y="129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1" name="Google Shape;4701;p23"/>
              <p:cNvSpPr/>
              <p:nvPr/>
            </p:nvSpPr>
            <p:spPr>
              <a:xfrm>
                <a:off x="528255" y="14274"/>
                <a:ext cx="416218" cy="416180"/>
              </a:xfrm>
              <a:custGeom>
                <a:rect l="l" t="t" r="r" b="b"/>
                <a:pathLst>
                  <a:path w="21600" h="21600" extrusionOk="0">
                    <a:moveTo>
                      <a:pt x="21600" y="10801"/>
                    </a:moveTo>
                    <a:lnTo>
                      <a:pt x="21315" y="8324"/>
                    </a:lnTo>
                    <a:lnTo>
                      <a:pt x="20502" y="6051"/>
                    </a:lnTo>
                    <a:lnTo>
                      <a:pt x="19227" y="4045"/>
                    </a:lnTo>
                    <a:lnTo>
                      <a:pt x="17554" y="2373"/>
                    </a:lnTo>
                    <a:lnTo>
                      <a:pt x="15549" y="1097"/>
                    </a:lnTo>
                    <a:lnTo>
                      <a:pt x="13275" y="285"/>
                    </a:lnTo>
                    <a:lnTo>
                      <a:pt x="10799" y="0"/>
                    </a:lnTo>
                    <a:lnTo>
                      <a:pt x="8323" y="285"/>
                    </a:lnTo>
                    <a:lnTo>
                      <a:pt x="6050" y="1097"/>
                    </a:lnTo>
                    <a:lnTo>
                      <a:pt x="4045" y="2373"/>
                    </a:lnTo>
                    <a:lnTo>
                      <a:pt x="2372" y="4045"/>
                    </a:lnTo>
                    <a:lnTo>
                      <a:pt x="1097" y="6051"/>
                    </a:lnTo>
                    <a:lnTo>
                      <a:pt x="285" y="8324"/>
                    </a:lnTo>
                    <a:lnTo>
                      <a:pt x="0" y="10801"/>
                    </a:lnTo>
                    <a:lnTo>
                      <a:pt x="285" y="13277"/>
                    </a:lnTo>
                    <a:lnTo>
                      <a:pt x="1097" y="15550"/>
                    </a:lnTo>
                    <a:lnTo>
                      <a:pt x="2372" y="17555"/>
                    </a:lnTo>
                    <a:lnTo>
                      <a:pt x="4045" y="19228"/>
                    </a:lnTo>
                    <a:lnTo>
                      <a:pt x="6050" y="20503"/>
                    </a:lnTo>
                    <a:lnTo>
                      <a:pt x="8323" y="21315"/>
                    </a:lnTo>
                    <a:lnTo>
                      <a:pt x="10799" y="21600"/>
                    </a:lnTo>
                    <a:lnTo>
                      <a:pt x="13275" y="21315"/>
                    </a:lnTo>
                    <a:lnTo>
                      <a:pt x="15549" y="20503"/>
                    </a:lnTo>
                    <a:lnTo>
                      <a:pt x="17554" y="19228"/>
                    </a:lnTo>
                    <a:lnTo>
                      <a:pt x="19227"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2" name="Google Shape;4702;p23"/>
              <p:cNvSpPr/>
              <p:nvPr/>
            </p:nvSpPr>
            <p:spPr>
              <a:xfrm>
                <a:off x="1056512" y="28524"/>
                <a:ext cx="387706" cy="387694"/>
              </a:xfrm>
              <a:custGeom>
                <a:rect l="l" t="t" r="r" b="b"/>
                <a:pathLst>
                  <a:path w="21600" h="21600" extrusionOk="0">
                    <a:moveTo>
                      <a:pt x="21600" y="10800"/>
                    </a:moveTo>
                    <a:lnTo>
                      <a:pt x="21314" y="8324"/>
                    </a:lnTo>
                    <a:lnTo>
                      <a:pt x="20502" y="6050"/>
                    </a:lnTo>
                    <a:lnTo>
                      <a:pt x="19227" y="4045"/>
                    </a:lnTo>
                    <a:lnTo>
                      <a:pt x="17555" y="2372"/>
                    </a:lnTo>
                    <a:lnTo>
                      <a:pt x="15550" y="1098"/>
                    </a:lnTo>
                    <a:lnTo>
                      <a:pt x="13276" y="285"/>
                    </a:lnTo>
                    <a:lnTo>
                      <a:pt x="10800" y="0"/>
                    </a:lnTo>
                    <a:lnTo>
                      <a:pt x="8324" y="285"/>
                    </a:lnTo>
                    <a:lnTo>
                      <a:pt x="6050" y="1098"/>
                    </a:lnTo>
                    <a:lnTo>
                      <a:pt x="4045" y="2372"/>
                    </a:lnTo>
                    <a:lnTo>
                      <a:pt x="2372" y="4045"/>
                    </a:lnTo>
                    <a:lnTo>
                      <a:pt x="1098" y="6050"/>
                    </a:lnTo>
                    <a:lnTo>
                      <a:pt x="285" y="8324"/>
                    </a:lnTo>
                    <a:lnTo>
                      <a:pt x="0" y="10800"/>
                    </a:lnTo>
                    <a:lnTo>
                      <a:pt x="285" y="13276"/>
                    </a:lnTo>
                    <a:lnTo>
                      <a:pt x="1098" y="15550"/>
                    </a:lnTo>
                    <a:lnTo>
                      <a:pt x="2372" y="17555"/>
                    </a:lnTo>
                    <a:lnTo>
                      <a:pt x="4045" y="19228"/>
                    </a:lnTo>
                    <a:lnTo>
                      <a:pt x="6050" y="20503"/>
                    </a:lnTo>
                    <a:lnTo>
                      <a:pt x="8324" y="21315"/>
                    </a:lnTo>
                    <a:lnTo>
                      <a:pt x="10800" y="21600"/>
                    </a:lnTo>
                    <a:lnTo>
                      <a:pt x="13276" y="21315"/>
                    </a:lnTo>
                    <a:lnTo>
                      <a:pt x="15550" y="20503"/>
                    </a:lnTo>
                    <a:lnTo>
                      <a:pt x="17555" y="19228"/>
                    </a:lnTo>
                    <a:lnTo>
                      <a:pt x="19227" y="17555"/>
                    </a:lnTo>
                    <a:lnTo>
                      <a:pt x="20502" y="15550"/>
                    </a:lnTo>
                    <a:lnTo>
                      <a:pt x="21314"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3" name="Google Shape;4703;p23"/>
              <p:cNvSpPr/>
              <p:nvPr/>
            </p:nvSpPr>
            <p:spPr>
              <a:xfrm>
                <a:off x="1586203" y="44208"/>
                <a:ext cx="356325" cy="356338"/>
              </a:xfrm>
              <a:custGeom>
                <a:rect l="l" t="t" r="r" b="b"/>
                <a:pathLst>
                  <a:path w="21600" h="21600" extrusionOk="0">
                    <a:moveTo>
                      <a:pt x="21600" y="10800"/>
                    </a:moveTo>
                    <a:lnTo>
                      <a:pt x="21214" y="7929"/>
                    </a:lnTo>
                    <a:lnTo>
                      <a:pt x="20126" y="5349"/>
                    </a:lnTo>
                    <a:lnTo>
                      <a:pt x="18437" y="3163"/>
                    </a:lnTo>
                    <a:lnTo>
                      <a:pt x="16251" y="1474"/>
                    </a:lnTo>
                    <a:lnTo>
                      <a:pt x="13671" y="386"/>
                    </a:lnTo>
                    <a:lnTo>
                      <a:pt x="10800" y="0"/>
                    </a:lnTo>
                    <a:lnTo>
                      <a:pt x="7929" y="386"/>
                    </a:lnTo>
                    <a:lnTo>
                      <a:pt x="5349" y="1474"/>
                    </a:lnTo>
                    <a:lnTo>
                      <a:pt x="3163" y="3163"/>
                    </a:lnTo>
                    <a:lnTo>
                      <a:pt x="1475" y="5349"/>
                    </a:lnTo>
                    <a:lnTo>
                      <a:pt x="386" y="7929"/>
                    </a:lnTo>
                    <a:lnTo>
                      <a:pt x="0" y="10800"/>
                    </a:lnTo>
                    <a:lnTo>
                      <a:pt x="386" y="13671"/>
                    </a:lnTo>
                    <a:lnTo>
                      <a:pt x="1475" y="16251"/>
                    </a:lnTo>
                    <a:lnTo>
                      <a:pt x="3163" y="18437"/>
                    </a:lnTo>
                    <a:lnTo>
                      <a:pt x="5349" y="20125"/>
                    </a:lnTo>
                    <a:lnTo>
                      <a:pt x="7929" y="21214"/>
                    </a:lnTo>
                    <a:lnTo>
                      <a:pt x="10800" y="21600"/>
                    </a:lnTo>
                    <a:lnTo>
                      <a:pt x="13671" y="21214"/>
                    </a:lnTo>
                    <a:lnTo>
                      <a:pt x="16251" y="20125"/>
                    </a:lnTo>
                    <a:lnTo>
                      <a:pt x="18437" y="18437"/>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4" name="Google Shape;4704;p23"/>
              <p:cNvSpPr/>
              <p:nvPr/>
            </p:nvSpPr>
            <p:spPr>
              <a:xfrm>
                <a:off x="2114472" y="58469"/>
                <a:ext cx="327814" cy="327815"/>
              </a:xfrm>
              <a:custGeom>
                <a:rect l="l" t="t" r="r" b="b"/>
                <a:pathLst>
                  <a:path w="21600" h="21600" extrusionOk="0">
                    <a:moveTo>
                      <a:pt x="21600" y="10800"/>
                    </a:moveTo>
                    <a:lnTo>
                      <a:pt x="21214" y="7929"/>
                    </a:lnTo>
                    <a:lnTo>
                      <a:pt x="20125" y="5349"/>
                    </a:lnTo>
                    <a:lnTo>
                      <a:pt x="18437" y="3163"/>
                    </a:lnTo>
                    <a:lnTo>
                      <a:pt x="16251" y="1475"/>
                    </a:lnTo>
                    <a:lnTo>
                      <a:pt x="13670" y="386"/>
                    </a:lnTo>
                    <a:lnTo>
                      <a:pt x="10798" y="0"/>
                    </a:lnTo>
                    <a:lnTo>
                      <a:pt x="7928" y="386"/>
                    </a:lnTo>
                    <a:lnTo>
                      <a:pt x="5348" y="1475"/>
                    </a:lnTo>
                    <a:lnTo>
                      <a:pt x="3163" y="3163"/>
                    </a:lnTo>
                    <a:lnTo>
                      <a:pt x="1475" y="5349"/>
                    </a:lnTo>
                    <a:lnTo>
                      <a:pt x="386" y="7929"/>
                    </a:lnTo>
                    <a:lnTo>
                      <a:pt x="0" y="10800"/>
                    </a:lnTo>
                    <a:lnTo>
                      <a:pt x="386" y="13671"/>
                    </a:lnTo>
                    <a:lnTo>
                      <a:pt x="1475" y="16251"/>
                    </a:lnTo>
                    <a:lnTo>
                      <a:pt x="3163" y="18437"/>
                    </a:lnTo>
                    <a:lnTo>
                      <a:pt x="5348" y="20125"/>
                    </a:lnTo>
                    <a:lnTo>
                      <a:pt x="7928" y="21214"/>
                    </a:lnTo>
                    <a:lnTo>
                      <a:pt x="10798" y="21600"/>
                    </a:lnTo>
                    <a:lnTo>
                      <a:pt x="13670" y="21214"/>
                    </a:lnTo>
                    <a:lnTo>
                      <a:pt x="16251" y="20125"/>
                    </a:lnTo>
                    <a:lnTo>
                      <a:pt x="18437" y="18437"/>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5" name="Google Shape;4705;p23"/>
              <p:cNvSpPr/>
              <p:nvPr/>
            </p:nvSpPr>
            <p:spPr>
              <a:xfrm>
                <a:off x="2644139" y="74116"/>
                <a:ext cx="296482" cy="296483"/>
              </a:xfrm>
              <a:custGeom>
                <a:rect l="l" t="t" r="r" b="b"/>
                <a:pathLst>
                  <a:path w="21600" h="21600" extrusionOk="0">
                    <a:moveTo>
                      <a:pt x="21600" y="10800"/>
                    </a:moveTo>
                    <a:lnTo>
                      <a:pt x="21050" y="7387"/>
                    </a:lnTo>
                    <a:lnTo>
                      <a:pt x="19516" y="4423"/>
                    </a:lnTo>
                    <a:lnTo>
                      <a:pt x="17178" y="2084"/>
                    </a:lnTo>
                    <a:lnTo>
                      <a:pt x="14213" y="550"/>
                    </a:lnTo>
                    <a:lnTo>
                      <a:pt x="10800" y="0"/>
                    </a:lnTo>
                    <a:lnTo>
                      <a:pt x="7385" y="550"/>
                    </a:lnTo>
                    <a:lnTo>
                      <a:pt x="4421" y="2084"/>
                    </a:lnTo>
                    <a:lnTo>
                      <a:pt x="2083" y="4423"/>
                    </a:lnTo>
                    <a:lnTo>
                      <a:pt x="550" y="7387"/>
                    </a:lnTo>
                    <a:lnTo>
                      <a:pt x="0" y="10800"/>
                    </a:lnTo>
                    <a:lnTo>
                      <a:pt x="550" y="14214"/>
                    </a:lnTo>
                    <a:lnTo>
                      <a:pt x="2083" y="17178"/>
                    </a:lnTo>
                    <a:lnTo>
                      <a:pt x="4421" y="19516"/>
                    </a:lnTo>
                    <a:lnTo>
                      <a:pt x="7385" y="21050"/>
                    </a:lnTo>
                    <a:lnTo>
                      <a:pt x="10800" y="21600"/>
                    </a:lnTo>
                    <a:lnTo>
                      <a:pt x="14213" y="21050"/>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6" name="Google Shape;4706;p23"/>
              <p:cNvSpPr/>
              <p:nvPr/>
            </p:nvSpPr>
            <p:spPr>
              <a:xfrm>
                <a:off x="3172395" y="88378"/>
                <a:ext cx="267958" cy="267972"/>
              </a:xfrm>
              <a:custGeom>
                <a:rect l="l" t="t" r="r" b="b"/>
                <a:pathLst>
                  <a:path w="21600" h="21600" extrusionOk="0">
                    <a:moveTo>
                      <a:pt x="21600" y="10801"/>
                    </a:moveTo>
                    <a:lnTo>
                      <a:pt x="21049" y="7388"/>
                    </a:lnTo>
                    <a:lnTo>
                      <a:pt x="19516" y="4422"/>
                    </a:lnTo>
                    <a:lnTo>
                      <a:pt x="17178" y="2084"/>
                    </a:lnTo>
                    <a:lnTo>
                      <a:pt x="14214" y="551"/>
                    </a:lnTo>
                    <a:lnTo>
                      <a:pt x="10799" y="0"/>
                    </a:lnTo>
                    <a:lnTo>
                      <a:pt x="7386" y="551"/>
                    </a:lnTo>
                    <a:lnTo>
                      <a:pt x="4422" y="2084"/>
                    </a:lnTo>
                    <a:lnTo>
                      <a:pt x="2084" y="4422"/>
                    </a:lnTo>
                    <a:lnTo>
                      <a:pt x="551" y="7388"/>
                    </a:lnTo>
                    <a:lnTo>
                      <a:pt x="0" y="10801"/>
                    </a:lnTo>
                    <a:lnTo>
                      <a:pt x="551" y="14214"/>
                    </a:lnTo>
                    <a:lnTo>
                      <a:pt x="2084" y="17179"/>
                    </a:lnTo>
                    <a:lnTo>
                      <a:pt x="4422" y="19516"/>
                    </a:lnTo>
                    <a:lnTo>
                      <a:pt x="7386" y="21049"/>
                    </a:lnTo>
                    <a:lnTo>
                      <a:pt x="10799" y="21600"/>
                    </a:lnTo>
                    <a:lnTo>
                      <a:pt x="14214" y="21049"/>
                    </a:lnTo>
                    <a:lnTo>
                      <a:pt x="17178" y="19516"/>
                    </a:lnTo>
                    <a:lnTo>
                      <a:pt x="19516"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07" name="Google Shape;4707;p23" descr="Google Shape;1748;p20"/>
            <p:cNvPicPr preferRelativeResize="0"/>
            <p:nvPr/>
          </p:nvPicPr>
          <p:blipFill>
            <a:blip r:embed="rId64">
              <a:alphaModFix/>
            </a:blip>
            <a:stretch>
              <a:fillRect/>
            </a:stretch>
          </p:blipFill>
          <p:spPr>
            <a:xfrm>
              <a:off x="11772229" y="3079763"/>
              <a:ext cx="176749" cy="176743"/>
            </a:xfrm>
            <a:prstGeom prst="rect">
              <a:avLst/>
            </a:prstGeom>
            <a:noFill/>
            <a:ln>
              <a:noFill/>
            </a:ln>
          </p:spPr>
        </p:pic>
        <p:pic>
          <p:nvPicPr>
            <p:cNvPr id="4708" name="Google Shape;4708;p23" descr="Google Shape;1749;p20"/>
            <p:cNvPicPr preferRelativeResize="0"/>
            <p:nvPr/>
          </p:nvPicPr>
          <p:blipFill>
            <a:blip r:embed="rId67">
              <a:alphaModFix/>
            </a:blip>
            <a:stretch>
              <a:fillRect/>
            </a:stretch>
          </p:blipFill>
          <p:spPr>
            <a:xfrm>
              <a:off x="11243993" y="3065509"/>
              <a:ext cx="205240" cy="205244"/>
            </a:xfrm>
            <a:prstGeom prst="rect">
              <a:avLst/>
            </a:prstGeom>
            <a:noFill/>
            <a:ln>
              <a:noFill/>
            </a:ln>
          </p:spPr>
        </p:pic>
        <p:pic>
          <p:nvPicPr>
            <p:cNvPr id="4709" name="Google Shape;4709;p23" descr="Google Shape;1750;p20"/>
            <p:cNvPicPr preferRelativeResize="0"/>
            <p:nvPr/>
          </p:nvPicPr>
          <p:blipFill>
            <a:blip r:embed="rId68">
              <a:alphaModFix/>
            </a:blip>
            <a:stretch>
              <a:fillRect/>
            </a:stretch>
          </p:blipFill>
          <p:spPr>
            <a:xfrm>
              <a:off x="10715715" y="3051244"/>
              <a:ext cx="233763" cy="233765"/>
            </a:xfrm>
            <a:prstGeom prst="rect">
              <a:avLst/>
            </a:prstGeom>
            <a:noFill/>
            <a:ln>
              <a:noFill/>
            </a:ln>
          </p:spPr>
        </p:pic>
        <p:grpSp>
          <p:nvGrpSpPr>
            <p:cNvPr id="4710" name="Google Shape;4710;p23"/>
            <p:cNvGrpSpPr/>
            <p:nvPr/>
          </p:nvGrpSpPr>
          <p:grpSpPr>
            <a:xfrm>
              <a:off x="7016496" y="2950067"/>
              <a:ext cx="3434654" cy="436145"/>
              <a:chOff x="-1" y="0"/>
              <a:chExt cx="3434653" cy="436143"/>
            </a:xfrm>
          </p:grpSpPr>
          <p:sp>
            <p:nvSpPr>
              <p:cNvPr id="4711" name="Google Shape;4711;p23"/>
              <p:cNvSpPr/>
              <p:nvPr/>
            </p:nvSpPr>
            <p:spPr>
              <a:xfrm>
                <a:off x="-1" y="0"/>
                <a:ext cx="436144" cy="436143"/>
              </a:xfrm>
              <a:custGeom>
                <a:rect l="l" t="t" r="r" b="b"/>
                <a:pathLst>
                  <a:path w="21600" h="21600" extrusionOk="0">
                    <a:moveTo>
                      <a:pt x="21600" y="10801"/>
                    </a:moveTo>
                    <a:lnTo>
                      <a:pt x="21315" y="8324"/>
                    </a:lnTo>
                    <a:lnTo>
                      <a:pt x="20502" y="6051"/>
                    </a:lnTo>
                    <a:lnTo>
                      <a:pt x="19228" y="4046"/>
                    </a:lnTo>
                    <a:lnTo>
                      <a:pt x="17555" y="2373"/>
                    </a:lnTo>
                    <a:lnTo>
                      <a:pt x="15549" y="1098"/>
                    </a:lnTo>
                    <a:lnTo>
                      <a:pt x="13276" y="285"/>
                    </a:lnTo>
                    <a:lnTo>
                      <a:pt x="10799" y="0"/>
                    </a:lnTo>
                    <a:lnTo>
                      <a:pt x="8323" y="285"/>
                    </a:lnTo>
                    <a:lnTo>
                      <a:pt x="6050" y="1098"/>
                    </a:lnTo>
                    <a:lnTo>
                      <a:pt x="4045" y="2373"/>
                    </a:lnTo>
                    <a:lnTo>
                      <a:pt x="2372" y="4046"/>
                    </a:lnTo>
                    <a:lnTo>
                      <a:pt x="1098" y="6051"/>
                    </a:lnTo>
                    <a:lnTo>
                      <a:pt x="286" y="8324"/>
                    </a:lnTo>
                    <a:lnTo>
                      <a:pt x="0" y="10801"/>
                    </a:lnTo>
                    <a:lnTo>
                      <a:pt x="286" y="13277"/>
                    </a:lnTo>
                    <a:lnTo>
                      <a:pt x="1098" y="15550"/>
                    </a:lnTo>
                    <a:lnTo>
                      <a:pt x="2372" y="17555"/>
                    </a:lnTo>
                    <a:lnTo>
                      <a:pt x="4045" y="19228"/>
                    </a:lnTo>
                    <a:lnTo>
                      <a:pt x="6050" y="20502"/>
                    </a:lnTo>
                    <a:lnTo>
                      <a:pt x="8323" y="21315"/>
                    </a:lnTo>
                    <a:lnTo>
                      <a:pt x="10799" y="21600"/>
                    </a:lnTo>
                    <a:lnTo>
                      <a:pt x="13276" y="21315"/>
                    </a:lnTo>
                    <a:lnTo>
                      <a:pt x="15549" y="20502"/>
                    </a:lnTo>
                    <a:lnTo>
                      <a:pt x="17555" y="19228"/>
                    </a:lnTo>
                    <a:lnTo>
                      <a:pt x="19228"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2" name="Google Shape;4712;p23"/>
              <p:cNvSpPr/>
              <p:nvPr/>
            </p:nvSpPr>
            <p:spPr>
              <a:xfrm>
                <a:off x="526820" y="12839"/>
                <a:ext cx="410490" cy="410490"/>
              </a:xfrm>
              <a:custGeom>
                <a:rect l="l" t="t" r="r" b="b"/>
                <a:pathLst>
                  <a:path w="21600" h="21600" extrusionOk="0">
                    <a:moveTo>
                      <a:pt x="21600" y="10800"/>
                    </a:moveTo>
                    <a:lnTo>
                      <a:pt x="21315" y="8323"/>
                    </a:lnTo>
                    <a:lnTo>
                      <a:pt x="20502" y="6051"/>
                    </a:lnTo>
                    <a:lnTo>
                      <a:pt x="19227" y="4045"/>
                    </a:lnTo>
                    <a:lnTo>
                      <a:pt x="17554" y="2372"/>
                    </a:lnTo>
                    <a:lnTo>
                      <a:pt x="15549" y="1097"/>
                    </a:lnTo>
                    <a:lnTo>
                      <a:pt x="13276" y="285"/>
                    </a:lnTo>
                    <a:lnTo>
                      <a:pt x="10799" y="0"/>
                    </a:lnTo>
                    <a:lnTo>
                      <a:pt x="8323" y="285"/>
                    </a:lnTo>
                    <a:lnTo>
                      <a:pt x="6050" y="1097"/>
                    </a:lnTo>
                    <a:lnTo>
                      <a:pt x="4045" y="2372"/>
                    </a:lnTo>
                    <a:lnTo>
                      <a:pt x="2372" y="4045"/>
                    </a:lnTo>
                    <a:lnTo>
                      <a:pt x="1097" y="6051"/>
                    </a:lnTo>
                    <a:lnTo>
                      <a:pt x="285" y="8323"/>
                    </a:lnTo>
                    <a:lnTo>
                      <a:pt x="0" y="10800"/>
                    </a:lnTo>
                    <a:lnTo>
                      <a:pt x="285" y="13276"/>
                    </a:lnTo>
                    <a:lnTo>
                      <a:pt x="1097" y="15549"/>
                    </a:lnTo>
                    <a:lnTo>
                      <a:pt x="2372" y="17554"/>
                    </a:lnTo>
                    <a:lnTo>
                      <a:pt x="4045" y="19227"/>
                    </a:lnTo>
                    <a:lnTo>
                      <a:pt x="6050" y="20502"/>
                    </a:lnTo>
                    <a:lnTo>
                      <a:pt x="8323" y="21315"/>
                    </a:lnTo>
                    <a:lnTo>
                      <a:pt x="10799" y="21600"/>
                    </a:lnTo>
                    <a:lnTo>
                      <a:pt x="13276" y="21315"/>
                    </a:lnTo>
                    <a:lnTo>
                      <a:pt x="15549" y="20502"/>
                    </a:lnTo>
                    <a:lnTo>
                      <a:pt x="17554" y="19227"/>
                    </a:lnTo>
                    <a:lnTo>
                      <a:pt x="19227" y="17554"/>
                    </a:lnTo>
                    <a:lnTo>
                      <a:pt x="20502"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3" name="Google Shape;4713;p23"/>
              <p:cNvSpPr/>
              <p:nvPr/>
            </p:nvSpPr>
            <p:spPr>
              <a:xfrm>
                <a:off x="1055089" y="27075"/>
                <a:ext cx="381966" cy="381992"/>
              </a:xfrm>
              <a:custGeom>
                <a:rect l="l" t="t" r="r" b="b"/>
                <a:pathLst>
                  <a:path w="21600" h="21600" extrusionOk="0">
                    <a:moveTo>
                      <a:pt x="21600" y="10801"/>
                    </a:moveTo>
                    <a:lnTo>
                      <a:pt x="21315" y="8324"/>
                    </a:lnTo>
                    <a:lnTo>
                      <a:pt x="20503" y="6051"/>
                    </a:lnTo>
                    <a:lnTo>
                      <a:pt x="19228" y="4045"/>
                    </a:lnTo>
                    <a:lnTo>
                      <a:pt x="17555" y="2373"/>
                    </a:lnTo>
                    <a:lnTo>
                      <a:pt x="15550" y="1098"/>
                    </a:lnTo>
                    <a:lnTo>
                      <a:pt x="13276" y="285"/>
                    </a:lnTo>
                    <a:lnTo>
                      <a:pt x="10801" y="0"/>
                    </a:lnTo>
                    <a:lnTo>
                      <a:pt x="8324" y="285"/>
                    </a:lnTo>
                    <a:lnTo>
                      <a:pt x="6051" y="1098"/>
                    </a:lnTo>
                    <a:lnTo>
                      <a:pt x="4046" y="2373"/>
                    </a:lnTo>
                    <a:lnTo>
                      <a:pt x="2373" y="4045"/>
                    </a:lnTo>
                    <a:lnTo>
                      <a:pt x="1098" y="6051"/>
                    </a:lnTo>
                    <a:lnTo>
                      <a:pt x="285" y="8324"/>
                    </a:lnTo>
                    <a:lnTo>
                      <a:pt x="0" y="10801"/>
                    </a:lnTo>
                    <a:lnTo>
                      <a:pt x="285" y="13277"/>
                    </a:lnTo>
                    <a:lnTo>
                      <a:pt x="1098" y="15550"/>
                    </a:lnTo>
                    <a:lnTo>
                      <a:pt x="2373" y="17555"/>
                    </a:lnTo>
                    <a:lnTo>
                      <a:pt x="4046" y="19227"/>
                    </a:lnTo>
                    <a:lnTo>
                      <a:pt x="6051" y="20503"/>
                    </a:lnTo>
                    <a:lnTo>
                      <a:pt x="8324" y="21315"/>
                    </a:lnTo>
                    <a:lnTo>
                      <a:pt x="10801" y="21600"/>
                    </a:lnTo>
                    <a:lnTo>
                      <a:pt x="13276" y="21315"/>
                    </a:lnTo>
                    <a:lnTo>
                      <a:pt x="15550" y="20503"/>
                    </a:lnTo>
                    <a:lnTo>
                      <a:pt x="17555" y="19227"/>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4" name="Google Shape;4714;p23"/>
              <p:cNvSpPr/>
              <p:nvPr/>
            </p:nvSpPr>
            <p:spPr>
              <a:xfrm>
                <a:off x="1583333" y="41337"/>
                <a:ext cx="353480" cy="353480"/>
              </a:xfrm>
              <a:custGeom>
                <a:rect l="l" t="t" r="r" b="b"/>
                <a:pathLst>
                  <a:path w="21600" h="21600" extrusionOk="0">
                    <a:moveTo>
                      <a:pt x="21600" y="10447"/>
                    </a:moveTo>
                    <a:lnTo>
                      <a:pt x="21238" y="8003"/>
                    </a:lnTo>
                    <a:lnTo>
                      <a:pt x="20158" y="5397"/>
                    </a:lnTo>
                    <a:lnTo>
                      <a:pt x="18687" y="3413"/>
                    </a:lnTo>
                    <a:lnTo>
                      <a:pt x="16506" y="1623"/>
                    </a:lnTo>
                    <a:lnTo>
                      <a:pt x="14273" y="567"/>
                    </a:lnTo>
                    <a:lnTo>
                      <a:pt x="11507" y="17"/>
                    </a:lnTo>
                    <a:lnTo>
                      <a:pt x="11153" y="0"/>
                    </a:lnTo>
                    <a:lnTo>
                      <a:pt x="10447" y="0"/>
                    </a:lnTo>
                    <a:lnTo>
                      <a:pt x="8003" y="362"/>
                    </a:lnTo>
                    <a:lnTo>
                      <a:pt x="5397" y="1442"/>
                    </a:lnTo>
                    <a:lnTo>
                      <a:pt x="3413" y="2913"/>
                    </a:lnTo>
                    <a:lnTo>
                      <a:pt x="1623" y="5094"/>
                    </a:lnTo>
                    <a:lnTo>
                      <a:pt x="567" y="7326"/>
                    </a:lnTo>
                    <a:lnTo>
                      <a:pt x="17" y="10093"/>
                    </a:lnTo>
                    <a:lnTo>
                      <a:pt x="0" y="10447"/>
                    </a:lnTo>
                    <a:lnTo>
                      <a:pt x="0" y="11153"/>
                    </a:lnTo>
                    <a:lnTo>
                      <a:pt x="362" y="13597"/>
                    </a:lnTo>
                    <a:lnTo>
                      <a:pt x="1442" y="16203"/>
                    </a:lnTo>
                    <a:lnTo>
                      <a:pt x="2913" y="18187"/>
                    </a:lnTo>
                    <a:lnTo>
                      <a:pt x="5093" y="19977"/>
                    </a:lnTo>
                    <a:lnTo>
                      <a:pt x="7327" y="21033"/>
                    </a:lnTo>
                    <a:lnTo>
                      <a:pt x="10093" y="21583"/>
                    </a:lnTo>
                    <a:lnTo>
                      <a:pt x="10447" y="21600"/>
                    </a:lnTo>
                    <a:lnTo>
                      <a:pt x="11153" y="21600"/>
                    </a:lnTo>
                    <a:lnTo>
                      <a:pt x="13597" y="21238"/>
                    </a:lnTo>
                    <a:lnTo>
                      <a:pt x="16203" y="20158"/>
                    </a:lnTo>
                    <a:lnTo>
                      <a:pt x="18187" y="18687"/>
                    </a:lnTo>
                    <a:lnTo>
                      <a:pt x="19977" y="16506"/>
                    </a:lnTo>
                    <a:lnTo>
                      <a:pt x="21032" y="14273"/>
                    </a:lnTo>
                    <a:lnTo>
                      <a:pt x="21583" y="11507"/>
                    </a:lnTo>
                    <a:lnTo>
                      <a:pt x="21600" y="11153"/>
                    </a:lnTo>
                    <a:lnTo>
                      <a:pt x="21600" y="10447"/>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5" name="Google Shape;4715;p23"/>
              <p:cNvSpPr/>
              <p:nvPr/>
            </p:nvSpPr>
            <p:spPr>
              <a:xfrm>
                <a:off x="2111591" y="55586"/>
                <a:ext cx="324968" cy="324969"/>
              </a:xfrm>
              <a:custGeom>
                <a:rect l="l" t="t" r="r" b="b"/>
                <a:pathLst>
                  <a:path w="21600" h="21600" extrusionOk="0">
                    <a:moveTo>
                      <a:pt x="21600" y="10800"/>
                    </a:moveTo>
                    <a:lnTo>
                      <a:pt x="21277" y="8176"/>
                    </a:lnTo>
                    <a:lnTo>
                      <a:pt x="20325" y="5709"/>
                    </a:lnTo>
                    <a:lnTo>
                      <a:pt x="18803" y="3548"/>
                    </a:lnTo>
                    <a:lnTo>
                      <a:pt x="16800" y="1820"/>
                    </a:lnTo>
                    <a:lnTo>
                      <a:pt x="14438" y="631"/>
                    </a:lnTo>
                    <a:lnTo>
                      <a:pt x="11859" y="52"/>
                    </a:lnTo>
                    <a:lnTo>
                      <a:pt x="10800" y="0"/>
                    </a:lnTo>
                    <a:lnTo>
                      <a:pt x="10269" y="14"/>
                    </a:lnTo>
                    <a:lnTo>
                      <a:pt x="7665" y="465"/>
                    </a:lnTo>
                    <a:lnTo>
                      <a:pt x="5248" y="1536"/>
                    </a:lnTo>
                    <a:lnTo>
                      <a:pt x="3164" y="3163"/>
                    </a:lnTo>
                    <a:lnTo>
                      <a:pt x="1536" y="5248"/>
                    </a:lnTo>
                    <a:lnTo>
                      <a:pt x="465" y="7665"/>
                    </a:lnTo>
                    <a:lnTo>
                      <a:pt x="13" y="10270"/>
                    </a:lnTo>
                    <a:lnTo>
                      <a:pt x="0" y="10800"/>
                    </a:lnTo>
                    <a:lnTo>
                      <a:pt x="13" y="11331"/>
                    </a:lnTo>
                    <a:lnTo>
                      <a:pt x="465" y="13935"/>
                    </a:lnTo>
                    <a:lnTo>
                      <a:pt x="1536" y="16352"/>
                    </a:lnTo>
                    <a:lnTo>
                      <a:pt x="3164" y="18437"/>
                    </a:lnTo>
                    <a:lnTo>
                      <a:pt x="5248" y="20065"/>
                    </a:lnTo>
                    <a:lnTo>
                      <a:pt x="7665" y="21136"/>
                    </a:lnTo>
                    <a:lnTo>
                      <a:pt x="10269" y="21587"/>
                    </a:lnTo>
                    <a:lnTo>
                      <a:pt x="10800" y="21600"/>
                    </a:lnTo>
                    <a:lnTo>
                      <a:pt x="11330" y="21587"/>
                    </a:lnTo>
                    <a:lnTo>
                      <a:pt x="13935" y="21136"/>
                    </a:lnTo>
                    <a:lnTo>
                      <a:pt x="16352" y="20065"/>
                    </a:lnTo>
                    <a:lnTo>
                      <a:pt x="18437" y="18437"/>
                    </a:lnTo>
                    <a:lnTo>
                      <a:pt x="20064" y="16352"/>
                    </a:lnTo>
                    <a:lnTo>
                      <a:pt x="21135" y="13935"/>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6" name="Google Shape;4716;p23"/>
              <p:cNvSpPr/>
              <p:nvPr/>
            </p:nvSpPr>
            <p:spPr>
              <a:xfrm>
                <a:off x="2641281" y="71272"/>
                <a:ext cx="293588" cy="293611"/>
              </a:xfrm>
              <a:custGeom>
                <a:rect l="l" t="t" r="r" b="b"/>
                <a:pathLst>
                  <a:path w="21600" h="21600" extrusionOk="0">
                    <a:moveTo>
                      <a:pt x="21600" y="10800"/>
                    </a:moveTo>
                    <a:lnTo>
                      <a:pt x="21050" y="7387"/>
                    </a:lnTo>
                    <a:lnTo>
                      <a:pt x="19516" y="4422"/>
                    </a:lnTo>
                    <a:lnTo>
                      <a:pt x="17179" y="2083"/>
                    </a:lnTo>
                    <a:lnTo>
                      <a:pt x="14214" y="550"/>
                    </a:lnTo>
                    <a:lnTo>
                      <a:pt x="10799" y="0"/>
                    </a:lnTo>
                    <a:lnTo>
                      <a:pt x="7385" y="550"/>
                    </a:lnTo>
                    <a:lnTo>
                      <a:pt x="4422" y="2083"/>
                    </a:lnTo>
                    <a:lnTo>
                      <a:pt x="2084" y="4422"/>
                    </a:lnTo>
                    <a:lnTo>
                      <a:pt x="550" y="7387"/>
                    </a:lnTo>
                    <a:lnTo>
                      <a:pt x="0" y="10800"/>
                    </a:lnTo>
                    <a:lnTo>
                      <a:pt x="550" y="14213"/>
                    </a:lnTo>
                    <a:lnTo>
                      <a:pt x="2084" y="17179"/>
                    </a:lnTo>
                    <a:lnTo>
                      <a:pt x="4422" y="19517"/>
                    </a:lnTo>
                    <a:lnTo>
                      <a:pt x="7385" y="21050"/>
                    </a:lnTo>
                    <a:lnTo>
                      <a:pt x="10799" y="21600"/>
                    </a:lnTo>
                    <a:lnTo>
                      <a:pt x="14214" y="21050"/>
                    </a:lnTo>
                    <a:lnTo>
                      <a:pt x="17179" y="19517"/>
                    </a:lnTo>
                    <a:lnTo>
                      <a:pt x="19516" y="17179"/>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7" name="Google Shape;4717;p23"/>
              <p:cNvSpPr/>
              <p:nvPr/>
            </p:nvSpPr>
            <p:spPr>
              <a:xfrm>
                <a:off x="3169526" y="85533"/>
                <a:ext cx="265126" cy="265101"/>
              </a:xfrm>
              <a:custGeom>
                <a:rect l="l" t="t" r="r" b="b"/>
                <a:pathLst>
                  <a:path w="21600" h="21600" extrusionOk="0">
                    <a:moveTo>
                      <a:pt x="21600" y="10800"/>
                    </a:moveTo>
                    <a:lnTo>
                      <a:pt x="21050" y="7386"/>
                    </a:lnTo>
                    <a:lnTo>
                      <a:pt x="19517" y="4422"/>
                    </a:lnTo>
                    <a:lnTo>
                      <a:pt x="17179" y="2084"/>
                    </a:lnTo>
                    <a:lnTo>
                      <a:pt x="14214" y="550"/>
                    </a:lnTo>
                    <a:lnTo>
                      <a:pt x="10800" y="0"/>
                    </a:lnTo>
                    <a:lnTo>
                      <a:pt x="7387" y="550"/>
                    </a:lnTo>
                    <a:lnTo>
                      <a:pt x="4422" y="2084"/>
                    </a:lnTo>
                    <a:lnTo>
                      <a:pt x="2084" y="4422"/>
                    </a:lnTo>
                    <a:lnTo>
                      <a:pt x="551" y="7386"/>
                    </a:lnTo>
                    <a:lnTo>
                      <a:pt x="0" y="10800"/>
                    </a:lnTo>
                    <a:lnTo>
                      <a:pt x="551" y="14214"/>
                    </a:lnTo>
                    <a:lnTo>
                      <a:pt x="2084" y="17178"/>
                    </a:lnTo>
                    <a:lnTo>
                      <a:pt x="4422" y="19516"/>
                    </a:lnTo>
                    <a:lnTo>
                      <a:pt x="7387" y="21049"/>
                    </a:lnTo>
                    <a:lnTo>
                      <a:pt x="10800" y="21600"/>
                    </a:lnTo>
                    <a:lnTo>
                      <a:pt x="14214" y="21049"/>
                    </a:lnTo>
                    <a:lnTo>
                      <a:pt x="17179" y="19516"/>
                    </a:lnTo>
                    <a:lnTo>
                      <a:pt x="19517"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18" name="Google Shape;4718;p23" descr="Google Shape;1752;p20"/>
            <p:cNvPicPr preferRelativeResize="0"/>
            <p:nvPr/>
          </p:nvPicPr>
          <p:blipFill>
            <a:blip r:embed="rId69">
              <a:alphaModFix/>
            </a:blip>
            <a:stretch>
              <a:fillRect/>
            </a:stretch>
          </p:blipFill>
          <p:spPr>
            <a:xfrm>
              <a:off x="11246819" y="3582375"/>
              <a:ext cx="199534" cy="199523"/>
            </a:xfrm>
            <a:prstGeom prst="rect">
              <a:avLst/>
            </a:prstGeom>
            <a:noFill/>
            <a:ln>
              <a:noFill/>
            </a:ln>
          </p:spPr>
        </p:pic>
        <p:pic>
          <p:nvPicPr>
            <p:cNvPr id="4719" name="Google Shape;4719;p23" descr="Google Shape;1753;p20"/>
            <p:cNvPicPr preferRelativeResize="0"/>
            <p:nvPr/>
          </p:nvPicPr>
          <p:blipFill>
            <a:blip r:embed="rId70">
              <a:alphaModFix/>
            </a:blip>
            <a:stretch>
              <a:fillRect/>
            </a:stretch>
          </p:blipFill>
          <p:spPr>
            <a:xfrm>
              <a:off x="11775097" y="3596616"/>
              <a:ext cx="171032" cy="171055"/>
            </a:xfrm>
            <a:prstGeom prst="rect">
              <a:avLst/>
            </a:prstGeom>
            <a:noFill/>
            <a:ln>
              <a:noFill/>
            </a:ln>
          </p:spPr>
        </p:pic>
        <p:pic>
          <p:nvPicPr>
            <p:cNvPr id="4720" name="Google Shape;4720;p23" descr="Google Shape;1754;p20"/>
            <p:cNvPicPr preferRelativeResize="0"/>
            <p:nvPr/>
          </p:nvPicPr>
          <p:blipFill>
            <a:blip r:embed="rId71">
              <a:alphaModFix/>
            </a:blip>
            <a:stretch>
              <a:fillRect/>
            </a:stretch>
          </p:blipFill>
          <p:spPr>
            <a:xfrm>
              <a:off x="10717160" y="3566700"/>
              <a:ext cx="230884" cy="230898"/>
            </a:xfrm>
            <a:prstGeom prst="rect">
              <a:avLst/>
            </a:prstGeom>
            <a:noFill/>
            <a:ln>
              <a:noFill/>
            </a:ln>
          </p:spPr>
        </p:pic>
        <p:grpSp>
          <p:nvGrpSpPr>
            <p:cNvPr id="4721" name="Google Shape;4721;p23"/>
            <p:cNvGrpSpPr/>
            <p:nvPr/>
          </p:nvGrpSpPr>
          <p:grpSpPr>
            <a:xfrm>
              <a:off x="7027876" y="3475477"/>
              <a:ext cx="3420406" cy="413336"/>
              <a:chExt cx="3420404" cy="413335"/>
            </a:xfrm>
          </p:grpSpPr>
          <p:sp>
            <p:nvSpPr>
              <p:cNvPr id="4722" name="Google Shape;4722;p23"/>
              <p:cNvSpPr/>
              <p:nvPr/>
            </p:nvSpPr>
            <p:spPr>
              <a:xfrm>
                <a:off x="0" y="0"/>
                <a:ext cx="413347" cy="413335"/>
              </a:xfrm>
              <a:custGeom>
                <a:rect l="l" t="t" r="r" b="b"/>
                <a:pathLst>
                  <a:path w="21600" h="21600" extrusionOk="0">
                    <a:moveTo>
                      <a:pt x="21600" y="10446"/>
                    </a:moveTo>
                    <a:lnTo>
                      <a:pt x="21324" y="8346"/>
                    </a:lnTo>
                    <a:lnTo>
                      <a:pt x="20642" y="6340"/>
                    </a:lnTo>
                    <a:lnTo>
                      <a:pt x="19583" y="4506"/>
                    </a:lnTo>
                    <a:lnTo>
                      <a:pt x="18187" y="2913"/>
                    </a:lnTo>
                    <a:lnTo>
                      <a:pt x="16506" y="1623"/>
                    </a:lnTo>
                    <a:lnTo>
                      <a:pt x="14606" y="687"/>
                    </a:lnTo>
                    <a:lnTo>
                      <a:pt x="12560" y="138"/>
                    </a:lnTo>
                    <a:lnTo>
                      <a:pt x="11154" y="0"/>
                    </a:lnTo>
                    <a:lnTo>
                      <a:pt x="10447" y="0"/>
                    </a:lnTo>
                    <a:lnTo>
                      <a:pt x="8346" y="276"/>
                    </a:lnTo>
                    <a:lnTo>
                      <a:pt x="6341" y="957"/>
                    </a:lnTo>
                    <a:lnTo>
                      <a:pt x="4506" y="2016"/>
                    </a:lnTo>
                    <a:lnTo>
                      <a:pt x="2913" y="3413"/>
                    </a:lnTo>
                    <a:lnTo>
                      <a:pt x="1624" y="5094"/>
                    </a:lnTo>
                    <a:lnTo>
                      <a:pt x="687" y="6994"/>
                    </a:lnTo>
                    <a:lnTo>
                      <a:pt x="139" y="9040"/>
                    </a:lnTo>
                    <a:lnTo>
                      <a:pt x="0" y="10446"/>
                    </a:lnTo>
                    <a:lnTo>
                      <a:pt x="0" y="11154"/>
                    </a:lnTo>
                    <a:lnTo>
                      <a:pt x="277" y="13254"/>
                    </a:lnTo>
                    <a:lnTo>
                      <a:pt x="958" y="15260"/>
                    </a:lnTo>
                    <a:lnTo>
                      <a:pt x="2017" y="17094"/>
                    </a:lnTo>
                    <a:lnTo>
                      <a:pt x="3413" y="18687"/>
                    </a:lnTo>
                    <a:lnTo>
                      <a:pt x="5094" y="19977"/>
                    </a:lnTo>
                    <a:lnTo>
                      <a:pt x="6994" y="20914"/>
                    </a:lnTo>
                    <a:lnTo>
                      <a:pt x="9040" y="21462"/>
                    </a:lnTo>
                    <a:lnTo>
                      <a:pt x="10447" y="21600"/>
                    </a:lnTo>
                    <a:lnTo>
                      <a:pt x="11154" y="21600"/>
                    </a:lnTo>
                    <a:lnTo>
                      <a:pt x="13254" y="21324"/>
                    </a:lnTo>
                    <a:lnTo>
                      <a:pt x="15260" y="20643"/>
                    </a:lnTo>
                    <a:lnTo>
                      <a:pt x="17094" y="19584"/>
                    </a:lnTo>
                    <a:lnTo>
                      <a:pt x="18687" y="18187"/>
                    </a:lnTo>
                    <a:lnTo>
                      <a:pt x="19977" y="16506"/>
                    </a:lnTo>
                    <a:lnTo>
                      <a:pt x="20913"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3" name="Google Shape;4723;p23"/>
              <p:cNvSpPr/>
              <p:nvPr/>
            </p:nvSpPr>
            <p:spPr>
              <a:xfrm>
                <a:off x="523976" y="9982"/>
                <a:ext cx="393396" cy="393383"/>
              </a:xfrm>
              <a:custGeom>
                <a:rect l="l" t="t" r="r" b="b"/>
                <a:pathLst>
                  <a:path w="21600" h="21600" extrusionOk="0">
                    <a:moveTo>
                      <a:pt x="21600" y="10446"/>
                    </a:moveTo>
                    <a:lnTo>
                      <a:pt x="21324" y="8346"/>
                    </a:lnTo>
                    <a:lnTo>
                      <a:pt x="20643" y="6340"/>
                    </a:lnTo>
                    <a:lnTo>
                      <a:pt x="19583" y="4505"/>
                    </a:lnTo>
                    <a:lnTo>
                      <a:pt x="18187" y="2913"/>
                    </a:lnTo>
                    <a:lnTo>
                      <a:pt x="16506" y="1623"/>
                    </a:lnTo>
                    <a:lnTo>
                      <a:pt x="14606" y="686"/>
                    </a:lnTo>
                    <a:lnTo>
                      <a:pt x="12561" y="138"/>
                    </a:lnTo>
                    <a:lnTo>
                      <a:pt x="11154" y="0"/>
                    </a:lnTo>
                    <a:lnTo>
                      <a:pt x="10446" y="0"/>
                    </a:lnTo>
                    <a:lnTo>
                      <a:pt x="8346" y="276"/>
                    </a:lnTo>
                    <a:lnTo>
                      <a:pt x="6341" y="957"/>
                    </a:lnTo>
                    <a:lnTo>
                      <a:pt x="4506" y="2017"/>
                    </a:lnTo>
                    <a:lnTo>
                      <a:pt x="2913" y="3413"/>
                    </a:lnTo>
                    <a:lnTo>
                      <a:pt x="1624" y="5094"/>
                    </a:lnTo>
                    <a:lnTo>
                      <a:pt x="688" y="6994"/>
                    </a:lnTo>
                    <a:lnTo>
                      <a:pt x="139" y="9040"/>
                    </a:lnTo>
                    <a:lnTo>
                      <a:pt x="0" y="10446"/>
                    </a:lnTo>
                    <a:lnTo>
                      <a:pt x="0" y="11154"/>
                    </a:lnTo>
                    <a:lnTo>
                      <a:pt x="277" y="13254"/>
                    </a:lnTo>
                    <a:lnTo>
                      <a:pt x="958" y="15260"/>
                    </a:lnTo>
                    <a:lnTo>
                      <a:pt x="2017" y="17095"/>
                    </a:lnTo>
                    <a:lnTo>
                      <a:pt x="3413" y="18687"/>
                    </a:lnTo>
                    <a:lnTo>
                      <a:pt x="5094" y="19977"/>
                    </a:lnTo>
                    <a:lnTo>
                      <a:pt x="6994" y="20913"/>
                    </a:lnTo>
                    <a:lnTo>
                      <a:pt x="9041" y="21462"/>
                    </a:lnTo>
                    <a:lnTo>
                      <a:pt x="10446" y="21600"/>
                    </a:lnTo>
                    <a:lnTo>
                      <a:pt x="11154" y="21600"/>
                    </a:lnTo>
                    <a:lnTo>
                      <a:pt x="13254" y="21324"/>
                    </a:lnTo>
                    <a:lnTo>
                      <a:pt x="15260" y="20643"/>
                    </a:lnTo>
                    <a:lnTo>
                      <a:pt x="17095" y="19583"/>
                    </a:lnTo>
                    <a:lnTo>
                      <a:pt x="18687" y="18187"/>
                    </a:lnTo>
                    <a:lnTo>
                      <a:pt x="19977" y="16506"/>
                    </a:lnTo>
                    <a:lnTo>
                      <a:pt x="20914"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4" name="Google Shape;4724;p23"/>
              <p:cNvSpPr/>
              <p:nvPr/>
            </p:nvSpPr>
            <p:spPr>
              <a:xfrm>
                <a:off x="1049413" y="21374"/>
                <a:ext cx="370562" cy="370587"/>
              </a:xfrm>
              <a:custGeom>
                <a:rect l="l" t="t" r="r" b="b"/>
                <a:pathLst>
                  <a:path w="21600" h="21600" extrusionOk="0">
                    <a:moveTo>
                      <a:pt x="21600" y="10801"/>
                    </a:moveTo>
                    <a:lnTo>
                      <a:pt x="21214" y="7929"/>
                    </a:lnTo>
                    <a:lnTo>
                      <a:pt x="20125" y="5350"/>
                    </a:lnTo>
                    <a:lnTo>
                      <a:pt x="18437" y="3164"/>
                    </a:lnTo>
                    <a:lnTo>
                      <a:pt x="16251" y="1475"/>
                    </a:lnTo>
                    <a:lnTo>
                      <a:pt x="13671" y="386"/>
                    </a:lnTo>
                    <a:lnTo>
                      <a:pt x="10800" y="0"/>
                    </a:lnTo>
                    <a:lnTo>
                      <a:pt x="7928" y="386"/>
                    </a:lnTo>
                    <a:lnTo>
                      <a:pt x="5349" y="1475"/>
                    </a:lnTo>
                    <a:lnTo>
                      <a:pt x="3163" y="3164"/>
                    </a:lnTo>
                    <a:lnTo>
                      <a:pt x="1475" y="5350"/>
                    </a:lnTo>
                    <a:lnTo>
                      <a:pt x="386" y="7929"/>
                    </a:lnTo>
                    <a:lnTo>
                      <a:pt x="0" y="10801"/>
                    </a:lnTo>
                    <a:lnTo>
                      <a:pt x="386" y="13671"/>
                    </a:lnTo>
                    <a:lnTo>
                      <a:pt x="1475" y="16251"/>
                    </a:lnTo>
                    <a:lnTo>
                      <a:pt x="3163" y="18437"/>
                    </a:lnTo>
                    <a:lnTo>
                      <a:pt x="5349" y="20125"/>
                    </a:lnTo>
                    <a:lnTo>
                      <a:pt x="7928" y="21214"/>
                    </a:lnTo>
                    <a:lnTo>
                      <a:pt x="10800" y="21600"/>
                    </a:lnTo>
                    <a:lnTo>
                      <a:pt x="13671" y="21214"/>
                    </a:lnTo>
                    <a:lnTo>
                      <a:pt x="16251" y="20125"/>
                    </a:lnTo>
                    <a:lnTo>
                      <a:pt x="18437"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5" name="Google Shape;4725;p23"/>
              <p:cNvSpPr/>
              <p:nvPr/>
            </p:nvSpPr>
            <p:spPr>
              <a:xfrm>
                <a:off x="1576235" y="34201"/>
                <a:ext cx="344920" cy="344933"/>
              </a:xfrm>
              <a:custGeom>
                <a:rect l="l" t="t" r="r" b="b"/>
                <a:pathLst>
                  <a:path w="21600" h="21600" extrusionOk="0">
                    <a:moveTo>
                      <a:pt x="21600" y="10800"/>
                    </a:moveTo>
                    <a:lnTo>
                      <a:pt x="21275" y="8176"/>
                    </a:lnTo>
                    <a:lnTo>
                      <a:pt x="20324" y="5709"/>
                    </a:lnTo>
                    <a:lnTo>
                      <a:pt x="18803" y="3548"/>
                    </a:lnTo>
                    <a:lnTo>
                      <a:pt x="16800" y="1820"/>
                    </a:lnTo>
                    <a:lnTo>
                      <a:pt x="14437" y="631"/>
                    </a:lnTo>
                    <a:lnTo>
                      <a:pt x="11858" y="52"/>
                    </a:lnTo>
                    <a:lnTo>
                      <a:pt x="10800" y="0"/>
                    </a:lnTo>
                    <a:lnTo>
                      <a:pt x="10269" y="14"/>
                    </a:lnTo>
                    <a:lnTo>
                      <a:pt x="7664" y="465"/>
                    </a:lnTo>
                    <a:lnTo>
                      <a:pt x="5248" y="1536"/>
                    </a:lnTo>
                    <a:lnTo>
                      <a:pt x="3163" y="3164"/>
                    </a:lnTo>
                    <a:lnTo>
                      <a:pt x="1536" y="5248"/>
                    </a:lnTo>
                    <a:lnTo>
                      <a:pt x="464" y="7665"/>
                    </a:lnTo>
                    <a:lnTo>
                      <a:pt x="13" y="10270"/>
                    </a:lnTo>
                    <a:lnTo>
                      <a:pt x="0" y="10800"/>
                    </a:lnTo>
                    <a:lnTo>
                      <a:pt x="13" y="11330"/>
                    </a:lnTo>
                    <a:lnTo>
                      <a:pt x="464" y="13935"/>
                    </a:lnTo>
                    <a:lnTo>
                      <a:pt x="1536" y="16352"/>
                    </a:lnTo>
                    <a:lnTo>
                      <a:pt x="3163" y="18436"/>
                    </a:lnTo>
                    <a:lnTo>
                      <a:pt x="5248" y="20063"/>
                    </a:lnTo>
                    <a:lnTo>
                      <a:pt x="7664" y="21135"/>
                    </a:lnTo>
                    <a:lnTo>
                      <a:pt x="10269" y="21587"/>
                    </a:lnTo>
                    <a:lnTo>
                      <a:pt x="10800" y="21600"/>
                    </a:lnTo>
                    <a:lnTo>
                      <a:pt x="11330" y="21587"/>
                    </a:lnTo>
                    <a:lnTo>
                      <a:pt x="13935" y="21135"/>
                    </a:lnTo>
                    <a:lnTo>
                      <a:pt x="16352" y="20063"/>
                    </a:lnTo>
                    <a:lnTo>
                      <a:pt x="18437" y="18436"/>
                    </a:lnTo>
                    <a:lnTo>
                      <a:pt x="20063"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6" name="Google Shape;4726;p23"/>
              <p:cNvSpPr/>
              <p:nvPr/>
            </p:nvSpPr>
            <p:spPr>
              <a:xfrm>
                <a:off x="2104466" y="48437"/>
                <a:ext cx="316447" cy="316447"/>
              </a:xfrm>
              <a:custGeom>
                <a:rect l="l" t="t" r="r" b="b"/>
                <a:pathLst>
                  <a:path w="21600" h="21600" extrusionOk="0">
                    <a:moveTo>
                      <a:pt x="21600" y="10801"/>
                    </a:moveTo>
                    <a:lnTo>
                      <a:pt x="21049" y="7388"/>
                    </a:lnTo>
                    <a:lnTo>
                      <a:pt x="19516" y="4422"/>
                    </a:lnTo>
                    <a:lnTo>
                      <a:pt x="17178" y="2084"/>
                    </a:lnTo>
                    <a:lnTo>
                      <a:pt x="14212" y="551"/>
                    </a:lnTo>
                    <a:lnTo>
                      <a:pt x="10799" y="0"/>
                    </a:lnTo>
                    <a:lnTo>
                      <a:pt x="7386" y="551"/>
                    </a:lnTo>
                    <a:lnTo>
                      <a:pt x="4422" y="2084"/>
                    </a:lnTo>
                    <a:lnTo>
                      <a:pt x="2084" y="4422"/>
                    </a:lnTo>
                    <a:lnTo>
                      <a:pt x="550" y="7388"/>
                    </a:lnTo>
                    <a:lnTo>
                      <a:pt x="0" y="10801"/>
                    </a:lnTo>
                    <a:lnTo>
                      <a:pt x="550" y="14214"/>
                    </a:lnTo>
                    <a:lnTo>
                      <a:pt x="2084" y="17178"/>
                    </a:lnTo>
                    <a:lnTo>
                      <a:pt x="4422" y="19516"/>
                    </a:lnTo>
                    <a:lnTo>
                      <a:pt x="7386" y="21050"/>
                    </a:lnTo>
                    <a:lnTo>
                      <a:pt x="10799" y="21600"/>
                    </a:lnTo>
                    <a:lnTo>
                      <a:pt x="14212" y="21050"/>
                    </a:lnTo>
                    <a:lnTo>
                      <a:pt x="17178" y="19516"/>
                    </a:lnTo>
                    <a:lnTo>
                      <a:pt x="19516"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7" name="Google Shape;4727;p23"/>
              <p:cNvSpPr/>
              <p:nvPr/>
            </p:nvSpPr>
            <p:spPr>
              <a:xfrm>
                <a:off x="2632748" y="62699"/>
                <a:ext cx="287911" cy="287923"/>
              </a:xfrm>
              <a:custGeom>
                <a:rect l="l" t="t" r="r" b="b"/>
                <a:pathLst>
                  <a:path w="21600" h="21600" extrusionOk="0">
                    <a:moveTo>
                      <a:pt x="21600" y="10801"/>
                    </a:moveTo>
                    <a:lnTo>
                      <a:pt x="21049" y="7388"/>
                    </a:lnTo>
                    <a:lnTo>
                      <a:pt x="19515" y="4423"/>
                    </a:lnTo>
                    <a:lnTo>
                      <a:pt x="17177" y="2085"/>
                    </a:lnTo>
                    <a:lnTo>
                      <a:pt x="14212" y="551"/>
                    </a:lnTo>
                    <a:lnTo>
                      <a:pt x="10798" y="0"/>
                    </a:lnTo>
                    <a:lnTo>
                      <a:pt x="7385" y="551"/>
                    </a:lnTo>
                    <a:lnTo>
                      <a:pt x="4421" y="2085"/>
                    </a:lnTo>
                    <a:lnTo>
                      <a:pt x="2084" y="4423"/>
                    </a:lnTo>
                    <a:lnTo>
                      <a:pt x="551" y="7388"/>
                    </a:lnTo>
                    <a:lnTo>
                      <a:pt x="0" y="10801"/>
                    </a:lnTo>
                    <a:lnTo>
                      <a:pt x="551" y="14214"/>
                    </a:lnTo>
                    <a:lnTo>
                      <a:pt x="2084" y="17178"/>
                    </a:lnTo>
                    <a:lnTo>
                      <a:pt x="4421" y="19516"/>
                    </a:lnTo>
                    <a:lnTo>
                      <a:pt x="7385" y="21049"/>
                    </a:lnTo>
                    <a:lnTo>
                      <a:pt x="10798" y="21600"/>
                    </a:lnTo>
                    <a:lnTo>
                      <a:pt x="14212" y="21049"/>
                    </a:lnTo>
                    <a:lnTo>
                      <a:pt x="17177" y="19516"/>
                    </a:lnTo>
                    <a:lnTo>
                      <a:pt x="19515"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8" name="Google Shape;4728;p23"/>
              <p:cNvSpPr/>
              <p:nvPr/>
            </p:nvSpPr>
            <p:spPr>
              <a:xfrm>
                <a:off x="3161018" y="76962"/>
                <a:ext cx="259386" cy="259398"/>
              </a:xfrm>
              <a:custGeom>
                <a:rect l="l" t="t" r="r" b="b"/>
                <a:pathLst>
                  <a:path w="21600" h="21600" extrusionOk="0">
                    <a:moveTo>
                      <a:pt x="21600" y="10802"/>
                    </a:moveTo>
                    <a:lnTo>
                      <a:pt x="20751" y="6597"/>
                    </a:lnTo>
                    <a:lnTo>
                      <a:pt x="18437" y="3163"/>
                    </a:lnTo>
                    <a:lnTo>
                      <a:pt x="15003" y="849"/>
                    </a:lnTo>
                    <a:lnTo>
                      <a:pt x="10798" y="0"/>
                    </a:lnTo>
                    <a:lnTo>
                      <a:pt x="6594" y="849"/>
                    </a:lnTo>
                    <a:lnTo>
                      <a:pt x="3162" y="3163"/>
                    </a:lnTo>
                    <a:lnTo>
                      <a:pt x="848" y="6597"/>
                    </a:lnTo>
                    <a:lnTo>
                      <a:pt x="0" y="10802"/>
                    </a:lnTo>
                    <a:lnTo>
                      <a:pt x="848" y="15005"/>
                    </a:lnTo>
                    <a:lnTo>
                      <a:pt x="3162" y="18438"/>
                    </a:lnTo>
                    <a:lnTo>
                      <a:pt x="6594" y="20752"/>
                    </a:lnTo>
                    <a:lnTo>
                      <a:pt x="10798" y="21600"/>
                    </a:lnTo>
                    <a:lnTo>
                      <a:pt x="15003" y="20752"/>
                    </a:lnTo>
                    <a:lnTo>
                      <a:pt x="18437" y="18438"/>
                    </a:lnTo>
                    <a:lnTo>
                      <a:pt x="20751" y="1500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29" name="Google Shape;4729;p23" descr="Google Shape;1756;p20"/>
            <p:cNvPicPr preferRelativeResize="0"/>
            <p:nvPr/>
          </p:nvPicPr>
          <p:blipFill>
            <a:blip r:embed="rId72">
              <a:alphaModFix/>
            </a:blip>
            <a:stretch>
              <a:fillRect/>
            </a:stretch>
          </p:blipFill>
          <p:spPr>
            <a:xfrm>
              <a:off x="10722855" y="4086405"/>
              <a:ext cx="219481" cy="219479"/>
            </a:xfrm>
            <a:prstGeom prst="rect">
              <a:avLst/>
            </a:prstGeom>
            <a:noFill/>
            <a:ln>
              <a:noFill/>
            </a:ln>
          </p:spPr>
        </p:pic>
        <p:pic>
          <p:nvPicPr>
            <p:cNvPr id="4730" name="Google Shape;4730;p23" descr="Google Shape;1757;p20"/>
            <p:cNvPicPr preferRelativeResize="0"/>
            <p:nvPr/>
          </p:nvPicPr>
          <p:blipFill>
            <a:blip r:embed="rId73">
              <a:alphaModFix/>
            </a:blip>
            <a:stretch>
              <a:fillRect/>
            </a:stretch>
          </p:blipFill>
          <p:spPr>
            <a:xfrm>
              <a:off x="10193156" y="4070718"/>
              <a:ext cx="250862" cy="250858"/>
            </a:xfrm>
            <a:prstGeom prst="rect">
              <a:avLst/>
            </a:prstGeom>
            <a:noFill/>
            <a:ln>
              <a:noFill/>
            </a:ln>
          </p:spPr>
        </p:pic>
        <p:grpSp>
          <p:nvGrpSpPr>
            <p:cNvPr id="4731" name="Google Shape;4731;p23"/>
            <p:cNvGrpSpPr/>
            <p:nvPr/>
          </p:nvGrpSpPr>
          <p:grpSpPr>
            <a:xfrm>
              <a:off x="7042138" y="4003734"/>
              <a:ext cx="2900707" cy="384837"/>
              <a:chExt cx="2900706" cy="384836"/>
            </a:xfrm>
          </p:grpSpPr>
          <p:sp>
            <p:nvSpPr>
              <p:cNvPr id="4732" name="Google Shape;4732;p23"/>
              <p:cNvSpPr/>
              <p:nvPr/>
            </p:nvSpPr>
            <p:spPr>
              <a:xfrm>
                <a:off x="0" y="0"/>
                <a:ext cx="384836" cy="384836"/>
              </a:xfrm>
              <a:custGeom>
                <a:rect l="l" t="t" r="r" b="b"/>
                <a:pathLst>
                  <a:path w="21600" h="21600" extrusionOk="0">
                    <a:moveTo>
                      <a:pt x="21600" y="10446"/>
                    </a:moveTo>
                    <a:lnTo>
                      <a:pt x="21237" y="8004"/>
                    </a:lnTo>
                    <a:lnTo>
                      <a:pt x="20158" y="5397"/>
                    </a:lnTo>
                    <a:lnTo>
                      <a:pt x="18687" y="3414"/>
                    </a:lnTo>
                    <a:lnTo>
                      <a:pt x="16505" y="1624"/>
                    </a:lnTo>
                    <a:lnTo>
                      <a:pt x="14274" y="568"/>
                    </a:lnTo>
                    <a:lnTo>
                      <a:pt x="11506" y="18"/>
                    </a:lnTo>
                    <a:lnTo>
                      <a:pt x="11154" y="0"/>
                    </a:lnTo>
                    <a:lnTo>
                      <a:pt x="10446" y="0"/>
                    </a:lnTo>
                    <a:lnTo>
                      <a:pt x="8004" y="363"/>
                    </a:lnTo>
                    <a:lnTo>
                      <a:pt x="5397" y="1442"/>
                    </a:lnTo>
                    <a:lnTo>
                      <a:pt x="3413" y="2913"/>
                    </a:lnTo>
                    <a:lnTo>
                      <a:pt x="1624" y="5094"/>
                    </a:lnTo>
                    <a:lnTo>
                      <a:pt x="567" y="7326"/>
                    </a:lnTo>
                    <a:lnTo>
                      <a:pt x="17" y="10094"/>
                    </a:lnTo>
                    <a:lnTo>
                      <a:pt x="0" y="10446"/>
                    </a:lnTo>
                    <a:lnTo>
                      <a:pt x="0" y="11154"/>
                    </a:lnTo>
                    <a:lnTo>
                      <a:pt x="362" y="13596"/>
                    </a:lnTo>
                    <a:lnTo>
                      <a:pt x="1442" y="16203"/>
                    </a:lnTo>
                    <a:lnTo>
                      <a:pt x="2913" y="18187"/>
                    </a:lnTo>
                    <a:lnTo>
                      <a:pt x="5094" y="19976"/>
                    </a:lnTo>
                    <a:lnTo>
                      <a:pt x="7326" y="21033"/>
                    </a:lnTo>
                    <a:lnTo>
                      <a:pt x="10093" y="21583"/>
                    </a:lnTo>
                    <a:lnTo>
                      <a:pt x="10446" y="21600"/>
                    </a:lnTo>
                    <a:lnTo>
                      <a:pt x="11154" y="21600"/>
                    </a:lnTo>
                    <a:lnTo>
                      <a:pt x="13596" y="21238"/>
                    </a:lnTo>
                    <a:lnTo>
                      <a:pt x="16203" y="20158"/>
                    </a:lnTo>
                    <a:lnTo>
                      <a:pt x="18186" y="18687"/>
                    </a:lnTo>
                    <a:lnTo>
                      <a:pt x="19976" y="16506"/>
                    </a:lnTo>
                    <a:lnTo>
                      <a:pt x="21032" y="14274"/>
                    </a:lnTo>
                    <a:lnTo>
                      <a:pt x="21582" y="11506"/>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3" name="Google Shape;4733;p23"/>
              <p:cNvSpPr/>
              <p:nvPr/>
            </p:nvSpPr>
            <p:spPr>
              <a:xfrm>
                <a:off x="521131" y="7124"/>
                <a:ext cx="370575" cy="370587"/>
              </a:xfrm>
              <a:custGeom>
                <a:rect l="l" t="t" r="r" b="b"/>
                <a:pathLst>
                  <a:path w="21600" h="21600" extrusionOk="0">
                    <a:moveTo>
                      <a:pt x="21600" y="10801"/>
                    </a:moveTo>
                    <a:lnTo>
                      <a:pt x="21214" y="7929"/>
                    </a:lnTo>
                    <a:lnTo>
                      <a:pt x="20125" y="5349"/>
                    </a:lnTo>
                    <a:lnTo>
                      <a:pt x="18437" y="3163"/>
                    </a:lnTo>
                    <a:lnTo>
                      <a:pt x="16251" y="1475"/>
                    </a:lnTo>
                    <a:lnTo>
                      <a:pt x="13671" y="386"/>
                    </a:lnTo>
                    <a:lnTo>
                      <a:pt x="10800" y="0"/>
                    </a:lnTo>
                    <a:lnTo>
                      <a:pt x="7929" y="386"/>
                    </a:lnTo>
                    <a:lnTo>
                      <a:pt x="5349" y="1475"/>
                    </a:lnTo>
                    <a:lnTo>
                      <a:pt x="3163" y="3163"/>
                    </a:lnTo>
                    <a:lnTo>
                      <a:pt x="1475" y="5349"/>
                    </a:lnTo>
                    <a:lnTo>
                      <a:pt x="386" y="7929"/>
                    </a:lnTo>
                    <a:lnTo>
                      <a:pt x="0" y="10801"/>
                    </a:lnTo>
                    <a:lnTo>
                      <a:pt x="386" y="13671"/>
                    </a:lnTo>
                    <a:lnTo>
                      <a:pt x="1475" y="16251"/>
                    </a:lnTo>
                    <a:lnTo>
                      <a:pt x="3163" y="18437"/>
                    </a:lnTo>
                    <a:lnTo>
                      <a:pt x="5349" y="20125"/>
                    </a:lnTo>
                    <a:lnTo>
                      <a:pt x="7929" y="21214"/>
                    </a:lnTo>
                    <a:lnTo>
                      <a:pt x="10800" y="21600"/>
                    </a:lnTo>
                    <a:lnTo>
                      <a:pt x="13671" y="21214"/>
                    </a:lnTo>
                    <a:lnTo>
                      <a:pt x="16251" y="20125"/>
                    </a:lnTo>
                    <a:lnTo>
                      <a:pt x="18437"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4" name="Google Shape;4734;p23"/>
              <p:cNvSpPr/>
              <p:nvPr/>
            </p:nvSpPr>
            <p:spPr>
              <a:xfrm>
                <a:off x="1045095" y="17105"/>
                <a:ext cx="350636" cy="350637"/>
              </a:xfrm>
              <a:custGeom>
                <a:rect l="l" t="t" r="r" b="b"/>
                <a:pathLst>
                  <a:path w="21600" h="21600" extrusionOk="0">
                    <a:moveTo>
                      <a:pt x="21600" y="10800"/>
                    </a:moveTo>
                    <a:lnTo>
                      <a:pt x="21214" y="7929"/>
                    </a:lnTo>
                    <a:lnTo>
                      <a:pt x="20125" y="5349"/>
                    </a:lnTo>
                    <a:lnTo>
                      <a:pt x="18437" y="3163"/>
                    </a:lnTo>
                    <a:lnTo>
                      <a:pt x="16252" y="1474"/>
                    </a:lnTo>
                    <a:lnTo>
                      <a:pt x="13672" y="386"/>
                    </a:lnTo>
                    <a:lnTo>
                      <a:pt x="10800" y="0"/>
                    </a:lnTo>
                    <a:lnTo>
                      <a:pt x="7929" y="386"/>
                    </a:lnTo>
                    <a:lnTo>
                      <a:pt x="5350" y="1474"/>
                    </a:lnTo>
                    <a:lnTo>
                      <a:pt x="3164" y="3163"/>
                    </a:lnTo>
                    <a:lnTo>
                      <a:pt x="1475" y="5349"/>
                    </a:lnTo>
                    <a:lnTo>
                      <a:pt x="386" y="7929"/>
                    </a:lnTo>
                    <a:lnTo>
                      <a:pt x="0" y="10800"/>
                    </a:lnTo>
                    <a:lnTo>
                      <a:pt x="386" y="13671"/>
                    </a:lnTo>
                    <a:lnTo>
                      <a:pt x="1475" y="16250"/>
                    </a:lnTo>
                    <a:lnTo>
                      <a:pt x="3164" y="18436"/>
                    </a:lnTo>
                    <a:lnTo>
                      <a:pt x="5350" y="20125"/>
                    </a:lnTo>
                    <a:lnTo>
                      <a:pt x="7929" y="21214"/>
                    </a:lnTo>
                    <a:lnTo>
                      <a:pt x="10800" y="21600"/>
                    </a:lnTo>
                    <a:lnTo>
                      <a:pt x="13672" y="21214"/>
                    </a:lnTo>
                    <a:lnTo>
                      <a:pt x="16252" y="20125"/>
                    </a:lnTo>
                    <a:lnTo>
                      <a:pt x="18437" y="18436"/>
                    </a:lnTo>
                    <a:lnTo>
                      <a:pt x="20125" y="16250"/>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5" name="Google Shape;4735;p23"/>
              <p:cNvSpPr/>
              <p:nvPr/>
            </p:nvSpPr>
            <p:spPr>
              <a:xfrm>
                <a:off x="1570520" y="28498"/>
                <a:ext cx="327813" cy="327839"/>
              </a:xfrm>
              <a:custGeom>
                <a:rect l="l" t="t" r="r" b="b"/>
                <a:pathLst>
                  <a:path w="21600" h="21600" extrusionOk="0">
                    <a:moveTo>
                      <a:pt x="21600" y="10801"/>
                    </a:moveTo>
                    <a:lnTo>
                      <a:pt x="21214" y="7930"/>
                    </a:lnTo>
                    <a:lnTo>
                      <a:pt x="20126" y="5349"/>
                    </a:lnTo>
                    <a:lnTo>
                      <a:pt x="18437" y="3164"/>
                    </a:lnTo>
                    <a:lnTo>
                      <a:pt x="16251" y="1474"/>
                    </a:lnTo>
                    <a:lnTo>
                      <a:pt x="13671" y="386"/>
                    </a:lnTo>
                    <a:lnTo>
                      <a:pt x="10800" y="0"/>
                    </a:lnTo>
                    <a:lnTo>
                      <a:pt x="7929" y="386"/>
                    </a:lnTo>
                    <a:lnTo>
                      <a:pt x="5349" y="1474"/>
                    </a:lnTo>
                    <a:lnTo>
                      <a:pt x="3163" y="3164"/>
                    </a:lnTo>
                    <a:lnTo>
                      <a:pt x="1474" y="5349"/>
                    </a:lnTo>
                    <a:lnTo>
                      <a:pt x="386" y="7930"/>
                    </a:lnTo>
                    <a:lnTo>
                      <a:pt x="0" y="10801"/>
                    </a:lnTo>
                    <a:lnTo>
                      <a:pt x="386" y="13672"/>
                    </a:lnTo>
                    <a:lnTo>
                      <a:pt x="1474" y="16251"/>
                    </a:lnTo>
                    <a:lnTo>
                      <a:pt x="3163" y="18437"/>
                    </a:lnTo>
                    <a:lnTo>
                      <a:pt x="5349" y="20126"/>
                    </a:lnTo>
                    <a:lnTo>
                      <a:pt x="7929" y="21214"/>
                    </a:lnTo>
                    <a:lnTo>
                      <a:pt x="10800" y="21600"/>
                    </a:lnTo>
                    <a:lnTo>
                      <a:pt x="13671" y="21214"/>
                    </a:lnTo>
                    <a:lnTo>
                      <a:pt x="16251" y="20126"/>
                    </a:lnTo>
                    <a:lnTo>
                      <a:pt x="18437" y="18437"/>
                    </a:lnTo>
                    <a:lnTo>
                      <a:pt x="20126" y="16251"/>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6" name="Google Shape;4736;p23"/>
              <p:cNvSpPr/>
              <p:nvPr/>
            </p:nvSpPr>
            <p:spPr>
              <a:xfrm>
                <a:off x="2097353" y="41338"/>
                <a:ext cx="302185" cy="302159"/>
              </a:xfrm>
              <a:custGeom>
                <a:rect l="l" t="t" r="r" b="b"/>
                <a:pathLst>
                  <a:path w="21600" h="21600" extrusionOk="0">
                    <a:moveTo>
                      <a:pt x="21600" y="10801"/>
                    </a:moveTo>
                    <a:lnTo>
                      <a:pt x="21049" y="7386"/>
                    </a:lnTo>
                    <a:lnTo>
                      <a:pt x="19516" y="4422"/>
                    </a:lnTo>
                    <a:lnTo>
                      <a:pt x="17178" y="2084"/>
                    </a:lnTo>
                    <a:lnTo>
                      <a:pt x="14213" y="551"/>
                    </a:lnTo>
                    <a:lnTo>
                      <a:pt x="10799" y="0"/>
                    </a:lnTo>
                    <a:lnTo>
                      <a:pt x="7385" y="551"/>
                    </a:lnTo>
                    <a:lnTo>
                      <a:pt x="4421" y="2084"/>
                    </a:lnTo>
                    <a:lnTo>
                      <a:pt x="2083" y="4422"/>
                    </a:lnTo>
                    <a:lnTo>
                      <a:pt x="551" y="7386"/>
                    </a:lnTo>
                    <a:lnTo>
                      <a:pt x="0" y="10801"/>
                    </a:lnTo>
                    <a:lnTo>
                      <a:pt x="551" y="14215"/>
                    </a:lnTo>
                    <a:lnTo>
                      <a:pt x="2083" y="17179"/>
                    </a:lnTo>
                    <a:lnTo>
                      <a:pt x="4421" y="19516"/>
                    </a:lnTo>
                    <a:lnTo>
                      <a:pt x="7385" y="21050"/>
                    </a:lnTo>
                    <a:lnTo>
                      <a:pt x="10799" y="21600"/>
                    </a:lnTo>
                    <a:lnTo>
                      <a:pt x="14213" y="21050"/>
                    </a:lnTo>
                    <a:lnTo>
                      <a:pt x="17178" y="19516"/>
                    </a:lnTo>
                    <a:lnTo>
                      <a:pt x="19516" y="17179"/>
                    </a:lnTo>
                    <a:lnTo>
                      <a:pt x="21049" y="1421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7" name="Google Shape;4737;p23"/>
              <p:cNvSpPr/>
              <p:nvPr/>
            </p:nvSpPr>
            <p:spPr>
              <a:xfrm>
                <a:off x="2624188" y="54151"/>
                <a:ext cx="276518" cy="276519"/>
              </a:xfrm>
              <a:custGeom>
                <a:rect l="l" t="t" r="r" b="b"/>
                <a:pathLst>
                  <a:path w="21600" h="21600" extrusionOk="0">
                    <a:moveTo>
                      <a:pt x="21600" y="10802"/>
                    </a:moveTo>
                    <a:lnTo>
                      <a:pt x="21049" y="7388"/>
                    </a:lnTo>
                    <a:lnTo>
                      <a:pt x="19516" y="4423"/>
                    </a:lnTo>
                    <a:lnTo>
                      <a:pt x="17177" y="2084"/>
                    </a:lnTo>
                    <a:lnTo>
                      <a:pt x="14212" y="551"/>
                    </a:lnTo>
                    <a:lnTo>
                      <a:pt x="10798" y="0"/>
                    </a:lnTo>
                    <a:lnTo>
                      <a:pt x="7386" y="551"/>
                    </a:lnTo>
                    <a:lnTo>
                      <a:pt x="4422" y="2084"/>
                    </a:lnTo>
                    <a:lnTo>
                      <a:pt x="2084" y="4423"/>
                    </a:lnTo>
                    <a:lnTo>
                      <a:pt x="551" y="7388"/>
                    </a:lnTo>
                    <a:lnTo>
                      <a:pt x="0" y="10802"/>
                    </a:lnTo>
                    <a:lnTo>
                      <a:pt x="551" y="14215"/>
                    </a:lnTo>
                    <a:lnTo>
                      <a:pt x="2084" y="17179"/>
                    </a:lnTo>
                    <a:lnTo>
                      <a:pt x="4422" y="19517"/>
                    </a:lnTo>
                    <a:lnTo>
                      <a:pt x="7386" y="21049"/>
                    </a:lnTo>
                    <a:lnTo>
                      <a:pt x="10798" y="21600"/>
                    </a:lnTo>
                    <a:lnTo>
                      <a:pt x="14212" y="21049"/>
                    </a:lnTo>
                    <a:lnTo>
                      <a:pt x="17177" y="19517"/>
                    </a:lnTo>
                    <a:lnTo>
                      <a:pt x="19516" y="17179"/>
                    </a:lnTo>
                    <a:lnTo>
                      <a:pt x="21049" y="1421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38" name="Google Shape;4738;p23" descr="Google Shape;1759;p20"/>
            <p:cNvPicPr preferRelativeResize="0"/>
            <p:nvPr/>
          </p:nvPicPr>
          <p:blipFill>
            <a:blip r:embed="rId74">
              <a:alphaModFix/>
            </a:blip>
            <a:stretch>
              <a:fillRect/>
            </a:stretch>
          </p:blipFill>
          <p:spPr>
            <a:xfrm>
              <a:off x="10728533" y="4606083"/>
              <a:ext cx="208120" cy="208111"/>
            </a:xfrm>
            <a:prstGeom prst="rect">
              <a:avLst/>
            </a:prstGeom>
            <a:noFill/>
            <a:ln>
              <a:noFill/>
            </a:ln>
          </p:spPr>
        </p:pic>
        <p:pic>
          <p:nvPicPr>
            <p:cNvPr id="4739" name="Google Shape;4739;p23" descr="Google Shape;1760;p20"/>
            <p:cNvPicPr preferRelativeResize="0"/>
            <p:nvPr/>
          </p:nvPicPr>
          <p:blipFill>
            <a:blip r:embed="rId39">
              <a:alphaModFix/>
            </a:blip>
            <a:stretch>
              <a:fillRect/>
            </a:stretch>
          </p:blipFill>
          <p:spPr>
            <a:xfrm>
              <a:off x="10200286" y="4591850"/>
              <a:ext cx="236601" cy="236601"/>
            </a:xfrm>
            <a:prstGeom prst="rect">
              <a:avLst/>
            </a:prstGeom>
            <a:noFill/>
            <a:ln>
              <a:noFill/>
            </a:ln>
          </p:spPr>
        </p:pic>
        <p:grpSp>
          <p:nvGrpSpPr>
            <p:cNvPr id="4740" name="Google Shape;4740;p23"/>
            <p:cNvGrpSpPr/>
            <p:nvPr/>
          </p:nvGrpSpPr>
          <p:grpSpPr>
            <a:xfrm>
              <a:off x="7576097" y="4537693"/>
              <a:ext cx="2359612" cy="344934"/>
              <a:chExt cx="2359611" cy="344932"/>
            </a:xfrm>
          </p:grpSpPr>
          <p:sp>
            <p:nvSpPr>
              <p:cNvPr id="4741" name="Google Shape;4741;p23"/>
              <p:cNvSpPr/>
              <p:nvPr/>
            </p:nvSpPr>
            <p:spPr>
              <a:xfrm>
                <a:off x="0" y="0"/>
                <a:ext cx="344920" cy="344932"/>
              </a:xfrm>
              <a:custGeom>
                <a:rect l="l" t="t" r="r" b="b"/>
                <a:pathLst>
                  <a:path w="21600" h="21600" extrusionOk="0">
                    <a:moveTo>
                      <a:pt x="21600" y="10800"/>
                    </a:moveTo>
                    <a:lnTo>
                      <a:pt x="21276" y="8176"/>
                    </a:lnTo>
                    <a:lnTo>
                      <a:pt x="20325" y="5709"/>
                    </a:lnTo>
                    <a:lnTo>
                      <a:pt x="18803" y="3548"/>
                    </a:lnTo>
                    <a:lnTo>
                      <a:pt x="16800" y="1820"/>
                    </a:lnTo>
                    <a:lnTo>
                      <a:pt x="14437" y="631"/>
                    </a:lnTo>
                    <a:lnTo>
                      <a:pt x="11859" y="52"/>
                    </a:lnTo>
                    <a:lnTo>
                      <a:pt x="10800" y="0"/>
                    </a:lnTo>
                    <a:lnTo>
                      <a:pt x="10269" y="13"/>
                    </a:lnTo>
                    <a:lnTo>
                      <a:pt x="7664" y="465"/>
                    </a:lnTo>
                    <a:lnTo>
                      <a:pt x="5248" y="1536"/>
                    </a:lnTo>
                    <a:lnTo>
                      <a:pt x="3163" y="3164"/>
                    </a:lnTo>
                    <a:lnTo>
                      <a:pt x="1536" y="5248"/>
                    </a:lnTo>
                    <a:lnTo>
                      <a:pt x="464" y="7665"/>
                    </a:lnTo>
                    <a:lnTo>
                      <a:pt x="13" y="10270"/>
                    </a:lnTo>
                    <a:lnTo>
                      <a:pt x="0" y="10800"/>
                    </a:lnTo>
                    <a:lnTo>
                      <a:pt x="13" y="11330"/>
                    </a:lnTo>
                    <a:lnTo>
                      <a:pt x="464" y="13935"/>
                    </a:lnTo>
                    <a:lnTo>
                      <a:pt x="1536" y="16352"/>
                    </a:lnTo>
                    <a:lnTo>
                      <a:pt x="3163" y="18436"/>
                    </a:lnTo>
                    <a:lnTo>
                      <a:pt x="5248" y="20063"/>
                    </a:lnTo>
                    <a:lnTo>
                      <a:pt x="7664" y="21135"/>
                    </a:lnTo>
                    <a:lnTo>
                      <a:pt x="10269" y="21586"/>
                    </a:lnTo>
                    <a:lnTo>
                      <a:pt x="10800" y="21600"/>
                    </a:lnTo>
                    <a:lnTo>
                      <a:pt x="11331" y="21586"/>
                    </a:lnTo>
                    <a:lnTo>
                      <a:pt x="13935" y="21135"/>
                    </a:lnTo>
                    <a:lnTo>
                      <a:pt x="16352" y="20063"/>
                    </a:lnTo>
                    <a:lnTo>
                      <a:pt x="18437" y="18436"/>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2" name="Google Shape;4742;p23"/>
              <p:cNvSpPr/>
              <p:nvPr/>
            </p:nvSpPr>
            <p:spPr>
              <a:xfrm>
                <a:off x="522566" y="8546"/>
                <a:ext cx="327801" cy="327814"/>
              </a:xfrm>
              <a:custGeom>
                <a:rect l="l" t="t" r="r" b="b"/>
                <a:pathLst>
                  <a:path w="21600" h="21600" extrusionOk="0">
                    <a:moveTo>
                      <a:pt x="21600" y="10802"/>
                    </a:moveTo>
                    <a:lnTo>
                      <a:pt x="21214" y="7930"/>
                    </a:lnTo>
                    <a:lnTo>
                      <a:pt x="20126" y="5350"/>
                    </a:lnTo>
                    <a:lnTo>
                      <a:pt x="18438" y="3163"/>
                    </a:lnTo>
                    <a:lnTo>
                      <a:pt x="16252" y="1474"/>
                    </a:lnTo>
                    <a:lnTo>
                      <a:pt x="13672" y="386"/>
                    </a:lnTo>
                    <a:lnTo>
                      <a:pt x="10800" y="0"/>
                    </a:lnTo>
                    <a:lnTo>
                      <a:pt x="7929" y="386"/>
                    </a:lnTo>
                    <a:lnTo>
                      <a:pt x="5349" y="1474"/>
                    </a:lnTo>
                    <a:lnTo>
                      <a:pt x="3163" y="3163"/>
                    </a:lnTo>
                    <a:lnTo>
                      <a:pt x="1475" y="5350"/>
                    </a:lnTo>
                    <a:lnTo>
                      <a:pt x="386" y="7930"/>
                    </a:lnTo>
                    <a:lnTo>
                      <a:pt x="0" y="10802"/>
                    </a:lnTo>
                    <a:lnTo>
                      <a:pt x="386" y="13673"/>
                    </a:lnTo>
                    <a:lnTo>
                      <a:pt x="1475" y="16252"/>
                    </a:lnTo>
                    <a:lnTo>
                      <a:pt x="3163" y="18438"/>
                    </a:lnTo>
                    <a:lnTo>
                      <a:pt x="5349" y="20126"/>
                    </a:lnTo>
                    <a:lnTo>
                      <a:pt x="7929" y="21214"/>
                    </a:lnTo>
                    <a:lnTo>
                      <a:pt x="10800" y="21600"/>
                    </a:lnTo>
                    <a:lnTo>
                      <a:pt x="13672" y="21214"/>
                    </a:lnTo>
                    <a:lnTo>
                      <a:pt x="16252" y="20126"/>
                    </a:lnTo>
                    <a:lnTo>
                      <a:pt x="18438" y="18438"/>
                    </a:lnTo>
                    <a:lnTo>
                      <a:pt x="20126" y="16252"/>
                    </a:lnTo>
                    <a:lnTo>
                      <a:pt x="21214" y="13673"/>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3" name="Google Shape;4743;p23"/>
              <p:cNvSpPr/>
              <p:nvPr/>
            </p:nvSpPr>
            <p:spPr>
              <a:xfrm>
                <a:off x="1046556" y="18529"/>
                <a:ext cx="307849" cy="307873"/>
              </a:xfrm>
              <a:custGeom>
                <a:rect l="l" t="t" r="r" b="b"/>
                <a:pathLst>
                  <a:path w="21600" h="21600" extrusionOk="0">
                    <a:moveTo>
                      <a:pt x="21600" y="10801"/>
                    </a:moveTo>
                    <a:lnTo>
                      <a:pt x="21049" y="7387"/>
                    </a:lnTo>
                    <a:lnTo>
                      <a:pt x="19517" y="4421"/>
                    </a:lnTo>
                    <a:lnTo>
                      <a:pt x="17178" y="2084"/>
                    </a:lnTo>
                    <a:lnTo>
                      <a:pt x="14213" y="551"/>
                    </a:lnTo>
                    <a:lnTo>
                      <a:pt x="10800" y="0"/>
                    </a:lnTo>
                    <a:lnTo>
                      <a:pt x="7386" y="551"/>
                    </a:lnTo>
                    <a:lnTo>
                      <a:pt x="4421" y="2084"/>
                    </a:lnTo>
                    <a:lnTo>
                      <a:pt x="2083" y="4421"/>
                    </a:lnTo>
                    <a:lnTo>
                      <a:pt x="551" y="7387"/>
                    </a:lnTo>
                    <a:lnTo>
                      <a:pt x="0" y="10801"/>
                    </a:lnTo>
                    <a:lnTo>
                      <a:pt x="551" y="14213"/>
                    </a:lnTo>
                    <a:lnTo>
                      <a:pt x="2083" y="17179"/>
                    </a:lnTo>
                    <a:lnTo>
                      <a:pt x="4421" y="19516"/>
                    </a:lnTo>
                    <a:lnTo>
                      <a:pt x="7386" y="21049"/>
                    </a:lnTo>
                    <a:lnTo>
                      <a:pt x="10800" y="21600"/>
                    </a:lnTo>
                    <a:lnTo>
                      <a:pt x="14213" y="21049"/>
                    </a:lnTo>
                    <a:lnTo>
                      <a:pt x="17178" y="19516"/>
                    </a:lnTo>
                    <a:lnTo>
                      <a:pt x="19517" y="17179"/>
                    </a:lnTo>
                    <a:lnTo>
                      <a:pt x="21049" y="14213"/>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4" name="Google Shape;4744;p23"/>
              <p:cNvSpPr/>
              <p:nvPr/>
            </p:nvSpPr>
            <p:spPr>
              <a:xfrm>
                <a:off x="1571942" y="29932"/>
                <a:ext cx="285065" cy="285067"/>
              </a:xfrm>
              <a:custGeom>
                <a:rect l="l" t="t" r="r" b="b"/>
                <a:pathLst>
                  <a:path w="21600" h="21600" extrusionOk="0">
                    <a:moveTo>
                      <a:pt x="21600" y="10800"/>
                    </a:moveTo>
                    <a:lnTo>
                      <a:pt x="21135" y="7665"/>
                    </a:lnTo>
                    <a:lnTo>
                      <a:pt x="19779" y="4800"/>
                    </a:lnTo>
                    <a:lnTo>
                      <a:pt x="17652" y="2451"/>
                    </a:lnTo>
                    <a:lnTo>
                      <a:pt x="14933" y="822"/>
                    </a:lnTo>
                    <a:lnTo>
                      <a:pt x="11859" y="52"/>
                    </a:lnTo>
                    <a:lnTo>
                      <a:pt x="10800" y="0"/>
                    </a:lnTo>
                    <a:lnTo>
                      <a:pt x="10269" y="13"/>
                    </a:lnTo>
                    <a:lnTo>
                      <a:pt x="7162" y="631"/>
                    </a:lnTo>
                    <a:lnTo>
                      <a:pt x="4366" y="2126"/>
                    </a:lnTo>
                    <a:lnTo>
                      <a:pt x="2126" y="4366"/>
                    </a:lnTo>
                    <a:lnTo>
                      <a:pt x="631" y="7163"/>
                    </a:lnTo>
                    <a:lnTo>
                      <a:pt x="13" y="10270"/>
                    </a:lnTo>
                    <a:lnTo>
                      <a:pt x="0" y="10800"/>
                    </a:lnTo>
                    <a:lnTo>
                      <a:pt x="13" y="11330"/>
                    </a:lnTo>
                    <a:lnTo>
                      <a:pt x="631" y="14438"/>
                    </a:lnTo>
                    <a:lnTo>
                      <a:pt x="2126" y="17234"/>
                    </a:lnTo>
                    <a:lnTo>
                      <a:pt x="4366" y="19474"/>
                    </a:lnTo>
                    <a:lnTo>
                      <a:pt x="7162" y="20969"/>
                    </a:lnTo>
                    <a:lnTo>
                      <a:pt x="10269" y="21587"/>
                    </a:lnTo>
                    <a:lnTo>
                      <a:pt x="10800" y="21600"/>
                    </a:lnTo>
                    <a:lnTo>
                      <a:pt x="11330" y="21587"/>
                    </a:lnTo>
                    <a:lnTo>
                      <a:pt x="14438" y="20969"/>
                    </a:lnTo>
                    <a:lnTo>
                      <a:pt x="17234" y="19474"/>
                    </a:lnTo>
                    <a:lnTo>
                      <a:pt x="19474" y="17234"/>
                    </a:lnTo>
                    <a:lnTo>
                      <a:pt x="20969" y="14438"/>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5" name="Google Shape;4745;p23"/>
              <p:cNvSpPr/>
              <p:nvPr/>
            </p:nvSpPr>
            <p:spPr>
              <a:xfrm>
                <a:off x="2097366" y="41324"/>
                <a:ext cx="262245" cy="262256"/>
              </a:xfrm>
              <a:custGeom>
                <a:rect l="l" t="t" r="r" b="b"/>
                <a:pathLst>
                  <a:path w="21600" h="21600" extrusionOk="0">
                    <a:moveTo>
                      <a:pt x="21600" y="10802"/>
                    </a:moveTo>
                    <a:lnTo>
                      <a:pt x="20752" y="6597"/>
                    </a:lnTo>
                    <a:lnTo>
                      <a:pt x="18437" y="3163"/>
                    </a:lnTo>
                    <a:lnTo>
                      <a:pt x="15004" y="848"/>
                    </a:lnTo>
                    <a:lnTo>
                      <a:pt x="10799" y="0"/>
                    </a:lnTo>
                    <a:lnTo>
                      <a:pt x="6595" y="848"/>
                    </a:lnTo>
                    <a:lnTo>
                      <a:pt x="3162" y="3163"/>
                    </a:lnTo>
                    <a:lnTo>
                      <a:pt x="848" y="6597"/>
                    </a:lnTo>
                    <a:lnTo>
                      <a:pt x="0" y="10802"/>
                    </a:lnTo>
                    <a:lnTo>
                      <a:pt x="848" y="15005"/>
                    </a:lnTo>
                    <a:lnTo>
                      <a:pt x="3162" y="18438"/>
                    </a:lnTo>
                    <a:lnTo>
                      <a:pt x="6595" y="20752"/>
                    </a:lnTo>
                    <a:lnTo>
                      <a:pt x="10799" y="21600"/>
                    </a:lnTo>
                    <a:lnTo>
                      <a:pt x="15004" y="20752"/>
                    </a:lnTo>
                    <a:lnTo>
                      <a:pt x="18437" y="18438"/>
                    </a:lnTo>
                    <a:lnTo>
                      <a:pt x="20752" y="1500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46" name="Google Shape;4746;p23" descr="Google Shape;1762;p20"/>
            <p:cNvPicPr preferRelativeResize="0"/>
            <p:nvPr/>
          </p:nvPicPr>
          <p:blipFill>
            <a:blip r:embed="rId75">
              <a:alphaModFix/>
            </a:blip>
            <a:stretch>
              <a:fillRect/>
            </a:stretch>
          </p:blipFill>
          <p:spPr>
            <a:xfrm>
              <a:off x="10735684" y="5127235"/>
              <a:ext cx="193838" cy="193846"/>
            </a:xfrm>
            <a:prstGeom prst="rect">
              <a:avLst/>
            </a:prstGeom>
            <a:noFill/>
            <a:ln>
              <a:noFill/>
            </a:ln>
          </p:spPr>
        </p:pic>
        <p:pic>
          <p:nvPicPr>
            <p:cNvPr id="4747" name="Google Shape;4747;p23" descr="Google Shape;1763;p20"/>
            <p:cNvPicPr preferRelativeResize="0"/>
            <p:nvPr/>
          </p:nvPicPr>
          <p:blipFill>
            <a:blip r:embed="rId55">
              <a:alphaModFix/>
            </a:blip>
            <a:stretch>
              <a:fillRect/>
            </a:stretch>
          </p:blipFill>
          <p:spPr>
            <a:xfrm>
              <a:off x="10208851" y="5114397"/>
              <a:ext cx="219491" cy="219504"/>
            </a:xfrm>
            <a:prstGeom prst="rect">
              <a:avLst/>
            </a:prstGeom>
            <a:noFill/>
            <a:ln>
              <a:noFill/>
            </a:ln>
          </p:spPr>
        </p:pic>
        <p:pic>
          <p:nvPicPr>
            <p:cNvPr id="4748" name="Google Shape;4748;p23" descr="Google Shape;1764;p20"/>
            <p:cNvPicPr preferRelativeResize="0"/>
            <p:nvPr/>
          </p:nvPicPr>
          <p:blipFill>
            <a:blip r:embed="rId76">
              <a:alphaModFix/>
            </a:blip>
            <a:stretch>
              <a:fillRect/>
            </a:stretch>
          </p:blipFill>
          <p:spPr>
            <a:xfrm>
              <a:off x="9682009" y="5101580"/>
              <a:ext cx="245155" cy="245163"/>
            </a:xfrm>
            <a:prstGeom prst="rect">
              <a:avLst/>
            </a:prstGeom>
            <a:noFill/>
            <a:ln>
              <a:noFill/>
            </a:ln>
          </p:spPr>
        </p:pic>
        <p:grpSp>
          <p:nvGrpSpPr>
            <p:cNvPr id="4749" name="Google Shape;4749;p23"/>
            <p:cNvGrpSpPr/>
            <p:nvPr/>
          </p:nvGrpSpPr>
          <p:grpSpPr>
            <a:xfrm>
              <a:off x="7590359" y="5065949"/>
              <a:ext cx="2781493" cy="588329"/>
              <a:chExt cx="2781492" cy="588327"/>
            </a:xfrm>
          </p:grpSpPr>
          <p:sp>
            <p:nvSpPr>
              <p:cNvPr id="4750" name="Google Shape;4750;p23"/>
              <p:cNvSpPr/>
              <p:nvPr/>
            </p:nvSpPr>
            <p:spPr>
              <a:xfrm>
                <a:off x="41440" y="528268"/>
                <a:ext cx="233528" cy="60059"/>
              </a:xfrm>
              <a:custGeom>
                <a:rect l="l" t="t" r="r" b="b"/>
                <a:pathLst>
                  <a:path w="21600" h="21600" extrusionOk="0">
                    <a:moveTo>
                      <a:pt x="21600" y="21600"/>
                    </a:moveTo>
                    <a:lnTo>
                      <a:pt x="21546" y="21194"/>
                    </a:lnTo>
                    <a:lnTo>
                      <a:pt x="18663" y="9985"/>
                    </a:lnTo>
                    <a:lnTo>
                      <a:pt x="15009" y="2636"/>
                    </a:lnTo>
                    <a:lnTo>
                      <a:pt x="10800" y="0"/>
                    </a:lnTo>
                    <a:lnTo>
                      <a:pt x="6591" y="2636"/>
                    </a:lnTo>
                    <a:lnTo>
                      <a:pt x="2937" y="9985"/>
                    </a:lnTo>
                    <a:lnTo>
                      <a:pt x="55" y="21194"/>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1" name="Google Shape;4751;p23"/>
              <p:cNvSpPr/>
              <p:nvPr/>
            </p:nvSpPr>
            <p:spPr>
              <a:xfrm>
                <a:off x="0" y="0"/>
                <a:ext cx="316408" cy="316407"/>
              </a:xfrm>
              <a:custGeom>
                <a:rect l="l" t="t" r="r" b="b"/>
                <a:pathLst>
                  <a:path w="21600" h="21600" extrusionOk="0">
                    <a:moveTo>
                      <a:pt x="21600" y="10800"/>
                    </a:moveTo>
                    <a:lnTo>
                      <a:pt x="21049" y="7387"/>
                    </a:lnTo>
                    <a:lnTo>
                      <a:pt x="19516" y="4422"/>
                    </a:lnTo>
                    <a:lnTo>
                      <a:pt x="17178" y="2084"/>
                    </a:lnTo>
                    <a:lnTo>
                      <a:pt x="14213" y="551"/>
                    </a:lnTo>
                    <a:lnTo>
                      <a:pt x="10800" y="0"/>
                    </a:lnTo>
                    <a:lnTo>
                      <a:pt x="7387" y="551"/>
                    </a:lnTo>
                    <a:lnTo>
                      <a:pt x="4422" y="2084"/>
                    </a:lnTo>
                    <a:lnTo>
                      <a:pt x="2083" y="4422"/>
                    </a:lnTo>
                    <a:lnTo>
                      <a:pt x="551" y="7387"/>
                    </a:lnTo>
                    <a:lnTo>
                      <a:pt x="0" y="10800"/>
                    </a:lnTo>
                    <a:lnTo>
                      <a:pt x="551" y="14214"/>
                    </a:lnTo>
                    <a:lnTo>
                      <a:pt x="2083" y="17178"/>
                    </a:lnTo>
                    <a:lnTo>
                      <a:pt x="4422" y="19517"/>
                    </a:lnTo>
                    <a:lnTo>
                      <a:pt x="7387" y="21049"/>
                    </a:lnTo>
                    <a:lnTo>
                      <a:pt x="10800" y="21600"/>
                    </a:lnTo>
                    <a:lnTo>
                      <a:pt x="14213" y="21049"/>
                    </a:lnTo>
                    <a:lnTo>
                      <a:pt x="17178" y="19517"/>
                    </a:lnTo>
                    <a:lnTo>
                      <a:pt x="19516"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2" name="Google Shape;4752;p23"/>
              <p:cNvSpPr/>
              <p:nvPr/>
            </p:nvSpPr>
            <p:spPr>
              <a:xfrm>
                <a:off x="562343" y="533957"/>
                <a:ext cx="219711" cy="54370"/>
              </a:xfrm>
              <a:custGeom>
                <a:rect l="l" t="t" r="r" b="b"/>
                <a:pathLst>
                  <a:path w="21600" h="21600" extrusionOk="0">
                    <a:moveTo>
                      <a:pt x="21600" y="21600"/>
                    </a:moveTo>
                    <a:lnTo>
                      <a:pt x="18897" y="10813"/>
                    </a:lnTo>
                    <a:lnTo>
                      <a:pt x="15378" y="3214"/>
                    </a:lnTo>
                    <a:lnTo>
                      <a:pt x="11468" y="71"/>
                    </a:lnTo>
                    <a:lnTo>
                      <a:pt x="10800" y="0"/>
                    </a:lnTo>
                    <a:lnTo>
                      <a:pt x="10132" y="71"/>
                    </a:lnTo>
                    <a:lnTo>
                      <a:pt x="6222" y="3214"/>
                    </a:lnTo>
                    <a:lnTo>
                      <a:pt x="2703" y="10813"/>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3" name="Google Shape;4753;p23"/>
              <p:cNvSpPr/>
              <p:nvPr/>
            </p:nvSpPr>
            <p:spPr>
              <a:xfrm>
                <a:off x="521119" y="7112"/>
                <a:ext cx="302172" cy="302171"/>
              </a:xfrm>
              <a:custGeom>
                <a:rect l="l" t="t" r="r" b="b"/>
                <a:pathLst>
                  <a:path w="21600" h="21600" extrusionOk="0">
                    <a:moveTo>
                      <a:pt x="21600" y="10800"/>
                    </a:moveTo>
                    <a:lnTo>
                      <a:pt x="21050" y="7387"/>
                    </a:lnTo>
                    <a:lnTo>
                      <a:pt x="19516" y="4422"/>
                    </a:lnTo>
                    <a:lnTo>
                      <a:pt x="17179" y="2084"/>
                    </a:lnTo>
                    <a:lnTo>
                      <a:pt x="14214" y="551"/>
                    </a:lnTo>
                    <a:lnTo>
                      <a:pt x="10800" y="0"/>
                    </a:lnTo>
                    <a:lnTo>
                      <a:pt x="7387" y="551"/>
                    </a:lnTo>
                    <a:lnTo>
                      <a:pt x="4422" y="2084"/>
                    </a:lnTo>
                    <a:lnTo>
                      <a:pt x="2084" y="4422"/>
                    </a:lnTo>
                    <a:lnTo>
                      <a:pt x="550" y="7387"/>
                    </a:lnTo>
                    <a:lnTo>
                      <a:pt x="0" y="10800"/>
                    </a:lnTo>
                    <a:lnTo>
                      <a:pt x="550" y="14214"/>
                    </a:lnTo>
                    <a:lnTo>
                      <a:pt x="2084" y="17178"/>
                    </a:lnTo>
                    <a:lnTo>
                      <a:pt x="4422" y="19516"/>
                    </a:lnTo>
                    <a:lnTo>
                      <a:pt x="7387" y="21050"/>
                    </a:lnTo>
                    <a:lnTo>
                      <a:pt x="10800" y="21600"/>
                    </a:lnTo>
                    <a:lnTo>
                      <a:pt x="14214" y="21050"/>
                    </a:lnTo>
                    <a:lnTo>
                      <a:pt x="17179"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4" name="Google Shape;4754;p23"/>
              <p:cNvSpPr/>
              <p:nvPr/>
            </p:nvSpPr>
            <p:spPr>
              <a:xfrm>
                <a:off x="1087526" y="541082"/>
                <a:ext cx="197384" cy="47245"/>
              </a:xfrm>
              <a:custGeom>
                <a:rect l="l" t="t" r="r" b="b"/>
                <a:pathLst>
                  <a:path w="21600" h="21600" extrusionOk="0">
                    <a:moveTo>
                      <a:pt x="21600" y="21600"/>
                    </a:moveTo>
                    <a:lnTo>
                      <a:pt x="20947" y="17559"/>
                    </a:lnTo>
                    <a:lnTo>
                      <a:pt x="16386" y="4709"/>
                    </a:lnTo>
                    <a:lnTo>
                      <a:pt x="10800" y="0"/>
                    </a:lnTo>
                    <a:lnTo>
                      <a:pt x="5214" y="4709"/>
                    </a:lnTo>
                    <a:lnTo>
                      <a:pt x="653" y="17559"/>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5" name="Google Shape;4755;p23"/>
              <p:cNvSpPr/>
              <p:nvPr/>
            </p:nvSpPr>
            <p:spPr>
              <a:xfrm>
                <a:off x="1042238" y="14262"/>
                <a:ext cx="287922" cy="287921"/>
              </a:xfrm>
              <a:custGeom>
                <a:rect l="l" t="t" r="r" b="b"/>
                <a:pathLst>
                  <a:path w="21600" h="21600" extrusionOk="0">
                    <a:moveTo>
                      <a:pt x="21600" y="10799"/>
                    </a:moveTo>
                    <a:lnTo>
                      <a:pt x="21049" y="7385"/>
                    </a:lnTo>
                    <a:lnTo>
                      <a:pt x="19516" y="4421"/>
                    </a:lnTo>
                    <a:lnTo>
                      <a:pt x="17179" y="2083"/>
                    </a:lnTo>
                    <a:lnTo>
                      <a:pt x="14214" y="551"/>
                    </a:lnTo>
                    <a:lnTo>
                      <a:pt x="10801" y="0"/>
                    </a:lnTo>
                    <a:lnTo>
                      <a:pt x="7388" y="551"/>
                    </a:lnTo>
                    <a:lnTo>
                      <a:pt x="4423" y="2083"/>
                    </a:lnTo>
                    <a:lnTo>
                      <a:pt x="2084" y="4421"/>
                    </a:lnTo>
                    <a:lnTo>
                      <a:pt x="551" y="7385"/>
                    </a:lnTo>
                    <a:lnTo>
                      <a:pt x="0" y="10799"/>
                    </a:lnTo>
                    <a:lnTo>
                      <a:pt x="551" y="14212"/>
                    </a:lnTo>
                    <a:lnTo>
                      <a:pt x="2084" y="17177"/>
                    </a:lnTo>
                    <a:lnTo>
                      <a:pt x="4423" y="19515"/>
                    </a:lnTo>
                    <a:lnTo>
                      <a:pt x="7388" y="21049"/>
                    </a:lnTo>
                    <a:lnTo>
                      <a:pt x="10801" y="21600"/>
                    </a:lnTo>
                    <a:lnTo>
                      <a:pt x="14214" y="21049"/>
                    </a:lnTo>
                    <a:lnTo>
                      <a:pt x="17179"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6" name="Google Shape;4756;p23"/>
              <p:cNvSpPr/>
              <p:nvPr/>
            </p:nvSpPr>
            <p:spPr>
              <a:xfrm>
                <a:off x="1610741" y="549642"/>
                <a:ext cx="178931" cy="38685"/>
              </a:xfrm>
              <a:custGeom>
                <a:rect l="l" t="t" r="r" b="b"/>
                <a:pathLst>
                  <a:path w="21600" h="21600" extrusionOk="0">
                    <a:moveTo>
                      <a:pt x="21600" y="21600"/>
                    </a:moveTo>
                    <a:lnTo>
                      <a:pt x="17361" y="6928"/>
                    </a:lnTo>
                    <a:lnTo>
                      <a:pt x="12734" y="439"/>
                    </a:lnTo>
                    <a:lnTo>
                      <a:pt x="11773" y="0"/>
                    </a:lnTo>
                    <a:lnTo>
                      <a:pt x="9829" y="0"/>
                    </a:lnTo>
                    <a:lnTo>
                      <a:pt x="4241" y="6928"/>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7" name="Google Shape;4757;p23"/>
              <p:cNvSpPr/>
              <p:nvPr/>
            </p:nvSpPr>
            <p:spPr>
              <a:xfrm>
                <a:off x="1566227" y="24230"/>
                <a:ext cx="267971" cy="267971"/>
              </a:xfrm>
              <a:custGeom>
                <a:rect l="l" t="t" r="r" b="b"/>
                <a:pathLst>
                  <a:path w="21600" h="21600" extrusionOk="0">
                    <a:moveTo>
                      <a:pt x="21600" y="10799"/>
                    </a:moveTo>
                    <a:lnTo>
                      <a:pt x="21049" y="7386"/>
                    </a:lnTo>
                    <a:lnTo>
                      <a:pt x="19516" y="4421"/>
                    </a:lnTo>
                    <a:lnTo>
                      <a:pt x="17178" y="2084"/>
                    </a:lnTo>
                    <a:lnTo>
                      <a:pt x="14213" y="551"/>
                    </a:lnTo>
                    <a:lnTo>
                      <a:pt x="10799" y="0"/>
                    </a:lnTo>
                    <a:lnTo>
                      <a:pt x="7386" y="551"/>
                    </a:lnTo>
                    <a:lnTo>
                      <a:pt x="4421" y="2084"/>
                    </a:lnTo>
                    <a:lnTo>
                      <a:pt x="2083" y="4421"/>
                    </a:lnTo>
                    <a:lnTo>
                      <a:pt x="551" y="7386"/>
                    </a:lnTo>
                    <a:lnTo>
                      <a:pt x="0" y="10799"/>
                    </a:lnTo>
                    <a:lnTo>
                      <a:pt x="551" y="14213"/>
                    </a:lnTo>
                    <a:lnTo>
                      <a:pt x="2083" y="17178"/>
                    </a:lnTo>
                    <a:lnTo>
                      <a:pt x="4421" y="19516"/>
                    </a:lnTo>
                    <a:lnTo>
                      <a:pt x="7386" y="21049"/>
                    </a:lnTo>
                    <a:lnTo>
                      <a:pt x="10799" y="21600"/>
                    </a:lnTo>
                    <a:lnTo>
                      <a:pt x="14213" y="21049"/>
                    </a:lnTo>
                    <a:lnTo>
                      <a:pt x="17178" y="19516"/>
                    </a:lnTo>
                    <a:lnTo>
                      <a:pt x="19516" y="17178"/>
                    </a:lnTo>
                    <a:lnTo>
                      <a:pt x="21049" y="14213"/>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8" name="Google Shape;4758;p23"/>
              <p:cNvSpPr/>
              <p:nvPr/>
            </p:nvSpPr>
            <p:spPr>
              <a:xfrm>
                <a:off x="2143404" y="561034"/>
                <a:ext cx="141606" cy="27293"/>
              </a:xfrm>
              <a:custGeom>
                <a:rect l="l" t="t" r="r" b="b"/>
                <a:pathLst>
                  <a:path w="21600" h="21600" extrusionOk="0">
                    <a:moveTo>
                      <a:pt x="21600" y="21600"/>
                    </a:moveTo>
                    <a:lnTo>
                      <a:pt x="17400" y="6915"/>
                    </a:lnTo>
                    <a:lnTo>
                      <a:pt x="10800" y="0"/>
                    </a:lnTo>
                    <a:lnTo>
                      <a:pt x="4198" y="6915"/>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9" name="Google Shape;4759;p23"/>
              <p:cNvSpPr/>
              <p:nvPr/>
            </p:nvSpPr>
            <p:spPr>
              <a:xfrm>
                <a:off x="2674951" y="571016"/>
                <a:ext cx="106541" cy="17311"/>
              </a:xfrm>
              <a:custGeom>
                <a:rect l="l" t="t" r="r" b="b"/>
                <a:pathLst>
                  <a:path w="21600" h="21600" extrusionOk="0">
                    <a:moveTo>
                      <a:pt x="21600" y="21600"/>
                    </a:moveTo>
                    <a:lnTo>
                      <a:pt x="18786" y="9936"/>
                    </a:lnTo>
                    <a:lnTo>
                      <a:pt x="10799" y="0"/>
                    </a:lnTo>
                    <a:lnTo>
                      <a:pt x="2814" y="9936"/>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760" name="Google Shape;4760;p23"/>
          <p:cNvSpPr txBox="1"/>
          <p:nvPr/>
        </p:nvSpPr>
        <p:spPr>
          <a:xfrm>
            <a:off x="4249726" y="2153793"/>
            <a:ext cx="10935600" cy="53565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pPr>
            <a:r>
              <a:t>Ce projet a été financé avec le soutien de la Commission européenne. Cette publication ne reflète que l’opinion de l’auteur, et la Commission ne peut être tenue responsable de toute utilisation qui pourrait être faite des informations qui y figurent.</a:t>
            </a:r>
            <a:endParaRPr sz="4000" b="1"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ct val="0"/>
              </a:spcBef>
              <a:spcAft>
                <a:spcPct val="0"/>
              </a:spcAft>
              <a:buClr>
                <a:srgbClr val="FFFFFF"/>
              </a:buClr>
              <a:buSzPts val="9600"/>
              <a:buFont typeface="Calibri"/>
              <a:buNone/>
            </a:pPr>
            <a:endParaRPr sz="9600" b="1" i="0" u="none" strike="noStrike" cap="none">
              <a:solidFill>
                <a:srgbClr val="FFFFFF"/>
              </a:solidFill>
              <a:latin typeface="Calibri"/>
              <a:ea typeface="Calibri"/>
              <a:cs typeface="Calibri"/>
              <a:sym typeface="Calibri"/>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4764"/>
        <p:cNvGrpSpPr/>
        <p:nvPr/>
      </p:nvGrpSpPr>
      <p:grpSpPr>
        <a:xfrm>
          <a:off x="0" y="0"/>
          <a:ext cx="0" cy="0"/>
        </a:xfrm>
      </p:grpSpPr>
      <p:pic>
        <p:nvPicPr>
          <p:cNvPr id="4765" name="Google Shape;4765;p24" descr="Google Shape;1656;p20"/>
          <p:cNvPicPr preferRelativeResize="0"/>
          <p:nvPr/>
        </p:nvPicPr>
        <p:blipFill>
          <a:blip r:embed="rId3">
            <a:alphaModFix/>
          </a:blip>
          <a:stretch>
            <a:fillRect/>
          </a:stretch>
        </p:blipFill>
        <p:spPr>
          <a:xfrm>
            <a:off x="0" y="1649"/>
            <a:ext cx="20104100" cy="11306052"/>
          </a:xfrm>
          <a:prstGeom prst="rect">
            <a:avLst/>
          </a:prstGeom>
          <a:noFill/>
          <a:ln>
            <a:noFill/>
          </a:ln>
        </p:spPr>
      </p:pic>
      <p:grpSp>
        <p:nvGrpSpPr>
          <p:cNvPr id="4766" name="Google Shape;4766;p24"/>
          <p:cNvGrpSpPr/>
          <p:nvPr/>
        </p:nvGrpSpPr>
        <p:grpSpPr>
          <a:xfrm>
            <a:off x="3331500" y="4155678"/>
            <a:ext cx="13441099" cy="5655181"/>
            <a:chExt cx="13441097" cy="5655180"/>
          </a:xfrm>
        </p:grpSpPr>
        <p:sp>
          <p:nvSpPr>
            <p:cNvPr id="4767" name="Google Shape;4767;p24"/>
            <p:cNvSpPr/>
            <p:nvPr/>
          </p:nvSpPr>
          <p:spPr>
            <a:xfrm>
              <a:off x="9980" y="62007"/>
              <a:ext cx="57010" cy="57010"/>
            </a:xfrm>
            <a:custGeom>
              <a:rect l="l" t="t" r="r" b="b"/>
              <a:pathLst>
                <a:path w="21600" h="21600" extrusionOk="0">
                  <a:moveTo>
                    <a:pt x="10794" y="0"/>
                  </a:moveTo>
                  <a:lnTo>
                    <a:pt x="6594" y="849"/>
                  </a:lnTo>
                  <a:lnTo>
                    <a:pt x="3163" y="3163"/>
                  </a:lnTo>
                  <a:lnTo>
                    <a:pt x="849" y="6595"/>
                  </a:lnTo>
                  <a:lnTo>
                    <a:pt x="0" y="10797"/>
                  </a:lnTo>
                  <a:lnTo>
                    <a:pt x="849" y="15002"/>
                  </a:lnTo>
                  <a:lnTo>
                    <a:pt x="3163" y="18436"/>
                  </a:lnTo>
                  <a:lnTo>
                    <a:pt x="6594" y="20751"/>
                  </a:lnTo>
                  <a:lnTo>
                    <a:pt x="10794" y="21600"/>
                  </a:lnTo>
                  <a:lnTo>
                    <a:pt x="15002" y="20751"/>
                  </a:lnTo>
                  <a:lnTo>
                    <a:pt x="18437" y="18436"/>
                  </a:lnTo>
                  <a:lnTo>
                    <a:pt x="20752" y="15002"/>
                  </a:lnTo>
                  <a:lnTo>
                    <a:pt x="21600" y="10797"/>
                  </a:lnTo>
                  <a:lnTo>
                    <a:pt x="20752" y="6595"/>
                  </a:lnTo>
                  <a:lnTo>
                    <a:pt x="18437" y="3163"/>
                  </a:lnTo>
                  <a:lnTo>
                    <a:pt x="15002" y="849"/>
                  </a:lnTo>
                  <a:lnTo>
                    <a:pt x="10794"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68" name="Google Shape;4768;p24" descr="Google Shape;1658;p20"/>
            <p:cNvPicPr preferRelativeResize="0"/>
            <p:nvPr/>
          </p:nvPicPr>
          <p:blipFill>
            <a:blip r:embed="rId4">
              <a:alphaModFix/>
            </a:blip>
            <a:stretch>
              <a:fillRect/>
            </a:stretch>
          </p:blipFill>
          <p:spPr>
            <a:xfrm>
              <a:off x="509723" y="47747"/>
              <a:ext cx="85507" cy="85507"/>
            </a:xfrm>
            <a:prstGeom prst="rect">
              <a:avLst/>
            </a:prstGeom>
            <a:noFill/>
            <a:ln>
              <a:noFill/>
            </a:ln>
          </p:spPr>
        </p:pic>
        <p:pic>
          <p:nvPicPr>
            <p:cNvPr id="4769" name="Google Shape;4769;p24" descr="Google Shape;1659;p20"/>
            <p:cNvPicPr preferRelativeResize="0"/>
            <p:nvPr/>
          </p:nvPicPr>
          <p:blipFill>
            <a:blip r:embed="rId5">
              <a:alphaModFix/>
            </a:blip>
            <a:stretch>
              <a:fillRect/>
            </a:stretch>
          </p:blipFill>
          <p:spPr>
            <a:xfrm>
              <a:off x="1009478" y="33487"/>
              <a:ext cx="114036" cy="114028"/>
            </a:xfrm>
            <a:prstGeom prst="rect">
              <a:avLst/>
            </a:prstGeom>
            <a:noFill/>
            <a:ln>
              <a:noFill/>
            </a:ln>
          </p:spPr>
        </p:pic>
        <p:pic>
          <p:nvPicPr>
            <p:cNvPr id="4770" name="Google Shape;4770;p24" descr="Google Shape;1660;p20"/>
            <p:cNvPicPr preferRelativeResize="0"/>
            <p:nvPr/>
          </p:nvPicPr>
          <p:blipFill>
            <a:blip r:embed="rId6">
              <a:alphaModFix/>
            </a:blip>
            <a:stretch>
              <a:fillRect/>
            </a:stretch>
          </p:blipFill>
          <p:spPr>
            <a:xfrm>
              <a:off x="1510659" y="20665"/>
              <a:ext cx="139671" cy="139687"/>
            </a:xfrm>
            <a:prstGeom prst="rect">
              <a:avLst/>
            </a:prstGeom>
            <a:noFill/>
            <a:ln>
              <a:noFill/>
            </a:ln>
          </p:spPr>
        </p:pic>
        <p:pic>
          <p:nvPicPr>
            <p:cNvPr id="4771" name="Google Shape;4771;p24" descr="Google Shape;1661;p20"/>
            <p:cNvPicPr preferRelativeResize="0"/>
            <p:nvPr/>
          </p:nvPicPr>
          <p:blipFill>
            <a:blip r:embed="rId7">
              <a:alphaModFix/>
            </a:blip>
            <a:stretch>
              <a:fillRect/>
            </a:stretch>
          </p:blipFill>
          <p:spPr>
            <a:xfrm>
              <a:off x="2010409" y="6405"/>
              <a:ext cx="168191" cy="168184"/>
            </a:xfrm>
            <a:prstGeom prst="rect">
              <a:avLst/>
            </a:prstGeom>
            <a:noFill/>
            <a:ln>
              <a:noFill/>
            </a:ln>
          </p:spPr>
        </p:pic>
        <p:pic>
          <p:nvPicPr>
            <p:cNvPr id="4772" name="Google Shape;4772;p24" descr="Google Shape;1662;p20"/>
            <p:cNvPicPr preferRelativeResize="0"/>
            <p:nvPr/>
          </p:nvPicPr>
          <p:blipFill>
            <a:blip r:embed="rId8">
              <a:alphaModFix/>
            </a:blip>
            <a:stretch>
              <a:fillRect/>
            </a:stretch>
          </p:blipFill>
          <p:spPr>
            <a:xfrm>
              <a:off x="4273" y="570310"/>
              <a:ext cx="68420" cy="68387"/>
            </a:xfrm>
            <a:prstGeom prst="rect">
              <a:avLst/>
            </a:prstGeom>
            <a:noFill/>
            <a:ln>
              <a:noFill/>
            </a:ln>
          </p:spPr>
        </p:pic>
        <p:pic>
          <p:nvPicPr>
            <p:cNvPr id="4773" name="Google Shape;4773;p24" descr="Google Shape;1663;p20"/>
            <p:cNvPicPr preferRelativeResize="0"/>
            <p:nvPr/>
          </p:nvPicPr>
          <p:blipFill>
            <a:blip r:embed="rId9">
              <a:alphaModFix/>
            </a:blip>
            <a:stretch>
              <a:fillRect/>
            </a:stretch>
          </p:blipFill>
          <p:spPr>
            <a:xfrm>
              <a:off x="504028" y="556050"/>
              <a:ext cx="96901" cy="96910"/>
            </a:xfrm>
            <a:prstGeom prst="rect">
              <a:avLst/>
            </a:prstGeom>
            <a:noFill/>
            <a:ln>
              <a:noFill/>
            </a:ln>
          </p:spPr>
        </p:pic>
        <p:pic>
          <p:nvPicPr>
            <p:cNvPr id="4774" name="Google Shape;4774;p24" descr="Google Shape;1664;p20"/>
            <p:cNvPicPr preferRelativeResize="0"/>
            <p:nvPr/>
          </p:nvPicPr>
          <p:blipFill>
            <a:blip r:embed="rId10">
              <a:alphaModFix/>
            </a:blip>
            <a:stretch>
              <a:fillRect/>
            </a:stretch>
          </p:blipFill>
          <p:spPr>
            <a:xfrm>
              <a:off x="1003772" y="541790"/>
              <a:ext cx="125430" cy="125430"/>
            </a:xfrm>
            <a:prstGeom prst="rect">
              <a:avLst/>
            </a:prstGeom>
            <a:noFill/>
            <a:ln>
              <a:noFill/>
            </a:ln>
          </p:spPr>
        </p:pic>
        <p:pic>
          <p:nvPicPr>
            <p:cNvPr id="4775" name="Google Shape;4775;p24" descr="Google Shape;1665;p20"/>
            <p:cNvPicPr preferRelativeResize="0"/>
            <p:nvPr/>
          </p:nvPicPr>
          <p:blipFill>
            <a:blip r:embed="rId11">
              <a:alphaModFix/>
            </a:blip>
            <a:stretch>
              <a:fillRect/>
            </a:stretch>
          </p:blipFill>
          <p:spPr>
            <a:xfrm>
              <a:off x="1503522" y="527531"/>
              <a:ext cx="153959" cy="153951"/>
            </a:xfrm>
            <a:prstGeom prst="rect">
              <a:avLst/>
            </a:prstGeom>
            <a:noFill/>
            <a:ln>
              <a:noFill/>
            </a:ln>
          </p:spPr>
        </p:pic>
        <p:pic>
          <p:nvPicPr>
            <p:cNvPr id="4776" name="Google Shape;4776;p24" descr="Google Shape;1666;p20"/>
            <p:cNvPicPr preferRelativeResize="0"/>
            <p:nvPr/>
          </p:nvPicPr>
          <p:blipFill>
            <a:blip r:embed="rId12">
              <a:alphaModFix/>
            </a:blip>
            <a:stretch>
              <a:fillRect/>
            </a:stretch>
          </p:blipFill>
          <p:spPr>
            <a:xfrm>
              <a:off x="2004713" y="514718"/>
              <a:ext cx="179586" cy="179586"/>
            </a:xfrm>
            <a:prstGeom prst="rect">
              <a:avLst/>
            </a:prstGeom>
            <a:noFill/>
            <a:ln>
              <a:noFill/>
            </a:ln>
          </p:spPr>
        </p:pic>
        <p:pic>
          <p:nvPicPr>
            <p:cNvPr id="4777" name="Google Shape;4777;p24" descr="Google Shape;1667;p20"/>
            <p:cNvPicPr preferRelativeResize="0"/>
            <p:nvPr/>
          </p:nvPicPr>
          <p:blipFill>
            <a:blip r:embed="rId13">
              <a:alphaModFix/>
            </a:blip>
            <a:stretch>
              <a:fillRect/>
            </a:stretch>
          </p:blipFill>
          <p:spPr>
            <a:xfrm>
              <a:off x="2504458" y="500460"/>
              <a:ext cx="208098" cy="208106"/>
            </a:xfrm>
            <a:prstGeom prst="rect">
              <a:avLst/>
            </a:prstGeom>
            <a:noFill/>
            <a:ln>
              <a:noFill/>
            </a:ln>
          </p:spPr>
        </p:pic>
        <p:pic>
          <p:nvPicPr>
            <p:cNvPr id="4778" name="Google Shape;4778;p24" descr="Google Shape;1668;p20"/>
            <p:cNvPicPr preferRelativeResize="0"/>
            <p:nvPr/>
          </p:nvPicPr>
          <p:blipFill>
            <a:blip r:embed="rId14">
              <a:alphaModFix/>
            </a:blip>
            <a:stretch>
              <a:fillRect/>
            </a:stretch>
          </p:blipFill>
          <p:spPr>
            <a:xfrm>
              <a:off x="3005629" y="487636"/>
              <a:ext cx="233765" cy="233740"/>
            </a:xfrm>
            <a:prstGeom prst="rect">
              <a:avLst/>
            </a:prstGeom>
            <a:noFill/>
            <a:ln>
              <a:noFill/>
            </a:ln>
          </p:spPr>
        </p:pic>
        <p:sp>
          <p:nvSpPr>
            <p:cNvPr id="4779" name="Google Shape;4779;p24"/>
            <p:cNvSpPr/>
            <p:nvPr/>
          </p:nvSpPr>
          <p:spPr>
            <a:xfrm>
              <a:off x="3506812" y="474824"/>
              <a:ext cx="259400" cy="259407"/>
            </a:xfrm>
            <a:custGeom>
              <a:rect l="l" t="t" r="r" b="b"/>
              <a:pathLst>
                <a:path w="21600" h="21600" extrusionOk="0">
                  <a:moveTo>
                    <a:pt x="10800" y="0"/>
                  </a:moveTo>
                  <a:lnTo>
                    <a:pt x="6596" y="849"/>
                  </a:lnTo>
                  <a:lnTo>
                    <a:pt x="3163" y="3163"/>
                  </a:lnTo>
                  <a:lnTo>
                    <a:pt x="849" y="6595"/>
                  </a:lnTo>
                  <a:lnTo>
                    <a:pt x="0" y="10799"/>
                  </a:lnTo>
                  <a:lnTo>
                    <a:pt x="849" y="15003"/>
                  </a:lnTo>
                  <a:lnTo>
                    <a:pt x="3163" y="18436"/>
                  </a:lnTo>
                  <a:lnTo>
                    <a:pt x="6596" y="20751"/>
                  </a:lnTo>
                  <a:lnTo>
                    <a:pt x="10800" y="21600"/>
                  </a:lnTo>
                  <a:lnTo>
                    <a:pt x="15004" y="20751"/>
                  </a:lnTo>
                  <a:lnTo>
                    <a:pt x="18437" y="18436"/>
                  </a:lnTo>
                  <a:lnTo>
                    <a:pt x="20751" y="15003"/>
                  </a:lnTo>
                  <a:lnTo>
                    <a:pt x="21600" y="10799"/>
                  </a:lnTo>
                  <a:lnTo>
                    <a:pt x="20751" y="6595"/>
                  </a:lnTo>
                  <a:lnTo>
                    <a:pt x="18437" y="3163"/>
                  </a:lnTo>
                  <a:lnTo>
                    <a:pt x="15004" y="849"/>
                  </a:lnTo>
                  <a:lnTo>
                    <a:pt x="10800"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0" name="Google Shape;4780;p24" descr="Google Shape;1670;p20"/>
            <p:cNvPicPr preferRelativeResize="0"/>
            <p:nvPr/>
          </p:nvPicPr>
          <p:blipFill>
            <a:blip r:embed="rId15">
              <a:alphaModFix/>
            </a:blip>
            <a:stretch>
              <a:fillRect/>
            </a:stretch>
          </p:blipFill>
          <p:spPr>
            <a:xfrm>
              <a:off x="0" y="1080039"/>
              <a:ext cx="76982" cy="76951"/>
            </a:xfrm>
            <a:prstGeom prst="rect">
              <a:avLst/>
            </a:prstGeom>
            <a:noFill/>
            <a:ln>
              <a:noFill/>
            </a:ln>
          </p:spPr>
        </p:pic>
        <p:pic>
          <p:nvPicPr>
            <p:cNvPr id="4781" name="Google Shape;4781;p24" descr="Google Shape;1671;p20"/>
            <p:cNvPicPr preferRelativeResize="0"/>
            <p:nvPr/>
          </p:nvPicPr>
          <p:blipFill>
            <a:blip r:embed="rId16">
              <a:alphaModFix/>
            </a:blip>
            <a:stretch>
              <a:fillRect/>
            </a:stretch>
          </p:blipFill>
          <p:spPr>
            <a:xfrm>
              <a:off x="499743" y="1065779"/>
              <a:ext cx="105473" cy="105473"/>
            </a:xfrm>
            <a:prstGeom prst="rect">
              <a:avLst/>
            </a:prstGeom>
            <a:noFill/>
            <a:ln>
              <a:noFill/>
            </a:ln>
          </p:spPr>
        </p:pic>
        <p:pic>
          <p:nvPicPr>
            <p:cNvPr id="4782" name="Google Shape;4782;p24" descr="Google Shape;1672;p20"/>
            <p:cNvPicPr preferRelativeResize="0"/>
            <p:nvPr/>
          </p:nvPicPr>
          <p:blipFill>
            <a:blip r:embed="rId17">
              <a:alphaModFix/>
            </a:blip>
            <a:stretch>
              <a:fillRect/>
            </a:stretch>
          </p:blipFill>
          <p:spPr>
            <a:xfrm>
              <a:off x="999488" y="1051521"/>
              <a:ext cx="133993" cy="133994"/>
            </a:xfrm>
            <a:prstGeom prst="rect">
              <a:avLst/>
            </a:prstGeom>
            <a:noFill/>
            <a:ln>
              <a:noFill/>
            </a:ln>
          </p:spPr>
        </p:pic>
        <p:pic>
          <p:nvPicPr>
            <p:cNvPr id="4783" name="Google Shape;4783;p24" descr="Google Shape;1673;p20"/>
            <p:cNvPicPr preferRelativeResize="0"/>
            <p:nvPr/>
          </p:nvPicPr>
          <p:blipFill>
            <a:blip r:embed="rId18">
              <a:alphaModFix/>
            </a:blip>
            <a:stretch>
              <a:fillRect/>
            </a:stretch>
          </p:blipFill>
          <p:spPr>
            <a:xfrm>
              <a:off x="1499237" y="1037256"/>
              <a:ext cx="162515" cy="162515"/>
            </a:xfrm>
            <a:prstGeom prst="rect">
              <a:avLst/>
            </a:prstGeom>
            <a:noFill/>
            <a:ln>
              <a:noFill/>
            </a:ln>
          </p:spPr>
        </p:pic>
        <p:pic>
          <p:nvPicPr>
            <p:cNvPr id="4784" name="Google Shape;4784;p24" descr="Google Shape;1674;p20"/>
            <p:cNvPicPr preferRelativeResize="0"/>
            <p:nvPr/>
          </p:nvPicPr>
          <p:blipFill>
            <a:blip r:embed="rId19">
              <a:alphaModFix/>
            </a:blip>
            <a:stretch>
              <a:fillRect/>
            </a:stretch>
          </p:blipFill>
          <p:spPr>
            <a:xfrm>
              <a:off x="1999014" y="1023022"/>
              <a:ext cx="190986" cy="190980"/>
            </a:xfrm>
            <a:prstGeom prst="rect">
              <a:avLst/>
            </a:prstGeom>
            <a:noFill/>
            <a:ln>
              <a:noFill/>
            </a:ln>
          </p:spPr>
        </p:pic>
        <p:pic>
          <p:nvPicPr>
            <p:cNvPr id="4785" name="Google Shape;4785;p24" descr="Google Shape;1675;p20"/>
            <p:cNvPicPr preferRelativeResize="0"/>
            <p:nvPr/>
          </p:nvPicPr>
          <p:blipFill>
            <a:blip r:embed="rId20">
              <a:alphaModFix/>
            </a:blip>
            <a:stretch>
              <a:fillRect/>
            </a:stretch>
          </p:blipFill>
          <p:spPr>
            <a:xfrm>
              <a:off x="2498765" y="1008763"/>
              <a:ext cx="219501" cy="219501"/>
            </a:xfrm>
            <a:prstGeom prst="rect">
              <a:avLst/>
            </a:prstGeom>
            <a:noFill/>
            <a:ln>
              <a:noFill/>
            </a:ln>
          </p:spPr>
        </p:pic>
        <p:pic>
          <p:nvPicPr>
            <p:cNvPr id="4786" name="Google Shape;4786;p24" descr="Google Shape;1676;p20"/>
            <p:cNvPicPr preferRelativeResize="0"/>
            <p:nvPr/>
          </p:nvPicPr>
          <p:blipFill>
            <a:blip r:embed="rId21">
              <a:alphaModFix/>
            </a:blip>
            <a:stretch>
              <a:fillRect/>
            </a:stretch>
          </p:blipFill>
          <p:spPr>
            <a:xfrm>
              <a:off x="2998509" y="994502"/>
              <a:ext cx="247996" cy="248022"/>
            </a:xfrm>
            <a:prstGeom prst="rect">
              <a:avLst/>
            </a:prstGeom>
            <a:noFill/>
            <a:ln>
              <a:noFill/>
            </a:ln>
          </p:spPr>
        </p:pic>
        <p:grpSp>
          <p:nvGrpSpPr>
            <p:cNvPr id="4787" name="Google Shape;4787;p24"/>
            <p:cNvGrpSpPr/>
            <p:nvPr/>
          </p:nvGrpSpPr>
          <p:grpSpPr>
            <a:xfrm>
              <a:off x="3498255" y="954616"/>
              <a:ext cx="1330161" cy="327814"/>
              <a:chExt cx="1330160" cy="327813"/>
            </a:xfrm>
          </p:grpSpPr>
          <p:sp>
            <p:nvSpPr>
              <p:cNvPr id="4788" name="Google Shape;4788;p24"/>
              <p:cNvSpPr/>
              <p:nvPr/>
            </p:nvSpPr>
            <p:spPr>
              <a:xfrm>
                <a:off x="0" y="25654"/>
                <a:ext cx="276518" cy="276530"/>
              </a:xfrm>
              <a:custGeom>
                <a:rect l="l" t="t" r="r" b="b"/>
                <a:pathLst>
                  <a:path w="21600" h="21600" extrusionOk="0">
                    <a:moveTo>
                      <a:pt x="21600" y="10799"/>
                    </a:moveTo>
                    <a:lnTo>
                      <a:pt x="21049" y="7385"/>
                    </a:lnTo>
                    <a:lnTo>
                      <a:pt x="19516" y="4421"/>
                    </a:lnTo>
                    <a:lnTo>
                      <a:pt x="17178" y="2083"/>
                    </a:lnTo>
                    <a:lnTo>
                      <a:pt x="14214" y="551"/>
                    </a:lnTo>
                    <a:lnTo>
                      <a:pt x="10801" y="0"/>
                    </a:lnTo>
                    <a:lnTo>
                      <a:pt x="7387" y="551"/>
                    </a:lnTo>
                    <a:lnTo>
                      <a:pt x="4422" y="2083"/>
                    </a:lnTo>
                    <a:lnTo>
                      <a:pt x="2083" y="4421"/>
                    </a:lnTo>
                    <a:lnTo>
                      <a:pt x="551" y="7385"/>
                    </a:lnTo>
                    <a:lnTo>
                      <a:pt x="0" y="10799"/>
                    </a:lnTo>
                    <a:lnTo>
                      <a:pt x="551" y="14212"/>
                    </a:lnTo>
                    <a:lnTo>
                      <a:pt x="2083" y="17177"/>
                    </a:lnTo>
                    <a:lnTo>
                      <a:pt x="4422" y="19515"/>
                    </a:lnTo>
                    <a:lnTo>
                      <a:pt x="7387" y="21048"/>
                    </a:lnTo>
                    <a:lnTo>
                      <a:pt x="10801" y="21600"/>
                    </a:lnTo>
                    <a:lnTo>
                      <a:pt x="14214" y="21048"/>
                    </a:lnTo>
                    <a:lnTo>
                      <a:pt x="17178"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9" name="Google Shape;4789;p24"/>
              <p:cNvSpPr/>
              <p:nvPr/>
            </p:nvSpPr>
            <p:spPr>
              <a:xfrm>
                <a:off x="501180" y="12814"/>
                <a:ext cx="302146" cy="302185"/>
              </a:xfrm>
              <a:custGeom>
                <a:rect l="l" t="t" r="r" b="b"/>
                <a:pathLst>
                  <a:path w="21600" h="21600" extrusionOk="0">
                    <a:moveTo>
                      <a:pt x="21600" y="10800"/>
                    </a:moveTo>
                    <a:lnTo>
                      <a:pt x="21050" y="7387"/>
                    </a:lnTo>
                    <a:lnTo>
                      <a:pt x="19516" y="4422"/>
                    </a:lnTo>
                    <a:lnTo>
                      <a:pt x="17179" y="2084"/>
                    </a:lnTo>
                    <a:lnTo>
                      <a:pt x="14214" y="551"/>
                    </a:lnTo>
                    <a:lnTo>
                      <a:pt x="10800" y="0"/>
                    </a:lnTo>
                    <a:lnTo>
                      <a:pt x="7387" y="551"/>
                    </a:lnTo>
                    <a:lnTo>
                      <a:pt x="4422" y="2084"/>
                    </a:lnTo>
                    <a:lnTo>
                      <a:pt x="2084" y="4422"/>
                    </a:lnTo>
                    <a:lnTo>
                      <a:pt x="550" y="7387"/>
                    </a:lnTo>
                    <a:lnTo>
                      <a:pt x="0" y="10800"/>
                    </a:lnTo>
                    <a:lnTo>
                      <a:pt x="550" y="14213"/>
                    </a:lnTo>
                    <a:lnTo>
                      <a:pt x="2084" y="17178"/>
                    </a:lnTo>
                    <a:lnTo>
                      <a:pt x="4422" y="19517"/>
                    </a:lnTo>
                    <a:lnTo>
                      <a:pt x="7387" y="21050"/>
                    </a:lnTo>
                    <a:lnTo>
                      <a:pt x="10800" y="21600"/>
                    </a:lnTo>
                    <a:lnTo>
                      <a:pt x="14214" y="21050"/>
                    </a:lnTo>
                    <a:lnTo>
                      <a:pt x="17179" y="19517"/>
                    </a:lnTo>
                    <a:lnTo>
                      <a:pt x="19516" y="17178"/>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0" name="Google Shape;4790;p24"/>
              <p:cNvSpPr/>
              <p:nvPr/>
            </p:nvSpPr>
            <p:spPr>
              <a:xfrm>
                <a:off x="1002347" y="0"/>
                <a:ext cx="327813" cy="327813"/>
              </a:xfrm>
              <a:custGeom>
                <a:rect l="l" t="t" r="r" b="b"/>
                <a:pathLst>
                  <a:path w="21600" h="21600" extrusionOk="0">
                    <a:moveTo>
                      <a:pt x="21600" y="10801"/>
                    </a:moveTo>
                    <a:lnTo>
                      <a:pt x="21214" y="7929"/>
                    </a:lnTo>
                    <a:lnTo>
                      <a:pt x="20126" y="5349"/>
                    </a:lnTo>
                    <a:lnTo>
                      <a:pt x="18438" y="3163"/>
                    </a:lnTo>
                    <a:lnTo>
                      <a:pt x="16252" y="1474"/>
                    </a:lnTo>
                    <a:lnTo>
                      <a:pt x="13672" y="386"/>
                    </a:lnTo>
                    <a:lnTo>
                      <a:pt x="10802" y="0"/>
                    </a:lnTo>
                    <a:lnTo>
                      <a:pt x="7930" y="386"/>
                    </a:lnTo>
                    <a:lnTo>
                      <a:pt x="5350" y="1474"/>
                    </a:lnTo>
                    <a:lnTo>
                      <a:pt x="3164" y="3163"/>
                    </a:lnTo>
                    <a:lnTo>
                      <a:pt x="1474" y="5349"/>
                    </a:lnTo>
                    <a:lnTo>
                      <a:pt x="386" y="7929"/>
                    </a:lnTo>
                    <a:lnTo>
                      <a:pt x="0" y="10801"/>
                    </a:lnTo>
                    <a:lnTo>
                      <a:pt x="386" y="13672"/>
                    </a:lnTo>
                    <a:lnTo>
                      <a:pt x="1474" y="16251"/>
                    </a:lnTo>
                    <a:lnTo>
                      <a:pt x="3164" y="18437"/>
                    </a:lnTo>
                    <a:lnTo>
                      <a:pt x="5350" y="20126"/>
                    </a:lnTo>
                    <a:lnTo>
                      <a:pt x="7930" y="21214"/>
                    </a:lnTo>
                    <a:lnTo>
                      <a:pt x="10802" y="21600"/>
                    </a:lnTo>
                    <a:lnTo>
                      <a:pt x="13672" y="21214"/>
                    </a:lnTo>
                    <a:lnTo>
                      <a:pt x="16252" y="20126"/>
                    </a:lnTo>
                    <a:lnTo>
                      <a:pt x="18438" y="18437"/>
                    </a:lnTo>
                    <a:lnTo>
                      <a:pt x="20126" y="16251"/>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91" name="Google Shape;4791;p24" descr="Google Shape;1678;p20"/>
            <p:cNvPicPr preferRelativeResize="0"/>
            <p:nvPr/>
          </p:nvPicPr>
          <p:blipFill>
            <a:blip r:embed="rId22">
              <a:alphaModFix/>
            </a:blip>
            <a:stretch>
              <a:fillRect/>
            </a:stretch>
          </p:blipFill>
          <p:spPr>
            <a:xfrm>
              <a:off x="496906" y="1576927"/>
              <a:ext cx="111173" cy="111174"/>
            </a:xfrm>
            <a:prstGeom prst="rect">
              <a:avLst/>
            </a:prstGeom>
            <a:noFill/>
            <a:ln>
              <a:noFill/>
            </a:ln>
          </p:spPr>
        </p:pic>
        <p:pic>
          <p:nvPicPr>
            <p:cNvPr id="4792" name="Google Shape;4792;p24" descr="Google Shape;1679;p20"/>
            <p:cNvPicPr preferRelativeResize="0"/>
            <p:nvPr/>
          </p:nvPicPr>
          <p:blipFill>
            <a:blip r:embed="rId6">
              <a:alphaModFix/>
            </a:blip>
            <a:stretch>
              <a:fillRect/>
            </a:stretch>
          </p:blipFill>
          <p:spPr>
            <a:xfrm>
              <a:off x="996656" y="1562692"/>
              <a:ext cx="139687" cy="139662"/>
            </a:xfrm>
            <a:prstGeom prst="rect">
              <a:avLst/>
            </a:prstGeom>
            <a:noFill/>
            <a:ln>
              <a:noFill/>
            </a:ln>
          </p:spPr>
        </p:pic>
        <p:pic>
          <p:nvPicPr>
            <p:cNvPr id="4793" name="Google Shape;4793;p24" descr="Google Shape;1680;p20"/>
            <p:cNvPicPr preferRelativeResize="0"/>
            <p:nvPr/>
          </p:nvPicPr>
          <p:blipFill>
            <a:blip r:embed="rId23">
              <a:alphaModFix/>
            </a:blip>
            <a:stretch>
              <a:fillRect/>
            </a:stretch>
          </p:blipFill>
          <p:spPr>
            <a:xfrm>
              <a:off x="1494988" y="1547015"/>
              <a:ext cx="171030" cy="171030"/>
            </a:xfrm>
            <a:prstGeom prst="rect">
              <a:avLst/>
            </a:prstGeom>
            <a:noFill/>
            <a:ln>
              <a:noFill/>
            </a:ln>
          </p:spPr>
        </p:pic>
        <p:pic>
          <p:nvPicPr>
            <p:cNvPr id="4794" name="Google Shape;4794;p24" descr="Google Shape;1681;p20"/>
            <p:cNvPicPr preferRelativeResize="0"/>
            <p:nvPr/>
          </p:nvPicPr>
          <p:blipFill>
            <a:blip r:embed="rId24">
              <a:alphaModFix/>
            </a:blip>
            <a:stretch>
              <a:fillRect/>
            </a:stretch>
          </p:blipFill>
          <p:spPr>
            <a:xfrm>
              <a:off x="1994733" y="1532752"/>
              <a:ext cx="199550" cy="199551"/>
            </a:xfrm>
            <a:prstGeom prst="rect">
              <a:avLst/>
            </a:prstGeom>
            <a:noFill/>
            <a:ln>
              <a:noFill/>
            </a:ln>
          </p:spPr>
        </p:pic>
        <p:pic>
          <p:nvPicPr>
            <p:cNvPr id="4795" name="Google Shape;4795;p24" descr="Google Shape;1682;p20"/>
            <p:cNvPicPr preferRelativeResize="0"/>
            <p:nvPr/>
          </p:nvPicPr>
          <p:blipFill>
            <a:blip r:embed="rId25">
              <a:alphaModFix/>
            </a:blip>
            <a:stretch>
              <a:fillRect/>
            </a:stretch>
          </p:blipFill>
          <p:spPr>
            <a:xfrm>
              <a:off x="2494478" y="1518487"/>
              <a:ext cx="228072" cy="228072"/>
            </a:xfrm>
            <a:prstGeom prst="rect">
              <a:avLst/>
            </a:prstGeom>
            <a:noFill/>
            <a:ln>
              <a:noFill/>
            </a:ln>
          </p:spPr>
        </p:pic>
        <p:grpSp>
          <p:nvGrpSpPr>
            <p:cNvPr id="4796" name="Google Shape;4796;p24"/>
            <p:cNvGrpSpPr/>
            <p:nvPr/>
          </p:nvGrpSpPr>
          <p:grpSpPr>
            <a:xfrm>
              <a:off x="2992808" y="1424427"/>
              <a:ext cx="3935807" cy="416206"/>
              <a:chExt cx="3935807" cy="416205"/>
            </a:xfrm>
          </p:grpSpPr>
          <p:sp>
            <p:nvSpPr>
              <p:cNvPr id="4797" name="Google Shape;4797;p24"/>
              <p:cNvSpPr/>
              <p:nvPr/>
            </p:nvSpPr>
            <p:spPr>
              <a:xfrm>
                <a:off x="0" y="78384"/>
                <a:ext cx="259384" cy="259424"/>
              </a:xfrm>
              <a:custGeom>
                <a:rect l="l" t="t" r="r" b="b"/>
                <a:pathLst>
                  <a:path w="21600" h="21600" extrusionOk="0">
                    <a:moveTo>
                      <a:pt x="21600" y="10801"/>
                    </a:moveTo>
                    <a:lnTo>
                      <a:pt x="20752" y="6597"/>
                    </a:lnTo>
                    <a:lnTo>
                      <a:pt x="18438" y="3164"/>
                    </a:lnTo>
                    <a:lnTo>
                      <a:pt x="15005" y="849"/>
                    </a:lnTo>
                    <a:lnTo>
                      <a:pt x="10801" y="0"/>
                    </a:lnTo>
                    <a:lnTo>
                      <a:pt x="6597" y="849"/>
                    </a:lnTo>
                    <a:lnTo>
                      <a:pt x="3163" y="3164"/>
                    </a:lnTo>
                    <a:lnTo>
                      <a:pt x="848" y="6597"/>
                    </a:lnTo>
                    <a:lnTo>
                      <a:pt x="0" y="10801"/>
                    </a:lnTo>
                    <a:lnTo>
                      <a:pt x="848" y="15004"/>
                    </a:lnTo>
                    <a:lnTo>
                      <a:pt x="3163" y="18437"/>
                    </a:lnTo>
                    <a:lnTo>
                      <a:pt x="6597" y="20752"/>
                    </a:lnTo>
                    <a:lnTo>
                      <a:pt x="10801" y="21600"/>
                    </a:lnTo>
                    <a:lnTo>
                      <a:pt x="15005" y="20752"/>
                    </a:lnTo>
                    <a:lnTo>
                      <a:pt x="18438" y="18437"/>
                    </a:lnTo>
                    <a:lnTo>
                      <a:pt x="20752" y="1500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8" name="Google Shape;4798;p24"/>
              <p:cNvSpPr/>
              <p:nvPr/>
            </p:nvSpPr>
            <p:spPr>
              <a:xfrm>
                <a:off x="499745" y="64160"/>
                <a:ext cx="287910" cy="287896"/>
              </a:xfrm>
              <a:custGeom>
                <a:rect l="l" t="t" r="r" b="b"/>
                <a:pathLst>
                  <a:path w="21600" h="21600" extrusionOk="0">
                    <a:moveTo>
                      <a:pt x="21600" y="10800"/>
                    </a:moveTo>
                    <a:lnTo>
                      <a:pt x="21050" y="7386"/>
                    </a:lnTo>
                    <a:lnTo>
                      <a:pt x="19516" y="4421"/>
                    </a:lnTo>
                    <a:lnTo>
                      <a:pt x="17179" y="2084"/>
                    </a:lnTo>
                    <a:lnTo>
                      <a:pt x="14214" y="551"/>
                    </a:lnTo>
                    <a:lnTo>
                      <a:pt x="10801" y="0"/>
                    </a:lnTo>
                    <a:lnTo>
                      <a:pt x="7387" y="551"/>
                    </a:lnTo>
                    <a:lnTo>
                      <a:pt x="4422" y="2084"/>
                    </a:lnTo>
                    <a:lnTo>
                      <a:pt x="2084" y="4421"/>
                    </a:lnTo>
                    <a:lnTo>
                      <a:pt x="551" y="7386"/>
                    </a:lnTo>
                    <a:lnTo>
                      <a:pt x="0" y="10800"/>
                    </a:lnTo>
                    <a:lnTo>
                      <a:pt x="551" y="14214"/>
                    </a:lnTo>
                    <a:lnTo>
                      <a:pt x="2084" y="17179"/>
                    </a:lnTo>
                    <a:lnTo>
                      <a:pt x="4422" y="19516"/>
                    </a:lnTo>
                    <a:lnTo>
                      <a:pt x="7387" y="21049"/>
                    </a:lnTo>
                    <a:lnTo>
                      <a:pt x="10801" y="21600"/>
                    </a:lnTo>
                    <a:lnTo>
                      <a:pt x="14214" y="21049"/>
                    </a:lnTo>
                    <a:lnTo>
                      <a:pt x="17179" y="19516"/>
                    </a:lnTo>
                    <a:lnTo>
                      <a:pt x="19516" y="17179"/>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9" name="Google Shape;4799;p24"/>
              <p:cNvSpPr/>
              <p:nvPr/>
            </p:nvSpPr>
            <p:spPr>
              <a:xfrm>
                <a:off x="1000936" y="51307"/>
                <a:ext cx="313552" cy="313590"/>
              </a:xfrm>
              <a:custGeom>
                <a:rect l="l" t="t" r="r" b="b"/>
                <a:pathLst>
                  <a:path w="21600" h="21600" extrusionOk="0">
                    <a:moveTo>
                      <a:pt x="21600" y="10801"/>
                    </a:moveTo>
                    <a:lnTo>
                      <a:pt x="21050" y="7387"/>
                    </a:lnTo>
                    <a:lnTo>
                      <a:pt x="19516" y="4422"/>
                    </a:lnTo>
                    <a:lnTo>
                      <a:pt x="17178" y="2084"/>
                    </a:lnTo>
                    <a:lnTo>
                      <a:pt x="14214" y="551"/>
                    </a:lnTo>
                    <a:lnTo>
                      <a:pt x="10800" y="0"/>
                    </a:lnTo>
                    <a:lnTo>
                      <a:pt x="7387" y="551"/>
                    </a:lnTo>
                    <a:lnTo>
                      <a:pt x="4422" y="2084"/>
                    </a:lnTo>
                    <a:lnTo>
                      <a:pt x="2084" y="4422"/>
                    </a:lnTo>
                    <a:lnTo>
                      <a:pt x="550" y="7387"/>
                    </a:lnTo>
                    <a:lnTo>
                      <a:pt x="0" y="10801"/>
                    </a:lnTo>
                    <a:lnTo>
                      <a:pt x="550" y="14214"/>
                    </a:lnTo>
                    <a:lnTo>
                      <a:pt x="2084" y="17179"/>
                    </a:lnTo>
                    <a:lnTo>
                      <a:pt x="4422" y="19516"/>
                    </a:lnTo>
                    <a:lnTo>
                      <a:pt x="7387" y="21050"/>
                    </a:lnTo>
                    <a:lnTo>
                      <a:pt x="10800" y="21600"/>
                    </a:lnTo>
                    <a:lnTo>
                      <a:pt x="14214" y="21050"/>
                    </a:lnTo>
                    <a:lnTo>
                      <a:pt x="17178"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0" name="Google Shape;4800;p24"/>
              <p:cNvSpPr/>
              <p:nvPr/>
            </p:nvSpPr>
            <p:spPr>
              <a:xfrm>
                <a:off x="1500682" y="37058"/>
                <a:ext cx="342076" cy="342076"/>
              </a:xfrm>
              <a:custGeom>
                <a:rect l="l" t="t" r="r" b="b"/>
                <a:pathLst>
                  <a:path w="21600" h="21600" extrusionOk="0">
                    <a:moveTo>
                      <a:pt x="21600" y="10800"/>
                    </a:moveTo>
                    <a:lnTo>
                      <a:pt x="21214" y="7930"/>
                    </a:lnTo>
                    <a:lnTo>
                      <a:pt x="20125" y="5350"/>
                    </a:lnTo>
                    <a:lnTo>
                      <a:pt x="18436" y="3164"/>
                    </a:lnTo>
                    <a:lnTo>
                      <a:pt x="16251" y="1475"/>
                    </a:lnTo>
                    <a:lnTo>
                      <a:pt x="13671" y="386"/>
                    </a:lnTo>
                    <a:lnTo>
                      <a:pt x="10800" y="0"/>
                    </a:lnTo>
                    <a:lnTo>
                      <a:pt x="7929" y="386"/>
                    </a:lnTo>
                    <a:lnTo>
                      <a:pt x="5349" y="1475"/>
                    </a:lnTo>
                    <a:lnTo>
                      <a:pt x="3163" y="3164"/>
                    </a:lnTo>
                    <a:lnTo>
                      <a:pt x="1474" y="5350"/>
                    </a:lnTo>
                    <a:lnTo>
                      <a:pt x="386" y="7930"/>
                    </a:lnTo>
                    <a:lnTo>
                      <a:pt x="0" y="10800"/>
                    </a:lnTo>
                    <a:lnTo>
                      <a:pt x="386" y="13671"/>
                    </a:lnTo>
                    <a:lnTo>
                      <a:pt x="1474" y="16251"/>
                    </a:lnTo>
                    <a:lnTo>
                      <a:pt x="3163" y="18436"/>
                    </a:lnTo>
                    <a:lnTo>
                      <a:pt x="5349" y="20125"/>
                    </a:lnTo>
                    <a:lnTo>
                      <a:pt x="7929" y="21214"/>
                    </a:lnTo>
                    <a:lnTo>
                      <a:pt x="10800" y="21600"/>
                    </a:lnTo>
                    <a:lnTo>
                      <a:pt x="13671" y="21214"/>
                    </a:lnTo>
                    <a:lnTo>
                      <a:pt x="16251" y="20125"/>
                    </a:lnTo>
                    <a:lnTo>
                      <a:pt x="18436" y="18436"/>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1" name="Google Shape;4801;p24"/>
              <p:cNvSpPr/>
              <p:nvPr/>
            </p:nvSpPr>
            <p:spPr>
              <a:xfrm>
                <a:off x="2001850" y="24244"/>
                <a:ext cx="367742" cy="367742"/>
              </a:xfrm>
              <a:custGeom>
                <a:rect l="l" t="t" r="r" b="b"/>
                <a:pathLst>
                  <a:path w="21600" h="21600" extrusionOk="0">
                    <a:moveTo>
                      <a:pt x="21600" y="10800"/>
                    </a:moveTo>
                    <a:lnTo>
                      <a:pt x="21214" y="7929"/>
                    </a:lnTo>
                    <a:lnTo>
                      <a:pt x="20126" y="5349"/>
                    </a:lnTo>
                    <a:lnTo>
                      <a:pt x="18437" y="3163"/>
                    </a:lnTo>
                    <a:lnTo>
                      <a:pt x="16251" y="1474"/>
                    </a:lnTo>
                    <a:lnTo>
                      <a:pt x="13671" y="386"/>
                    </a:lnTo>
                    <a:lnTo>
                      <a:pt x="10799" y="0"/>
                    </a:lnTo>
                    <a:lnTo>
                      <a:pt x="7928" y="386"/>
                    </a:lnTo>
                    <a:lnTo>
                      <a:pt x="5349" y="1474"/>
                    </a:lnTo>
                    <a:lnTo>
                      <a:pt x="3163" y="3163"/>
                    </a:lnTo>
                    <a:lnTo>
                      <a:pt x="1474" y="5349"/>
                    </a:lnTo>
                    <a:lnTo>
                      <a:pt x="386" y="7929"/>
                    </a:lnTo>
                    <a:lnTo>
                      <a:pt x="0" y="10800"/>
                    </a:lnTo>
                    <a:lnTo>
                      <a:pt x="386" y="13671"/>
                    </a:lnTo>
                    <a:lnTo>
                      <a:pt x="1474" y="16251"/>
                    </a:lnTo>
                    <a:lnTo>
                      <a:pt x="3163" y="18436"/>
                    </a:lnTo>
                    <a:lnTo>
                      <a:pt x="5349" y="20125"/>
                    </a:lnTo>
                    <a:lnTo>
                      <a:pt x="7928" y="21214"/>
                    </a:lnTo>
                    <a:lnTo>
                      <a:pt x="10799" y="21600"/>
                    </a:lnTo>
                    <a:lnTo>
                      <a:pt x="13671" y="21214"/>
                    </a:lnTo>
                    <a:lnTo>
                      <a:pt x="16251" y="20125"/>
                    </a:lnTo>
                    <a:lnTo>
                      <a:pt x="18437" y="18436"/>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2" name="Google Shape;4802;p24"/>
              <p:cNvSpPr/>
              <p:nvPr/>
            </p:nvSpPr>
            <p:spPr>
              <a:xfrm>
                <a:off x="2504451" y="12839"/>
                <a:ext cx="390526" cy="390526"/>
              </a:xfrm>
              <a:custGeom>
                <a:rect l="l" t="t" r="r" b="b"/>
                <a:pathLst>
                  <a:path w="21600" h="21600" extrusionOk="0">
                    <a:moveTo>
                      <a:pt x="21600" y="10800"/>
                    </a:moveTo>
                    <a:lnTo>
                      <a:pt x="21315" y="8323"/>
                    </a:lnTo>
                    <a:lnTo>
                      <a:pt x="20503" y="6050"/>
                    </a:lnTo>
                    <a:lnTo>
                      <a:pt x="19228" y="4045"/>
                    </a:lnTo>
                    <a:lnTo>
                      <a:pt x="17555" y="2373"/>
                    </a:lnTo>
                    <a:lnTo>
                      <a:pt x="15551" y="1098"/>
                    </a:lnTo>
                    <a:lnTo>
                      <a:pt x="13277" y="285"/>
                    </a:lnTo>
                    <a:lnTo>
                      <a:pt x="10801" y="0"/>
                    </a:lnTo>
                    <a:lnTo>
                      <a:pt x="8324" y="285"/>
                    </a:lnTo>
                    <a:lnTo>
                      <a:pt x="6051" y="1098"/>
                    </a:lnTo>
                    <a:lnTo>
                      <a:pt x="4045" y="2373"/>
                    </a:lnTo>
                    <a:lnTo>
                      <a:pt x="2373" y="4045"/>
                    </a:lnTo>
                    <a:lnTo>
                      <a:pt x="1098" y="6050"/>
                    </a:lnTo>
                    <a:lnTo>
                      <a:pt x="285" y="8323"/>
                    </a:lnTo>
                    <a:lnTo>
                      <a:pt x="0" y="10800"/>
                    </a:lnTo>
                    <a:lnTo>
                      <a:pt x="285" y="13276"/>
                    </a:lnTo>
                    <a:lnTo>
                      <a:pt x="1098" y="15550"/>
                    </a:lnTo>
                    <a:lnTo>
                      <a:pt x="2373" y="17555"/>
                    </a:lnTo>
                    <a:lnTo>
                      <a:pt x="4045" y="19228"/>
                    </a:lnTo>
                    <a:lnTo>
                      <a:pt x="6051" y="20503"/>
                    </a:lnTo>
                    <a:lnTo>
                      <a:pt x="8324" y="21315"/>
                    </a:lnTo>
                    <a:lnTo>
                      <a:pt x="10801" y="21600"/>
                    </a:lnTo>
                    <a:lnTo>
                      <a:pt x="13277" y="21315"/>
                    </a:lnTo>
                    <a:lnTo>
                      <a:pt x="15551" y="20503"/>
                    </a:lnTo>
                    <a:lnTo>
                      <a:pt x="17555" y="19228"/>
                    </a:lnTo>
                    <a:lnTo>
                      <a:pt x="19228" y="17555"/>
                    </a:lnTo>
                    <a:lnTo>
                      <a:pt x="20503" y="15550"/>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3" name="Google Shape;4803;p24"/>
              <p:cNvSpPr/>
              <p:nvPr/>
            </p:nvSpPr>
            <p:spPr>
              <a:xfrm>
                <a:off x="3519627" y="0"/>
                <a:ext cx="416180" cy="416205"/>
              </a:xfrm>
              <a:custGeom>
                <a:rect l="l" t="t" r="r" b="b"/>
                <a:pathLst>
                  <a:path w="21600" h="21600" extrusionOk="0">
                    <a:moveTo>
                      <a:pt x="21600" y="10800"/>
                    </a:moveTo>
                    <a:lnTo>
                      <a:pt x="21315" y="8324"/>
                    </a:lnTo>
                    <a:lnTo>
                      <a:pt x="20503" y="6051"/>
                    </a:lnTo>
                    <a:lnTo>
                      <a:pt x="19228" y="4046"/>
                    </a:lnTo>
                    <a:lnTo>
                      <a:pt x="17556" y="2373"/>
                    </a:lnTo>
                    <a:lnTo>
                      <a:pt x="15551" y="1097"/>
                    </a:lnTo>
                    <a:lnTo>
                      <a:pt x="13278" y="285"/>
                    </a:lnTo>
                    <a:lnTo>
                      <a:pt x="10801" y="0"/>
                    </a:lnTo>
                    <a:lnTo>
                      <a:pt x="8325" y="285"/>
                    </a:lnTo>
                    <a:lnTo>
                      <a:pt x="6052" y="1097"/>
                    </a:lnTo>
                    <a:lnTo>
                      <a:pt x="4046" y="2373"/>
                    </a:lnTo>
                    <a:lnTo>
                      <a:pt x="2374" y="4046"/>
                    </a:lnTo>
                    <a:lnTo>
                      <a:pt x="1098" y="6051"/>
                    </a:lnTo>
                    <a:lnTo>
                      <a:pt x="285" y="8324"/>
                    </a:lnTo>
                    <a:lnTo>
                      <a:pt x="0" y="10800"/>
                    </a:lnTo>
                    <a:lnTo>
                      <a:pt x="285" y="13276"/>
                    </a:lnTo>
                    <a:lnTo>
                      <a:pt x="1098" y="15549"/>
                    </a:lnTo>
                    <a:lnTo>
                      <a:pt x="2374" y="17554"/>
                    </a:lnTo>
                    <a:lnTo>
                      <a:pt x="4046" y="19227"/>
                    </a:lnTo>
                    <a:lnTo>
                      <a:pt x="6052" y="20503"/>
                    </a:lnTo>
                    <a:lnTo>
                      <a:pt x="8325" y="21315"/>
                    </a:lnTo>
                    <a:lnTo>
                      <a:pt x="10801" y="21600"/>
                    </a:lnTo>
                    <a:lnTo>
                      <a:pt x="13278" y="21315"/>
                    </a:lnTo>
                    <a:lnTo>
                      <a:pt x="15551" y="20503"/>
                    </a:lnTo>
                    <a:lnTo>
                      <a:pt x="17556" y="19227"/>
                    </a:lnTo>
                    <a:lnTo>
                      <a:pt x="19228" y="17554"/>
                    </a:lnTo>
                    <a:lnTo>
                      <a:pt x="20503"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04" name="Google Shape;4804;p24" descr="Google Shape;1684;p20"/>
            <p:cNvPicPr preferRelativeResize="0"/>
            <p:nvPr/>
          </p:nvPicPr>
          <p:blipFill>
            <a:blip r:embed="rId26">
              <a:alphaModFix/>
            </a:blip>
            <a:stretch>
              <a:fillRect/>
            </a:stretch>
          </p:blipFill>
          <p:spPr>
            <a:xfrm>
              <a:off x="993792" y="2073837"/>
              <a:ext cx="145388" cy="145388"/>
            </a:xfrm>
            <a:prstGeom prst="rect">
              <a:avLst/>
            </a:prstGeom>
            <a:noFill/>
            <a:ln>
              <a:noFill/>
            </a:ln>
          </p:spPr>
        </p:pic>
        <p:pic>
          <p:nvPicPr>
            <p:cNvPr id="4805" name="Google Shape;4805;p24" descr="Google Shape;1685;p20"/>
            <p:cNvPicPr preferRelativeResize="0"/>
            <p:nvPr/>
          </p:nvPicPr>
          <p:blipFill>
            <a:blip r:embed="rId27">
              <a:alphaModFix/>
            </a:blip>
            <a:stretch>
              <a:fillRect/>
            </a:stretch>
          </p:blipFill>
          <p:spPr>
            <a:xfrm>
              <a:off x="1492120" y="2058158"/>
              <a:ext cx="176747" cy="176751"/>
            </a:xfrm>
            <a:prstGeom prst="rect">
              <a:avLst/>
            </a:prstGeom>
            <a:noFill/>
            <a:ln>
              <a:noFill/>
            </a:ln>
          </p:spPr>
        </p:pic>
        <p:pic>
          <p:nvPicPr>
            <p:cNvPr id="4806" name="Google Shape;4806;p24" descr="Google Shape;1686;p20"/>
            <p:cNvPicPr preferRelativeResize="0"/>
            <p:nvPr/>
          </p:nvPicPr>
          <p:blipFill>
            <a:blip r:embed="rId28">
              <a:alphaModFix/>
            </a:blip>
            <a:stretch>
              <a:fillRect/>
            </a:stretch>
          </p:blipFill>
          <p:spPr>
            <a:xfrm>
              <a:off x="1991871" y="2043896"/>
              <a:ext cx="205243" cy="205245"/>
            </a:xfrm>
            <a:prstGeom prst="rect">
              <a:avLst/>
            </a:prstGeom>
            <a:noFill/>
            <a:ln>
              <a:noFill/>
            </a:ln>
          </p:spPr>
        </p:pic>
        <p:pic>
          <p:nvPicPr>
            <p:cNvPr id="4807" name="Google Shape;4807;p24" descr="Google Shape;1687;p20"/>
            <p:cNvPicPr preferRelativeResize="0"/>
            <p:nvPr/>
          </p:nvPicPr>
          <p:blipFill>
            <a:blip r:embed="rId29">
              <a:alphaModFix/>
            </a:blip>
            <a:stretch>
              <a:fillRect/>
            </a:stretch>
          </p:blipFill>
          <p:spPr>
            <a:xfrm>
              <a:off x="2491641" y="2029659"/>
              <a:ext cx="233739" cy="233740"/>
            </a:xfrm>
            <a:prstGeom prst="rect">
              <a:avLst/>
            </a:prstGeom>
            <a:noFill/>
            <a:ln>
              <a:noFill/>
            </a:ln>
          </p:spPr>
        </p:pic>
        <p:grpSp>
          <p:nvGrpSpPr>
            <p:cNvPr id="4808" name="Google Shape;4808;p24"/>
            <p:cNvGrpSpPr/>
            <p:nvPr/>
          </p:nvGrpSpPr>
          <p:grpSpPr>
            <a:xfrm>
              <a:off x="2989962" y="1924173"/>
              <a:ext cx="3952929" cy="444705"/>
              <a:chExt cx="3952927" cy="444703"/>
            </a:xfrm>
          </p:grpSpPr>
          <p:sp>
            <p:nvSpPr>
              <p:cNvPr id="4809" name="Google Shape;4809;p24"/>
              <p:cNvSpPr/>
              <p:nvPr/>
            </p:nvSpPr>
            <p:spPr>
              <a:xfrm>
                <a:off x="0" y="89813"/>
                <a:ext cx="265088" cy="265101"/>
              </a:xfrm>
              <a:custGeom>
                <a:rect l="l" t="t" r="r" b="b"/>
                <a:pathLst>
                  <a:path w="21600" h="21600" extrusionOk="0">
                    <a:moveTo>
                      <a:pt x="21600" y="10800"/>
                    </a:moveTo>
                    <a:lnTo>
                      <a:pt x="21049" y="7386"/>
                    </a:lnTo>
                    <a:lnTo>
                      <a:pt x="19517" y="4422"/>
                    </a:lnTo>
                    <a:lnTo>
                      <a:pt x="17178" y="2083"/>
                    </a:lnTo>
                    <a:lnTo>
                      <a:pt x="14213" y="550"/>
                    </a:lnTo>
                    <a:lnTo>
                      <a:pt x="10800" y="0"/>
                    </a:lnTo>
                    <a:lnTo>
                      <a:pt x="7386" y="550"/>
                    </a:lnTo>
                    <a:lnTo>
                      <a:pt x="4421" y="2083"/>
                    </a:lnTo>
                    <a:lnTo>
                      <a:pt x="2083" y="4422"/>
                    </a:lnTo>
                    <a:lnTo>
                      <a:pt x="550" y="7386"/>
                    </a:lnTo>
                    <a:lnTo>
                      <a:pt x="0" y="10800"/>
                    </a:lnTo>
                    <a:lnTo>
                      <a:pt x="550" y="14214"/>
                    </a:lnTo>
                    <a:lnTo>
                      <a:pt x="2083" y="17178"/>
                    </a:lnTo>
                    <a:lnTo>
                      <a:pt x="4421" y="19516"/>
                    </a:lnTo>
                    <a:lnTo>
                      <a:pt x="7386" y="21049"/>
                    </a:lnTo>
                    <a:lnTo>
                      <a:pt x="10800" y="21600"/>
                    </a:lnTo>
                    <a:lnTo>
                      <a:pt x="14213" y="21049"/>
                    </a:lnTo>
                    <a:lnTo>
                      <a:pt x="17178" y="19516"/>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0" name="Google Shape;4810;p24"/>
              <p:cNvSpPr/>
              <p:nvPr/>
            </p:nvSpPr>
            <p:spPr>
              <a:xfrm>
                <a:off x="499745" y="75564"/>
                <a:ext cx="293599" cy="293612"/>
              </a:xfrm>
              <a:custGeom>
                <a:rect l="l" t="t" r="r" b="b"/>
                <a:pathLst>
                  <a:path w="21600" h="21600" extrusionOk="0">
                    <a:moveTo>
                      <a:pt x="21600" y="10800"/>
                    </a:moveTo>
                    <a:lnTo>
                      <a:pt x="21050" y="7387"/>
                    </a:lnTo>
                    <a:lnTo>
                      <a:pt x="19516" y="4422"/>
                    </a:lnTo>
                    <a:lnTo>
                      <a:pt x="17179" y="2083"/>
                    </a:lnTo>
                    <a:lnTo>
                      <a:pt x="14214" y="550"/>
                    </a:lnTo>
                    <a:lnTo>
                      <a:pt x="10801" y="0"/>
                    </a:lnTo>
                    <a:lnTo>
                      <a:pt x="7387" y="550"/>
                    </a:lnTo>
                    <a:lnTo>
                      <a:pt x="4422" y="2083"/>
                    </a:lnTo>
                    <a:lnTo>
                      <a:pt x="2084" y="4422"/>
                    </a:lnTo>
                    <a:lnTo>
                      <a:pt x="550" y="7387"/>
                    </a:lnTo>
                    <a:lnTo>
                      <a:pt x="0" y="10800"/>
                    </a:lnTo>
                    <a:lnTo>
                      <a:pt x="550" y="14214"/>
                    </a:lnTo>
                    <a:lnTo>
                      <a:pt x="2084" y="17179"/>
                    </a:lnTo>
                    <a:lnTo>
                      <a:pt x="4422" y="19517"/>
                    </a:lnTo>
                    <a:lnTo>
                      <a:pt x="7387" y="21050"/>
                    </a:lnTo>
                    <a:lnTo>
                      <a:pt x="10801" y="21600"/>
                    </a:lnTo>
                    <a:lnTo>
                      <a:pt x="14214" y="21050"/>
                    </a:lnTo>
                    <a:lnTo>
                      <a:pt x="17179" y="19517"/>
                    </a:lnTo>
                    <a:lnTo>
                      <a:pt x="19516" y="17179"/>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1" name="Google Shape;4811;p24"/>
              <p:cNvSpPr/>
              <p:nvPr/>
            </p:nvSpPr>
            <p:spPr>
              <a:xfrm>
                <a:off x="998067" y="59879"/>
                <a:ext cx="324981" cy="324969"/>
              </a:xfrm>
              <a:custGeom>
                <a:rect l="l" t="t" r="r" b="b"/>
                <a:pathLst>
                  <a:path w="21600" h="21600" extrusionOk="0">
                    <a:moveTo>
                      <a:pt x="21600" y="10800"/>
                    </a:moveTo>
                    <a:lnTo>
                      <a:pt x="21276" y="8176"/>
                    </a:lnTo>
                    <a:lnTo>
                      <a:pt x="20325" y="5709"/>
                    </a:lnTo>
                    <a:lnTo>
                      <a:pt x="18803" y="3548"/>
                    </a:lnTo>
                    <a:lnTo>
                      <a:pt x="16800" y="1820"/>
                    </a:lnTo>
                    <a:lnTo>
                      <a:pt x="14438" y="631"/>
                    </a:lnTo>
                    <a:lnTo>
                      <a:pt x="11859" y="52"/>
                    </a:lnTo>
                    <a:lnTo>
                      <a:pt x="10800" y="0"/>
                    </a:lnTo>
                    <a:lnTo>
                      <a:pt x="10269" y="13"/>
                    </a:lnTo>
                    <a:lnTo>
                      <a:pt x="7665" y="465"/>
                    </a:lnTo>
                    <a:lnTo>
                      <a:pt x="5249" y="1536"/>
                    </a:lnTo>
                    <a:lnTo>
                      <a:pt x="3164" y="3163"/>
                    </a:lnTo>
                    <a:lnTo>
                      <a:pt x="1536" y="5248"/>
                    </a:lnTo>
                    <a:lnTo>
                      <a:pt x="465" y="7665"/>
                    </a:lnTo>
                    <a:lnTo>
                      <a:pt x="13" y="10270"/>
                    </a:lnTo>
                    <a:lnTo>
                      <a:pt x="0" y="10800"/>
                    </a:lnTo>
                    <a:lnTo>
                      <a:pt x="13" y="11331"/>
                    </a:lnTo>
                    <a:lnTo>
                      <a:pt x="465" y="13935"/>
                    </a:lnTo>
                    <a:lnTo>
                      <a:pt x="1536" y="16352"/>
                    </a:lnTo>
                    <a:lnTo>
                      <a:pt x="3164" y="18437"/>
                    </a:lnTo>
                    <a:lnTo>
                      <a:pt x="5249" y="20064"/>
                    </a:lnTo>
                    <a:lnTo>
                      <a:pt x="7665" y="21136"/>
                    </a:lnTo>
                    <a:lnTo>
                      <a:pt x="10269" y="21587"/>
                    </a:lnTo>
                    <a:lnTo>
                      <a:pt x="10800" y="21600"/>
                    </a:lnTo>
                    <a:lnTo>
                      <a:pt x="11331" y="21587"/>
                    </a:lnTo>
                    <a:lnTo>
                      <a:pt x="13935" y="21136"/>
                    </a:lnTo>
                    <a:lnTo>
                      <a:pt x="16351" y="20064"/>
                    </a:lnTo>
                    <a:lnTo>
                      <a:pt x="18436" y="18437"/>
                    </a:lnTo>
                    <a:lnTo>
                      <a:pt x="20064" y="16352"/>
                    </a:lnTo>
                    <a:lnTo>
                      <a:pt x="21135" y="13935"/>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2" name="Google Shape;4812;p24"/>
              <p:cNvSpPr/>
              <p:nvPr/>
            </p:nvSpPr>
            <p:spPr>
              <a:xfrm>
                <a:off x="1497825" y="45617"/>
                <a:ext cx="353480" cy="353467"/>
              </a:xfrm>
              <a:custGeom>
                <a:rect l="l" t="t" r="r" b="b"/>
                <a:pathLst>
                  <a:path w="21600" h="21600" extrusionOk="0">
                    <a:moveTo>
                      <a:pt x="21600" y="10801"/>
                    </a:moveTo>
                    <a:lnTo>
                      <a:pt x="21214" y="7929"/>
                    </a:lnTo>
                    <a:lnTo>
                      <a:pt x="20125" y="5349"/>
                    </a:lnTo>
                    <a:lnTo>
                      <a:pt x="18437" y="3163"/>
                    </a:lnTo>
                    <a:lnTo>
                      <a:pt x="16251" y="1475"/>
                    </a:lnTo>
                    <a:lnTo>
                      <a:pt x="13672" y="386"/>
                    </a:lnTo>
                    <a:lnTo>
                      <a:pt x="10801" y="0"/>
                    </a:lnTo>
                    <a:lnTo>
                      <a:pt x="7930" y="386"/>
                    </a:lnTo>
                    <a:lnTo>
                      <a:pt x="5350" y="1475"/>
                    </a:lnTo>
                    <a:lnTo>
                      <a:pt x="3164" y="3163"/>
                    </a:lnTo>
                    <a:lnTo>
                      <a:pt x="1475" y="5349"/>
                    </a:lnTo>
                    <a:lnTo>
                      <a:pt x="386" y="7929"/>
                    </a:lnTo>
                    <a:lnTo>
                      <a:pt x="0" y="10801"/>
                    </a:lnTo>
                    <a:lnTo>
                      <a:pt x="386" y="13672"/>
                    </a:lnTo>
                    <a:lnTo>
                      <a:pt x="1475" y="16252"/>
                    </a:lnTo>
                    <a:lnTo>
                      <a:pt x="3164" y="18437"/>
                    </a:lnTo>
                    <a:lnTo>
                      <a:pt x="5350" y="20125"/>
                    </a:lnTo>
                    <a:lnTo>
                      <a:pt x="7930" y="21214"/>
                    </a:lnTo>
                    <a:lnTo>
                      <a:pt x="10801" y="21600"/>
                    </a:lnTo>
                    <a:lnTo>
                      <a:pt x="13672" y="21214"/>
                    </a:lnTo>
                    <a:lnTo>
                      <a:pt x="16251" y="20125"/>
                    </a:lnTo>
                    <a:lnTo>
                      <a:pt x="18437" y="18437"/>
                    </a:lnTo>
                    <a:lnTo>
                      <a:pt x="20125" y="16252"/>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3" name="Google Shape;4813;p24"/>
              <p:cNvSpPr/>
              <p:nvPr/>
            </p:nvSpPr>
            <p:spPr>
              <a:xfrm>
                <a:off x="1997570" y="31368"/>
                <a:ext cx="382004" cy="381978"/>
              </a:xfrm>
              <a:custGeom>
                <a:rect l="l" t="t" r="r" b="b"/>
                <a:pathLst>
                  <a:path w="21600" h="21600" extrusionOk="0">
                    <a:moveTo>
                      <a:pt x="21600" y="10800"/>
                    </a:moveTo>
                    <a:lnTo>
                      <a:pt x="21315" y="8324"/>
                    </a:lnTo>
                    <a:lnTo>
                      <a:pt x="20502" y="6050"/>
                    </a:lnTo>
                    <a:lnTo>
                      <a:pt x="19227" y="4045"/>
                    </a:lnTo>
                    <a:lnTo>
                      <a:pt x="17554" y="2372"/>
                    </a:lnTo>
                    <a:lnTo>
                      <a:pt x="15548" y="1097"/>
                    </a:lnTo>
                    <a:lnTo>
                      <a:pt x="13276" y="285"/>
                    </a:lnTo>
                    <a:lnTo>
                      <a:pt x="10799" y="0"/>
                    </a:lnTo>
                    <a:lnTo>
                      <a:pt x="8323" y="285"/>
                    </a:lnTo>
                    <a:lnTo>
                      <a:pt x="6050" y="1097"/>
                    </a:lnTo>
                    <a:lnTo>
                      <a:pt x="4045" y="2372"/>
                    </a:lnTo>
                    <a:lnTo>
                      <a:pt x="2373" y="4045"/>
                    </a:lnTo>
                    <a:lnTo>
                      <a:pt x="1098" y="6050"/>
                    </a:lnTo>
                    <a:lnTo>
                      <a:pt x="286" y="8324"/>
                    </a:lnTo>
                    <a:lnTo>
                      <a:pt x="0" y="10800"/>
                    </a:lnTo>
                    <a:lnTo>
                      <a:pt x="286" y="13277"/>
                    </a:lnTo>
                    <a:lnTo>
                      <a:pt x="1098" y="15550"/>
                    </a:lnTo>
                    <a:lnTo>
                      <a:pt x="2373" y="17555"/>
                    </a:lnTo>
                    <a:lnTo>
                      <a:pt x="4045" y="19228"/>
                    </a:lnTo>
                    <a:lnTo>
                      <a:pt x="6050" y="20503"/>
                    </a:lnTo>
                    <a:lnTo>
                      <a:pt x="8323" y="21315"/>
                    </a:lnTo>
                    <a:lnTo>
                      <a:pt x="10799" y="21600"/>
                    </a:lnTo>
                    <a:lnTo>
                      <a:pt x="13276" y="21315"/>
                    </a:lnTo>
                    <a:lnTo>
                      <a:pt x="15548" y="20503"/>
                    </a:lnTo>
                    <a:lnTo>
                      <a:pt x="17554" y="19228"/>
                    </a:lnTo>
                    <a:lnTo>
                      <a:pt x="19227" y="17555"/>
                    </a:lnTo>
                    <a:lnTo>
                      <a:pt x="20502" y="15550"/>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4" name="Google Shape;4814;p24"/>
              <p:cNvSpPr/>
              <p:nvPr/>
            </p:nvSpPr>
            <p:spPr>
              <a:xfrm>
                <a:off x="2497315" y="17118"/>
                <a:ext cx="410490" cy="410492"/>
              </a:xfrm>
              <a:custGeom>
                <a:rect l="l" t="t" r="r" b="b"/>
                <a:pathLst>
                  <a:path w="21600" h="21600" extrusionOk="0">
                    <a:moveTo>
                      <a:pt x="21600" y="10800"/>
                    </a:moveTo>
                    <a:lnTo>
                      <a:pt x="21315" y="8324"/>
                    </a:lnTo>
                    <a:lnTo>
                      <a:pt x="20503" y="6051"/>
                    </a:lnTo>
                    <a:lnTo>
                      <a:pt x="19228" y="4046"/>
                    </a:lnTo>
                    <a:lnTo>
                      <a:pt x="17556" y="2373"/>
                    </a:lnTo>
                    <a:lnTo>
                      <a:pt x="15550" y="1098"/>
                    </a:lnTo>
                    <a:lnTo>
                      <a:pt x="13277" y="285"/>
                    </a:lnTo>
                    <a:lnTo>
                      <a:pt x="10800" y="0"/>
                    </a:lnTo>
                    <a:lnTo>
                      <a:pt x="8324" y="285"/>
                    </a:lnTo>
                    <a:lnTo>
                      <a:pt x="6051" y="1098"/>
                    </a:lnTo>
                    <a:lnTo>
                      <a:pt x="4046" y="2373"/>
                    </a:lnTo>
                    <a:lnTo>
                      <a:pt x="2373" y="4046"/>
                    </a:lnTo>
                    <a:lnTo>
                      <a:pt x="1098" y="6051"/>
                    </a:lnTo>
                    <a:lnTo>
                      <a:pt x="285" y="8324"/>
                    </a:lnTo>
                    <a:lnTo>
                      <a:pt x="0" y="10800"/>
                    </a:lnTo>
                    <a:lnTo>
                      <a:pt x="285" y="13277"/>
                    </a:lnTo>
                    <a:lnTo>
                      <a:pt x="1098" y="15549"/>
                    </a:lnTo>
                    <a:lnTo>
                      <a:pt x="2373" y="17555"/>
                    </a:lnTo>
                    <a:lnTo>
                      <a:pt x="4046" y="19228"/>
                    </a:lnTo>
                    <a:lnTo>
                      <a:pt x="6051" y="20503"/>
                    </a:lnTo>
                    <a:lnTo>
                      <a:pt x="8324" y="21315"/>
                    </a:lnTo>
                    <a:lnTo>
                      <a:pt x="10800" y="21600"/>
                    </a:lnTo>
                    <a:lnTo>
                      <a:pt x="13277" y="21315"/>
                    </a:lnTo>
                    <a:lnTo>
                      <a:pt x="15550" y="20503"/>
                    </a:lnTo>
                    <a:lnTo>
                      <a:pt x="17556" y="19228"/>
                    </a:lnTo>
                    <a:lnTo>
                      <a:pt x="19228" y="17555"/>
                    </a:lnTo>
                    <a:lnTo>
                      <a:pt x="20503" y="15549"/>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5" name="Google Shape;4815;p24"/>
              <p:cNvSpPr/>
              <p:nvPr/>
            </p:nvSpPr>
            <p:spPr>
              <a:xfrm>
                <a:off x="3508211" y="0"/>
                <a:ext cx="444716" cy="444703"/>
              </a:xfrm>
              <a:custGeom>
                <a:rect l="l" t="t" r="r" b="b"/>
                <a:pathLst>
                  <a:path w="21600" h="21600" extrusionOk="0">
                    <a:moveTo>
                      <a:pt x="21600" y="10801"/>
                    </a:moveTo>
                    <a:lnTo>
                      <a:pt x="21380" y="8624"/>
                    </a:lnTo>
                    <a:lnTo>
                      <a:pt x="20751" y="6597"/>
                    </a:lnTo>
                    <a:lnTo>
                      <a:pt x="19756" y="4762"/>
                    </a:lnTo>
                    <a:lnTo>
                      <a:pt x="18437" y="3164"/>
                    </a:lnTo>
                    <a:lnTo>
                      <a:pt x="16839" y="1845"/>
                    </a:lnTo>
                    <a:lnTo>
                      <a:pt x="15004" y="849"/>
                    </a:lnTo>
                    <a:lnTo>
                      <a:pt x="12977" y="220"/>
                    </a:lnTo>
                    <a:lnTo>
                      <a:pt x="10801" y="0"/>
                    </a:lnTo>
                    <a:lnTo>
                      <a:pt x="8624" y="220"/>
                    </a:lnTo>
                    <a:lnTo>
                      <a:pt x="6597" y="849"/>
                    </a:lnTo>
                    <a:lnTo>
                      <a:pt x="4763" y="1845"/>
                    </a:lnTo>
                    <a:lnTo>
                      <a:pt x="3164" y="3164"/>
                    </a:lnTo>
                    <a:lnTo>
                      <a:pt x="1845" y="4762"/>
                    </a:lnTo>
                    <a:lnTo>
                      <a:pt x="849" y="6597"/>
                    </a:lnTo>
                    <a:lnTo>
                      <a:pt x="220" y="8624"/>
                    </a:lnTo>
                    <a:lnTo>
                      <a:pt x="0" y="10801"/>
                    </a:lnTo>
                    <a:lnTo>
                      <a:pt x="220" y="12977"/>
                    </a:lnTo>
                    <a:lnTo>
                      <a:pt x="849" y="15004"/>
                    </a:lnTo>
                    <a:lnTo>
                      <a:pt x="1845" y="16839"/>
                    </a:lnTo>
                    <a:lnTo>
                      <a:pt x="3164" y="18437"/>
                    </a:lnTo>
                    <a:lnTo>
                      <a:pt x="4763" y="19756"/>
                    </a:lnTo>
                    <a:lnTo>
                      <a:pt x="6597" y="20752"/>
                    </a:lnTo>
                    <a:lnTo>
                      <a:pt x="8624" y="21381"/>
                    </a:lnTo>
                    <a:lnTo>
                      <a:pt x="10801" y="21600"/>
                    </a:lnTo>
                    <a:lnTo>
                      <a:pt x="12977" y="21381"/>
                    </a:lnTo>
                    <a:lnTo>
                      <a:pt x="15004" y="20752"/>
                    </a:lnTo>
                    <a:lnTo>
                      <a:pt x="16839" y="19756"/>
                    </a:lnTo>
                    <a:lnTo>
                      <a:pt x="18437" y="18437"/>
                    </a:lnTo>
                    <a:lnTo>
                      <a:pt x="19756" y="16839"/>
                    </a:lnTo>
                    <a:lnTo>
                      <a:pt x="20751" y="15004"/>
                    </a:lnTo>
                    <a:lnTo>
                      <a:pt x="21380" y="129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16" name="Google Shape;4816;p24" descr="Google Shape;1689;p20"/>
            <p:cNvPicPr preferRelativeResize="0"/>
            <p:nvPr/>
          </p:nvPicPr>
          <p:blipFill>
            <a:blip r:embed="rId26">
              <a:alphaModFix/>
            </a:blip>
            <a:stretch>
              <a:fillRect/>
            </a:stretch>
          </p:blipFill>
          <p:spPr>
            <a:xfrm>
              <a:off x="993792" y="2587848"/>
              <a:ext cx="145388" cy="145391"/>
            </a:xfrm>
            <a:prstGeom prst="rect">
              <a:avLst/>
            </a:prstGeom>
            <a:noFill/>
            <a:ln>
              <a:noFill/>
            </a:ln>
          </p:spPr>
        </p:pic>
        <p:pic>
          <p:nvPicPr>
            <p:cNvPr id="4817" name="Google Shape;4817;p24" descr="Google Shape;1690;p20"/>
            <p:cNvPicPr preferRelativeResize="0"/>
            <p:nvPr/>
          </p:nvPicPr>
          <p:blipFill>
            <a:blip r:embed="rId30">
              <a:alphaModFix/>
            </a:blip>
            <a:stretch>
              <a:fillRect/>
            </a:stretch>
          </p:blipFill>
          <p:spPr>
            <a:xfrm>
              <a:off x="1492120" y="2572167"/>
              <a:ext cx="176747" cy="176752"/>
            </a:xfrm>
            <a:prstGeom prst="rect">
              <a:avLst/>
            </a:prstGeom>
            <a:noFill/>
            <a:ln>
              <a:noFill/>
            </a:ln>
          </p:spPr>
        </p:pic>
        <p:pic>
          <p:nvPicPr>
            <p:cNvPr id="4818" name="Google Shape;4818;p24" descr="Google Shape;1691;p20"/>
            <p:cNvPicPr preferRelativeResize="0"/>
            <p:nvPr/>
          </p:nvPicPr>
          <p:blipFill>
            <a:blip r:embed="rId28">
              <a:alphaModFix/>
            </a:blip>
            <a:stretch>
              <a:fillRect/>
            </a:stretch>
          </p:blipFill>
          <p:spPr>
            <a:xfrm>
              <a:off x="1991871" y="2557908"/>
              <a:ext cx="205243" cy="205242"/>
            </a:xfrm>
            <a:prstGeom prst="rect">
              <a:avLst/>
            </a:prstGeom>
            <a:noFill/>
            <a:ln>
              <a:noFill/>
            </a:ln>
          </p:spPr>
        </p:pic>
        <p:pic>
          <p:nvPicPr>
            <p:cNvPr id="4819" name="Google Shape;4819;p24" descr="Google Shape;1692;p20"/>
            <p:cNvPicPr preferRelativeResize="0"/>
            <p:nvPr/>
          </p:nvPicPr>
          <p:blipFill>
            <a:blip r:embed="rId31">
              <a:alphaModFix/>
            </a:blip>
            <a:stretch>
              <a:fillRect/>
            </a:stretch>
          </p:blipFill>
          <p:spPr>
            <a:xfrm>
              <a:off x="2490199" y="2542230"/>
              <a:ext cx="236628" cy="236603"/>
            </a:xfrm>
            <a:prstGeom prst="rect">
              <a:avLst/>
            </a:prstGeom>
            <a:noFill/>
            <a:ln>
              <a:noFill/>
            </a:ln>
          </p:spPr>
        </p:pic>
        <p:grpSp>
          <p:nvGrpSpPr>
            <p:cNvPr id="4820" name="Google Shape;4820;p24"/>
            <p:cNvGrpSpPr/>
            <p:nvPr/>
          </p:nvGrpSpPr>
          <p:grpSpPr>
            <a:xfrm>
              <a:off x="2988528" y="2426789"/>
              <a:ext cx="3965768" cy="467514"/>
              <a:chExt cx="3965767" cy="467512"/>
            </a:xfrm>
          </p:grpSpPr>
          <p:sp>
            <p:nvSpPr>
              <p:cNvPr id="4821" name="Google Shape;4821;p24"/>
              <p:cNvSpPr/>
              <p:nvPr/>
            </p:nvSpPr>
            <p:spPr>
              <a:xfrm>
                <a:off x="0" y="99757"/>
                <a:ext cx="267958" cy="267971"/>
              </a:xfrm>
              <a:custGeom>
                <a:rect l="l" t="t" r="r" b="b"/>
                <a:pathLst>
                  <a:path w="21600" h="21600" extrusionOk="0">
                    <a:moveTo>
                      <a:pt x="21600" y="10801"/>
                    </a:moveTo>
                    <a:lnTo>
                      <a:pt x="21049" y="7388"/>
                    </a:lnTo>
                    <a:lnTo>
                      <a:pt x="19517" y="4423"/>
                    </a:lnTo>
                    <a:lnTo>
                      <a:pt x="17178" y="2084"/>
                    </a:lnTo>
                    <a:lnTo>
                      <a:pt x="14215" y="551"/>
                    </a:lnTo>
                    <a:lnTo>
                      <a:pt x="10801" y="0"/>
                    </a:lnTo>
                    <a:lnTo>
                      <a:pt x="7386" y="551"/>
                    </a:lnTo>
                    <a:lnTo>
                      <a:pt x="4422" y="2084"/>
                    </a:lnTo>
                    <a:lnTo>
                      <a:pt x="2083" y="4423"/>
                    </a:lnTo>
                    <a:lnTo>
                      <a:pt x="551" y="7388"/>
                    </a:lnTo>
                    <a:lnTo>
                      <a:pt x="0" y="10801"/>
                    </a:lnTo>
                    <a:lnTo>
                      <a:pt x="551" y="14214"/>
                    </a:lnTo>
                    <a:lnTo>
                      <a:pt x="2083" y="17179"/>
                    </a:lnTo>
                    <a:lnTo>
                      <a:pt x="4422" y="19517"/>
                    </a:lnTo>
                    <a:lnTo>
                      <a:pt x="7386" y="21049"/>
                    </a:lnTo>
                    <a:lnTo>
                      <a:pt x="10801" y="21600"/>
                    </a:lnTo>
                    <a:lnTo>
                      <a:pt x="14215" y="21049"/>
                    </a:lnTo>
                    <a:lnTo>
                      <a:pt x="17178" y="19517"/>
                    </a:lnTo>
                    <a:lnTo>
                      <a:pt x="19517"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2" name="Google Shape;4822;p24"/>
              <p:cNvSpPr/>
              <p:nvPr/>
            </p:nvSpPr>
            <p:spPr>
              <a:xfrm>
                <a:off x="499745" y="85508"/>
                <a:ext cx="296482" cy="296482"/>
              </a:xfrm>
              <a:custGeom>
                <a:rect l="l" t="t" r="r" b="b"/>
                <a:pathLst>
                  <a:path w="21600" h="21600" extrusionOk="0">
                    <a:moveTo>
                      <a:pt x="21600" y="10800"/>
                    </a:moveTo>
                    <a:lnTo>
                      <a:pt x="21050" y="7387"/>
                    </a:lnTo>
                    <a:lnTo>
                      <a:pt x="19516" y="4422"/>
                    </a:lnTo>
                    <a:lnTo>
                      <a:pt x="17178" y="2084"/>
                    </a:lnTo>
                    <a:lnTo>
                      <a:pt x="14214" y="550"/>
                    </a:lnTo>
                    <a:lnTo>
                      <a:pt x="10800" y="0"/>
                    </a:lnTo>
                    <a:lnTo>
                      <a:pt x="7386" y="550"/>
                    </a:lnTo>
                    <a:lnTo>
                      <a:pt x="4422" y="2084"/>
                    </a:lnTo>
                    <a:lnTo>
                      <a:pt x="2084" y="4422"/>
                    </a:lnTo>
                    <a:lnTo>
                      <a:pt x="550" y="7387"/>
                    </a:lnTo>
                    <a:lnTo>
                      <a:pt x="0" y="10800"/>
                    </a:lnTo>
                    <a:lnTo>
                      <a:pt x="550" y="14214"/>
                    </a:lnTo>
                    <a:lnTo>
                      <a:pt x="2084" y="17178"/>
                    </a:lnTo>
                    <a:lnTo>
                      <a:pt x="4422" y="19516"/>
                    </a:lnTo>
                    <a:lnTo>
                      <a:pt x="7386" y="21050"/>
                    </a:lnTo>
                    <a:lnTo>
                      <a:pt x="10800" y="21600"/>
                    </a:lnTo>
                    <a:lnTo>
                      <a:pt x="14214" y="21050"/>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3" name="Google Shape;4823;p24"/>
              <p:cNvSpPr/>
              <p:nvPr/>
            </p:nvSpPr>
            <p:spPr>
              <a:xfrm>
                <a:off x="998067" y="69850"/>
                <a:ext cx="327839" cy="327812"/>
              </a:xfrm>
              <a:custGeom>
                <a:rect l="l" t="t" r="r" b="b"/>
                <a:pathLst>
                  <a:path w="21600" h="21600" extrusionOk="0">
                    <a:moveTo>
                      <a:pt x="21600" y="10801"/>
                    </a:moveTo>
                    <a:lnTo>
                      <a:pt x="21214" y="7930"/>
                    </a:lnTo>
                    <a:lnTo>
                      <a:pt x="20126" y="5350"/>
                    </a:lnTo>
                    <a:lnTo>
                      <a:pt x="18437" y="3163"/>
                    </a:lnTo>
                    <a:lnTo>
                      <a:pt x="16251" y="1474"/>
                    </a:lnTo>
                    <a:lnTo>
                      <a:pt x="13672" y="386"/>
                    </a:lnTo>
                    <a:lnTo>
                      <a:pt x="10801" y="0"/>
                    </a:lnTo>
                    <a:lnTo>
                      <a:pt x="7930" y="386"/>
                    </a:lnTo>
                    <a:lnTo>
                      <a:pt x="5350" y="1474"/>
                    </a:lnTo>
                    <a:lnTo>
                      <a:pt x="3164" y="3163"/>
                    </a:lnTo>
                    <a:lnTo>
                      <a:pt x="1475" y="5350"/>
                    </a:lnTo>
                    <a:lnTo>
                      <a:pt x="386" y="7930"/>
                    </a:lnTo>
                    <a:lnTo>
                      <a:pt x="0" y="10801"/>
                    </a:lnTo>
                    <a:lnTo>
                      <a:pt x="386" y="13672"/>
                    </a:lnTo>
                    <a:lnTo>
                      <a:pt x="1475" y="16252"/>
                    </a:lnTo>
                    <a:lnTo>
                      <a:pt x="3164" y="18438"/>
                    </a:lnTo>
                    <a:lnTo>
                      <a:pt x="5350" y="20126"/>
                    </a:lnTo>
                    <a:lnTo>
                      <a:pt x="7930" y="21214"/>
                    </a:lnTo>
                    <a:lnTo>
                      <a:pt x="10801" y="21600"/>
                    </a:lnTo>
                    <a:lnTo>
                      <a:pt x="13672" y="21214"/>
                    </a:lnTo>
                    <a:lnTo>
                      <a:pt x="16251" y="20126"/>
                    </a:lnTo>
                    <a:lnTo>
                      <a:pt x="18437" y="18438"/>
                    </a:lnTo>
                    <a:lnTo>
                      <a:pt x="20126" y="16252"/>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4" name="Google Shape;4824;p24"/>
              <p:cNvSpPr/>
              <p:nvPr/>
            </p:nvSpPr>
            <p:spPr>
              <a:xfrm>
                <a:off x="1497812" y="55586"/>
                <a:ext cx="356338" cy="356338"/>
              </a:xfrm>
              <a:custGeom>
                <a:rect l="l" t="t" r="r" b="b"/>
                <a:pathLst>
                  <a:path w="21600" h="21600" extrusionOk="0">
                    <a:moveTo>
                      <a:pt x="21600" y="10800"/>
                    </a:moveTo>
                    <a:lnTo>
                      <a:pt x="21214" y="7929"/>
                    </a:lnTo>
                    <a:lnTo>
                      <a:pt x="20126" y="5349"/>
                    </a:lnTo>
                    <a:lnTo>
                      <a:pt x="18438" y="3163"/>
                    </a:lnTo>
                    <a:lnTo>
                      <a:pt x="16252" y="1475"/>
                    </a:lnTo>
                    <a:lnTo>
                      <a:pt x="13672" y="386"/>
                    </a:lnTo>
                    <a:lnTo>
                      <a:pt x="10802" y="0"/>
                    </a:lnTo>
                    <a:lnTo>
                      <a:pt x="7930" y="386"/>
                    </a:lnTo>
                    <a:lnTo>
                      <a:pt x="5350" y="1475"/>
                    </a:lnTo>
                    <a:lnTo>
                      <a:pt x="3164" y="3163"/>
                    </a:lnTo>
                    <a:lnTo>
                      <a:pt x="1475" y="5349"/>
                    </a:lnTo>
                    <a:lnTo>
                      <a:pt x="386" y="7929"/>
                    </a:lnTo>
                    <a:lnTo>
                      <a:pt x="0" y="10800"/>
                    </a:lnTo>
                    <a:lnTo>
                      <a:pt x="386" y="13672"/>
                    </a:lnTo>
                    <a:lnTo>
                      <a:pt x="1475" y="16251"/>
                    </a:lnTo>
                    <a:lnTo>
                      <a:pt x="3164" y="18437"/>
                    </a:lnTo>
                    <a:lnTo>
                      <a:pt x="5350" y="20126"/>
                    </a:lnTo>
                    <a:lnTo>
                      <a:pt x="7930" y="21214"/>
                    </a:lnTo>
                    <a:lnTo>
                      <a:pt x="10802" y="21600"/>
                    </a:lnTo>
                    <a:lnTo>
                      <a:pt x="13672" y="21214"/>
                    </a:lnTo>
                    <a:lnTo>
                      <a:pt x="16252" y="20126"/>
                    </a:lnTo>
                    <a:lnTo>
                      <a:pt x="18438"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5" name="Google Shape;4825;p24"/>
              <p:cNvSpPr/>
              <p:nvPr/>
            </p:nvSpPr>
            <p:spPr>
              <a:xfrm>
                <a:off x="1996147" y="39902"/>
                <a:ext cx="387694" cy="387668"/>
              </a:xfrm>
              <a:custGeom>
                <a:rect l="l" t="t" r="r" b="b"/>
                <a:pathLst>
                  <a:path w="21600" h="21600" extrusionOk="0">
                    <a:moveTo>
                      <a:pt x="21600" y="10801"/>
                    </a:moveTo>
                    <a:lnTo>
                      <a:pt x="21315" y="8324"/>
                    </a:lnTo>
                    <a:lnTo>
                      <a:pt x="20503" y="6051"/>
                    </a:lnTo>
                    <a:lnTo>
                      <a:pt x="19228" y="4045"/>
                    </a:lnTo>
                    <a:lnTo>
                      <a:pt x="17555" y="2373"/>
                    </a:lnTo>
                    <a:lnTo>
                      <a:pt x="15550" y="1098"/>
                    </a:lnTo>
                    <a:lnTo>
                      <a:pt x="13277" y="286"/>
                    </a:lnTo>
                    <a:lnTo>
                      <a:pt x="10800" y="0"/>
                    </a:lnTo>
                    <a:lnTo>
                      <a:pt x="8324" y="286"/>
                    </a:lnTo>
                    <a:lnTo>
                      <a:pt x="6050" y="1098"/>
                    </a:lnTo>
                    <a:lnTo>
                      <a:pt x="4045" y="2373"/>
                    </a:lnTo>
                    <a:lnTo>
                      <a:pt x="2373" y="4045"/>
                    </a:lnTo>
                    <a:lnTo>
                      <a:pt x="1097" y="6051"/>
                    </a:lnTo>
                    <a:lnTo>
                      <a:pt x="285" y="8324"/>
                    </a:lnTo>
                    <a:lnTo>
                      <a:pt x="0" y="10801"/>
                    </a:lnTo>
                    <a:lnTo>
                      <a:pt x="285" y="13277"/>
                    </a:lnTo>
                    <a:lnTo>
                      <a:pt x="1097" y="15550"/>
                    </a:lnTo>
                    <a:lnTo>
                      <a:pt x="2373" y="17555"/>
                    </a:lnTo>
                    <a:lnTo>
                      <a:pt x="4045" y="19227"/>
                    </a:lnTo>
                    <a:lnTo>
                      <a:pt x="6050" y="20503"/>
                    </a:lnTo>
                    <a:lnTo>
                      <a:pt x="8324" y="21315"/>
                    </a:lnTo>
                    <a:lnTo>
                      <a:pt x="10800" y="21600"/>
                    </a:lnTo>
                    <a:lnTo>
                      <a:pt x="13277" y="21315"/>
                    </a:lnTo>
                    <a:lnTo>
                      <a:pt x="15550" y="20503"/>
                    </a:lnTo>
                    <a:lnTo>
                      <a:pt x="17555" y="19227"/>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6" name="Google Shape;4826;p24"/>
              <p:cNvSpPr/>
              <p:nvPr/>
            </p:nvSpPr>
            <p:spPr>
              <a:xfrm>
                <a:off x="2495905" y="25654"/>
                <a:ext cx="416206" cy="416179"/>
              </a:xfrm>
              <a:custGeom>
                <a:rect l="l" t="t" r="r" b="b"/>
                <a:pathLst>
                  <a:path w="21600" h="21600" extrusionOk="0">
                    <a:moveTo>
                      <a:pt x="21600" y="10801"/>
                    </a:moveTo>
                    <a:lnTo>
                      <a:pt x="21315" y="8324"/>
                    </a:lnTo>
                    <a:lnTo>
                      <a:pt x="20503" y="6050"/>
                    </a:lnTo>
                    <a:lnTo>
                      <a:pt x="19227" y="4045"/>
                    </a:lnTo>
                    <a:lnTo>
                      <a:pt x="17555" y="2372"/>
                    </a:lnTo>
                    <a:lnTo>
                      <a:pt x="15549" y="1097"/>
                    </a:lnTo>
                    <a:lnTo>
                      <a:pt x="13276" y="285"/>
                    </a:lnTo>
                    <a:lnTo>
                      <a:pt x="10799" y="0"/>
                    </a:lnTo>
                    <a:lnTo>
                      <a:pt x="8323" y="285"/>
                    </a:lnTo>
                    <a:lnTo>
                      <a:pt x="6051" y="1097"/>
                    </a:lnTo>
                    <a:lnTo>
                      <a:pt x="4045" y="2372"/>
                    </a:lnTo>
                    <a:lnTo>
                      <a:pt x="2373" y="4045"/>
                    </a:lnTo>
                    <a:lnTo>
                      <a:pt x="1097" y="6050"/>
                    </a:lnTo>
                    <a:lnTo>
                      <a:pt x="285" y="8324"/>
                    </a:lnTo>
                    <a:lnTo>
                      <a:pt x="0" y="10801"/>
                    </a:lnTo>
                    <a:lnTo>
                      <a:pt x="285" y="13277"/>
                    </a:lnTo>
                    <a:lnTo>
                      <a:pt x="1097" y="15550"/>
                    </a:lnTo>
                    <a:lnTo>
                      <a:pt x="2373" y="17555"/>
                    </a:lnTo>
                    <a:lnTo>
                      <a:pt x="4045" y="19228"/>
                    </a:lnTo>
                    <a:lnTo>
                      <a:pt x="6051" y="20503"/>
                    </a:lnTo>
                    <a:lnTo>
                      <a:pt x="8323" y="21315"/>
                    </a:lnTo>
                    <a:lnTo>
                      <a:pt x="10799" y="21600"/>
                    </a:lnTo>
                    <a:lnTo>
                      <a:pt x="13276" y="21315"/>
                    </a:lnTo>
                    <a:lnTo>
                      <a:pt x="15549" y="20503"/>
                    </a:lnTo>
                    <a:lnTo>
                      <a:pt x="17555" y="19228"/>
                    </a:lnTo>
                    <a:lnTo>
                      <a:pt x="19227"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7" name="Google Shape;4827;p24"/>
              <p:cNvSpPr/>
              <p:nvPr/>
            </p:nvSpPr>
            <p:spPr>
              <a:xfrm>
                <a:off x="2995676" y="11390"/>
                <a:ext cx="444679" cy="444717"/>
              </a:xfrm>
              <a:custGeom>
                <a:rect l="l" t="t" r="r" b="b"/>
                <a:pathLst>
                  <a:path w="21600" h="21600" extrusionOk="0">
                    <a:moveTo>
                      <a:pt x="21600" y="10800"/>
                    </a:moveTo>
                    <a:lnTo>
                      <a:pt x="21380" y="8623"/>
                    </a:lnTo>
                    <a:lnTo>
                      <a:pt x="20751" y="6597"/>
                    </a:lnTo>
                    <a:lnTo>
                      <a:pt x="19755" y="4761"/>
                    </a:lnTo>
                    <a:lnTo>
                      <a:pt x="18437" y="3163"/>
                    </a:lnTo>
                    <a:lnTo>
                      <a:pt x="16838" y="1844"/>
                    </a:lnTo>
                    <a:lnTo>
                      <a:pt x="15004" y="849"/>
                    </a:lnTo>
                    <a:lnTo>
                      <a:pt x="12976" y="220"/>
                    </a:lnTo>
                    <a:lnTo>
                      <a:pt x="10799" y="0"/>
                    </a:lnTo>
                    <a:lnTo>
                      <a:pt x="8623" y="220"/>
                    </a:lnTo>
                    <a:lnTo>
                      <a:pt x="6596" y="849"/>
                    </a:lnTo>
                    <a:lnTo>
                      <a:pt x="4761" y="1844"/>
                    </a:lnTo>
                    <a:lnTo>
                      <a:pt x="3163" y="3163"/>
                    </a:lnTo>
                    <a:lnTo>
                      <a:pt x="1844" y="4761"/>
                    </a:lnTo>
                    <a:lnTo>
                      <a:pt x="848" y="6597"/>
                    </a:lnTo>
                    <a:lnTo>
                      <a:pt x="219" y="8623"/>
                    </a:lnTo>
                    <a:lnTo>
                      <a:pt x="0" y="10800"/>
                    </a:lnTo>
                    <a:lnTo>
                      <a:pt x="219" y="12977"/>
                    </a:lnTo>
                    <a:lnTo>
                      <a:pt x="848" y="15004"/>
                    </a:lnTo>
                    <a:lnTo>
                      <a:pt x="1844" y="16839"/>
                    </a:lnTo>
                    <a:lnTo>
                      <a:pt x="3163" y="18437"/>
                    </a:lnTo>
                    <a:lnTo>
                      <a:pt x="4761" y="19756"/>
                    </a:lnTo>
                    <a:lnTo>
                      <a:pt x="6596" y="20751"/>
                    </a:lnTo>
                    <a:lnTo>
                      <a:pt x="8623" y="21380"/>
                    </a:lnTo>
                    <a:lnTo>
                      <a:pt x="10799" y="21600"/>
                    </a:lnTo>
                    <a:lnTo>
                      <a:pt x="12976" y="21380"/>
                    </a:lnTo>
                    <a:lnTo>
                      <a:pt x="15004" y="20751"/>
                    </a:lnTo>
                    <a:lnTo>
                      <a:pt x="16838" y="19756"/>
                    </a:lnTo>
                    <a:lnTo>
                      <a:pt x="18437" y="18437"/>
                    </a:lnTo>
                    <a:lnTo>
                      <a:pt x="19755" y="16839"/>
                    </a:lnTo>
                    <a:lnTo>
                      <a:pt x="20751" y="15004"/>
                    </a:lnTo>
                    <a:lnTo>
                      <a:pt x="21380" y="129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8" name="Google Shape;4828;p24"/>
              <p:cNvSpPr/>
              <p:nvPr/>
            </p:nvSpPr>
            <p:spPr>
              <a:xfrm>
                <a:off x="3498265" y="0"/>
                <a:ext cx="467502" cy="467512"/>
              </a:xfrm>
              <a:custGeom>
                <a:rect l="l" t="t" r="r" b="b"/>
                <a:pathLst>
                  <a:path w="21600" h="21600" extrusionOk="0">
                    <a:moveTo>
                      <a:pt x="21600" y="10446"/>
                    </a:moveTo>
                    <a:lnTo>
                      <a:pt x="21324" y="8346"/>
                    </a:lnTo>
                    <a:lnTo>
                      <a:pt x="20643" y="6340"/>
                    </a:lnTo>
                    <a:lnTo>
                      <a:pt x="19584" y="4506"/>
                    </a:lnTo>
                    <a:lnTo>
                      <a:pt x="18187" y="2913"/>
                    </a:lnTo>
                    <a:lnTo>
                      <a:pt x="16506" y="1624"/>
                    </a:lnTo>
                    <a:lnTo>
                      <a:pt x="14606" y="687"/>
                    </a:lnTo>
                    <a:lnTo>
                      <a:pt x="12560" y="138"/>
                    </a:lnTo>
                    <a:lnTo>
                      <a:pt x="11154" y="0"/>
                    </a:lnTo>
                    <a:lnTo>
                      <a:pt x="10446" y="0"/>
                    </a:lnTo>
                    <a:lnTo>
                      <a:pt x="8346" y="277"/>
                    </a:lnTo>
                    <a:lnTo>
                      <a:pt x="6340" y="958"/>
                    </a:lnTo>
                    <a:lnTo>
                      <a:pt x="4506" y="2017"/>
                    </a:lnTo>
                    <a:lnTo>
                      <a:pt x="2913" y="3413"/>
                    </a:lnTo>
                    <a:lnTo>
                      <a:pt x="1624" y="5094"/>
                    </a:lnTo>
                    <a:lnTo>
                      <a:pt x="687" y="6994"/>
                    </a:lnTo>
                    <a:lnTo>
                      <a:pt x="139" y="9040"/>
                    </a:lnTo>
                    <a:lnTo>
                      <a:pt x="0" y="10446"/>
                    </a:lnTo>
                    <a:lnTo>
                      <a:pt x="0" y="11154"/>
                    </a:lnTo>
                    <a:lnTo>
                      <a:pt x="276" y="13254"/>
                    </a:lnTo>
                    <a:lnTo>
                      <a:pt x="958" y="15259"/>
                    </a:lnTo>
                    <a:lnTo>
                      <a:pt x="2017" y="17094"/>
                    </a:lnTo>
                    <a:lnTo>
                      <a:pt x="3413" y="18687"/>
                    </a:lnTo>
                    <a:lnTo>
                      <a:pt x="5094" y="19976"/>
                    </a:lnTo>
                    <a:lnTo>
                      <a:pt x="6994" y="20913"/>
                    </a:lnTo>
                    <a:lnTo>
                      <a:pt x="9040" y="21462"/>
                    </a:lnTo>
                    <a:lnTo>
                      <a:pt x="10446" y="21600"/>
                    </a:lnTo>
                    <a:lnTo>
                      <a:pt x="11154" y="21600"/>
                    </a:lnTo>
                    <a:lnTo>
                      <a:pt x="13254" y="21323"/>
                    </a:lnTo>
                    <a:lnTo>
                      <a:pt x="15260" y="20642"/>
                    </a:lnTo>
                    <a:lnTo>
                      <a:pt x="17095" y="19583"/>
                    </a:lnTo>
                    <a:lnTo>
                      <a:pt x="18687" y="18186"/>
                    </a:lnTo>
                    <a:lnTo>
                      <a:pt x="19976" y="16506"/>
                    </a:lnTo>
                    <a:lnTo>
                      <a:pt x="20913" y="14606"/>
                    </a:lnTo>
                    <a:lnTo>
                      <a:pt x="21462"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29" name="Google Shape;4829;p24" descr="Google Shape;1694;p20"/>
            <p:cNvPicPr preferRelativeResize="0"/>
            <p:nvPr/>
          </p:nvPicPr>
          <p:blipFill>
            <a:blip r:embed="rId27">
              <a:alphaModFix/>
            </a:blip>
            <a:stretch>
              <a:fillRect/>
            </a:stretch>
          </p:blipFill>
          <p:spPr>
            <a:xfrm>
              <a:off x="1492120" y="3086175"/>
              <a:ext cx="176747" cy="176743"/>
            </a:xfrm>
            <a:prstGeom prst="rect">
              <a:avLst/>
            </a:prstGeom>
            <a:noFill/>
            <a:ln>
              <a:noFill/>
            </a:ln>
          </p:spPr>
        </p:pic>
        <p:pic>
          <p:nvPicPr>
            <p:cNvPr id="4830" name="Google Shape;4830;p24" descr="Google Shape;1695;p20"/>
            <p:cNvPicPr preferRelativeResize="0"/>
            <p:nvPr/>
          </p:nvPicPr>
          <p:blipFill>
            <a:blip r:embed="rId28">
              <a:alphaModFix/>
            </a:blip>
            <a:stretch>
              <a:fillRect/>
            </a:stretch>
          </p:blipFill>
          <p:spPr>
            <a:xfrm>
              <a:off x="1991871" y="3071914"/>
              <a:ext cx="205243" cy="205245"/>
            </a:xfrm>
            <a:prstGeom prst="rect">
              <a:avLst/>
            </a:prstGeom>
            <a:noFill/>
            <a:ln>
              <a:noFill/>
            </a:ln>
          </p:spPr>
        </p:pic>
        <p:pic>
          <p:nvPicPr>
            <p:cNvPr id="4831" name="Google Shape;4831;p24" descr="Google Shape;1696;p20"/>
            <p:cNvPicPr preferRelativeResize="0"/>
            <p:nvPr/>
          </p:nvPicPr>
          <p:blipFill>
            <a:blip r:embed="rId32">
              <a:alphaModFix/>
            </a:blip>
            <a:stretch>
              <a:fillRect/>
            </a:stretch>
          </p:blipFill>
          <p:spPr>
            <a:xfrm>
              <a:off x="2491641" y="3057655"/>
              <a:ext cx="233739" cy="233766"/>
            </a:xfrm>
            <a:prstGeom prst="rect">
              <a:avLst/>
            </a:prstGeom>
            <a:noFill/>
            <a:ln>
              <a:noFill/>
            </a:ln>
          </p:spPr>
        </p:pic>
        <p:grpSp>
          <p:nvGrpSpPr>
            <p:cNvPr id="4832" name="Google Shape;4832;p24"/>
            <p:cNvGrpSpPr/>
            <p:nvPr/>
          </p:nvGrpSpPr>
          <p:grpSpPr>
            <a:xfrm>
              <a:off x="2989962" y="2950778"/>
              <a:ext cx="3954363" cy="447550"/>
              <a:chExt cx="3954362" cy="447549"/>
            </a:xfrm>
          </p:grpSpPr>
          <p:sp>
            <p:nvSpPr>
              <p:cNvPr id="4833" name="Google Shape;4833;p24"/>
              <p:cNvSpPr/>
              <p:nvPr/>
            </p:nvSpPr>
            <p:spPr>
              <a:xfrm>
                <a:off x="0" y="91198"/>
                <a:ext cx="265087" cy="265126"/>
              </a:xfrm>
              <a:custGeom>
                <a:rect l="l" t="t" r="r" b="b"/>
                <a:pathLst>
                  <a:path w="21600" h="21600" extrusionOk="0">
                    <a:moveTo>
                      <a:pt x="21600" y="10801"/>
                    </a:moveTo>
                    <a:lnTo>
                      <a:pt x="21049" y="7388"/>
                    </a:lnTo>
                    <a:lnTo>
                      <a:pt x="19517" y="4423"/>
                    </a:lnTo>
                    <a:lnTo>
                      <a:pt x="17178" y="2085"/>
                    </a:lnTo>
                    <a:lnTo>
                      <a:pt x="14213" y="551"/>
                    </a:lnTo>
                    <a:lnTo>
                      <a:pt x="10800" y="0"/>
                    </a:lnTo>
                    <a:lnTo>
                      <a:pt x="7386" y="551"/>
                    </a:lnTo>
                    <a:lnTo>
                      <a:pt x="4421" y="2085"/>
                    </a:lnTo>
                    <a:lnTo>
                      <a:pt x="2083" y="4423"/>
                    </a:lnTo>
                    <a:lnTo>
                      <a:pt x="550" y="7388"/>
                    </a:lnTo>
                    <a:lnTo>
                      <a:pt x="0" y="10801"/>
                    </a:lnTo>
                    <a:lnTo>
                      <a:pt x="550" y="14214"/>
                    </a:lnTo>
                    <a:lnTo>
                      <a:pt x="2083" y="17179"/>
                    </a:lnTo>
                    <a:lnTo>
                      <a:pt x="4421" y="19516"/>
                    </a:lnTo>
                    <a:lnTo>
                      <a:pt x="7386" y="21050"/>
                    </a:lnTo>
                    <a:lnTo>
                      <a:pt x="10800" y="21600"/>
                    </a:lnTo>
                    <a:lnTo>
                      <a:pt x="14213" y="21050"/>
                    </a:lnTo>
                    <a:lnTo>
                      <a:pt x="17178" y="19516"/>
                    </a:lnTo>
                    <a:lnTo>
                      <a:pt x="19517"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4" name="Google Shape;4834;p24"/>
              <p:cNvSpPr/>
              <p:nvPr/>
            </p:nvSpPr>
            <p:spPr>
              <a:xfrm>
                <a:off x="499745" y="76962"/>
                <a:ext cx="293599" cy="293599"/>
              </a:xfrm>
              <a:custGeom>
                <a:rect l="l" t="t" r="r" b="b"/>
                <a:pathLst>
                  <a:path w="21600" h="21600" extrusionOk="0">
                    <a:moveTo>
                      <a:pt x="21600" y="10801"/>
                    </a:moveTo>
                    <a:lnTo>
                      <a:pt x="21050" y="7387"/>
                    </a:lnTo>
                    <a:lnTo>
                      <a:pt x="19516" y="4422"/>
                    </a:lnTo>
                    <a:lnTo>
                      <a:pt x="17179" y="2084"/>
                    </a:lnTo>
                    <a:lnTo>
                      <a:pt x="14214" y="551"/>
                    </a:lnTo>
                    <a:lnTo>
                      <a:pt x="10801" y="0"/>
                    </a:lnTo>
                    <a:lnTo>
                      <a:pt x="7387" y="551"/>
                    </a:lnTo>
                    <a:lnTo>
                      <a:pt x="4422" y="2084"/>
                    </a:lnTo>
                    <a:lnTo>
                      <a:pt x="2084" y="4422"/>
                    </a:lnTo>
                    <a:lnTo>
                      <a:pt x="550" y="7387"/>
                    </a:lnTo>
                    <a:lnTo>
                      <a:pt x="0" y="10801"/>
                    </a:lnTo>
                    <a:lnTo>
                      <a:pt x="550" y="14215"/>
                    </a:lnTo>
                    <a:lnTo>
                      <a:pt x="2084" y="17180"/>
                    </a:lnTo>
                    <a:lnTo>
                      <a:pt x="4422" y="19516"/>
                    </a:lnTo>
                    <a:lnTo>
                      <a:pt x="7387" y="21050"/>
                    </a:lnTo>
                    <a:lnTo>
                      <a:pt x="10801" y="21600"/>
                    </a:lnTo>
                    <a:lnTo>
                      <a:pt x="14214" y="21050"/>
                    </a:lnTo>
                    <a:lnTo>
                      <a:pt x="17179" y="19516"/>
                    </a:lnTo>
                    <a:lnTo>
                      <a:pt x="19516" y="17180"/>
                    </a:lnTo>
                    <a:lnTo>
                      <a:pt x="21050" y="1421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5" name="Google Shape;4835;p24"/>
              <p:cNvSpPr/>
              <p:nvPr/>
            </p:nvSpPr>
            <p:spPr>
              <a:xfrm>
                <a:off x="998066" y="61290"/>
                <a:ext cx="324981" cy="324968"/>
              </a:xfrm>
              <a:custGeom>
                <a:rect l="l" t="t" r="r" b="b"/>
                <a:pathLst>
                  <a:path w="21600" h="21600" extrusionOk="0">
                    <a:moveTo>
                      <a:pt x="21600" y="10800"/>
                    </a:moveTo>
                    <a:lnTo>
                      <a:pt x="21276" y="8175"/>
                    </a:lnTo>
                    <a:lnTo>
                      <a:pt x="20325" y="5709"/>
                    </a:lnTo>
                    <a:lnTo>
                      <a:pt x="18803" y="3547"/>
                    </a:lnTo>
                    <a:lnTo>
                      <a:pt x="16800" y="1820"/>
                    </a:lnTo>
                    <a:lnTo>
                      <a:pt x="14438" y="631"/>
                    </a:lnTo>
                    <a:lnTo>
                      <a:pt x="11859" y="51"/>
                    </a:lnTo>
                    <a:lnTo>
                      <a:pt x="10800" y="0"/>
                    </a:lnTo>
                    <a:lnTo>
                      <a:pt x="10269" y="13"/>
                    </a:lnTo>
                    <a:lnTo>
                      <a:pt x="7665" y="464"/>
                    </a:lnTo>
                    <a:lnTo>
                      <a:pt x="5249" y="1535"/>
                    </a:lnTo>
                    <a:lnTo>
                      <a:pt x="3164" y="3163"/>
                    </a:lnTo>
                    <a:lnTo>
                      <a:pt x="1536" y="5248"/>
                    </a:lnTo>
                    <a:lnTo>
                      <a:pt x="465" y="7665"/>
                    </a:lnTo>
                    <a:lnTo>
                      <a:pt x="13" y="10269"/>
                    </a:lnTo>
                    <a:lnTo>
                      <a:pt x="0" y="10800"/>
                    </a:lnTo>
                    <a:lnTo>
                      <a:pt x="13" y="11330"/>
                    </a:lnTo>
                    <a:lnTo>
                      <a:pt x="465" y="13935"/>
                    </a:lnTo>
                    <a:lnTo>
                      <a:pt x="1536" y="16352"/>
                    </a:lnTo>
                    <a:lnTo>
                      <a:pt x="3164" y="18437"/>
                    </a:lnTo>
                    <a:lnTo>
                      <a:pt x="5249" y="20064"/>
                    </a:lnTo>
                    <a:lnTo>
                      <a:pt x="7665" y="21135"/>
                    </a:lnTo>
                    <a:lnTo>
                      <a:pt x="10269" y="21587"/>
                    </a:lnTo>
                    <a:lnTo>
                      <a:pt x="10800" y="21600"/>
                    </a:lnTo>
                    <a:lnTo>
                      <a:pt x="11331" y="21587"/>
                    </a:lnTo>
                    <a:lnTo>
                      <a:pt x="13935" y="21135"/>
                    </a:lnTo>
                    <a:lnTo>
                      <a:pt x="16351" y="20064"/>
                    </a:lnTo>
                    <a:lnTo>
                      <a:pt x="18436" y="18437"/>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6" name="Google Shape;4836;p24"/>
              <p:cNvSpPr/>
              <p:nvPr/>
            </p:nvSpPr>
            <p:spPr>
              <a:xfrm>
                <a:off x="1497825" y="47028"/>
                <a:ext cx="353480" cy="353480"/>
              </a:xfrm>
              <a:custGeom>
                <a:rect l="l" t="t" r="r" b="b"/>
                <a:pathLst>
                  <a:path w="21600" h="21600" extrusionOk="0">
                    <a:moveTo>
                      <a:pt x="21600" y="10446"/>
                    </a:moveTo>
                    <a:lnTo>
                      <a:pt x="21238" y="8003"/>
                    </a:lnTo>
                    <a:lnTo>
                      <a:pt x="20158" y="5397"/>
                    </a:lnTo>
                    <a:lnTo>
                      <a:pt x="18687" y="3414"/>
                    </a:lnTo>
                    <a:lnTo>
                      <a:pt x="16506" y="1623"/>
                    </a:lnTo>
                    <a:lnTo>
                      <a:pt x="14274" y="568"/>
                    </a:lnTo>
                    <a:lnTo>
                      <a:pt x="11507" y="17"/>
                    </a:lnTo>
                    <a:lnTo>
                      <a:pt x="11153" y="0"/>
                    </a:lnTo>
                    <a:lnTo>
                      <a:pt x="10447" y="0"/>
                    </a:lnTo>
                    <a:lnTo>
                      <a:pt x="8003" y="362"/>
                    </a:lnTo>
                    <a:lnTo>
                      <a:pt x="5397" y="1442"/>
                    </a:lnTo>
                    <a:lnTo>
                      <a:pt x="3413" y="2913"/>
                    </a:lnTo>
                    <a:lnTo>
                      <a:pt x="1623" y="5094"/>
                    </a:lnTo>
                    <a:lnTo>
                      <a:pt x="568" y="7327"/>
                    </a:lnTo>
                    <a:lnTo>
                      <a:pt x="17" y="10093"/>
                    </a:lnTo>
                    <a:lnTo>
                      <a:pt x="0" y="10446"/>
                    </a:lnTo>
                    <a:lnTo>
                      <a:pt x="0" y="11154"/>
                    </a:lnTo>
                    <a:lnTo>
                      <a:pt x="362" y="13597"/>
                    </a:lnTo>
                    <a:lnTo>
                      <a:pt x="1442" y="16203"/>
                    </a:lnTo>
                    <a:lnTo>
                      <a:pt x="2913" y="18187"/>
                    </a:lnTo>
                    <a:lnTo>
                      <a:pt x="5094" y="19976"/>
                    </a:lnTo>
                    <a:lnTo>
                      <a:pt x="7327" y="21033"/>
                    </a:lnTo>
                    <a:lnTo>
                      <a:pt x="10093" y="21583"/>
                    </a:lnTo>
                    <a:lnTo>
                      <a:pt x="10447" y="21600"/>
                    </a:lnTo>
                    <a:lnTo>
                      <a:pt x="11153" y="21600"/>
                    </a:lnTo>
                    <a:lnTo>
                      <a:pt x="13597" y="21238"/>
                    </a:lnTo>
                    <a:lnTo>
                      <a:pt x="16203" y="20158"/>
                    </a:lnTo>
                    <a:lnTo>
                      <a:pt x="18187" y="18687"/>
                    </a:lnTo>
                    <a:lnTo>
                      <a:pt x="19977" y="16507"/>
                    </a:lnTo>
                    <a:lnTo>
                      <a:pt x="21033" y="14274"/>
                    </a:lnTo>
                    <a:lnTo>
                      <a:pt x="21583" y="11507"/>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7" name="Google Shape;4837;p24"/>
              <p:cNvSpPr/>
              <p:nvPr/>
            </p:nvSpPr>
            <p:spPr>
              <a:xfrm>
                <a:off x="1997569" y="32766"/>
                <a:ext cx="382004" cy="382004"/>
              </a:xfrm>
              <a:custGeom>
                <a:rect l="l" t="t" r="r" b="b"/>
                <a:pathLst>
                  <a:path w="21600" h="21600" extrusionOk="0">
                    <a:moveTo>
                      <a:pt x="21600" y="10801"/>
                    </a:moveTo>
                    <a:lnTo>
                      <a:pt x="21315" y="8324"/>
                    </a:lnTo>
                    <a:lnTo>
                      <a:pt x="20502" y="6051"/>
                    </a:lnTo>
                    <a:lnTo>
                      <a:pt x="19227" y="4045"/>
                    </a:lnTo>
                    <a:lnTo>
                      <a:pt x="17554" y="2373"/>
                    </a:lnTo>
                    <a:lnTo>
                      <a:pt x="15548" y="1098"/>
                    </a:lnTo>
                    <a:lnTo>
                      <a:pt x="13276" y="286"/>
                    </a:lnTo>
                    <a:lnTo>
                      <a:pt x="10799" y="0"/>
                    </a:lnTo>
                    <a:lnTo>
                      <a:pt x="8323" y="286"/>
                    </a:lnTo>
                    <a:lnTo>
                      <a:pt x="6050" y="1098"/>
                    </a:lnTo>
                    <a:lnTo>
                      <a:pt x="4045" y="2373"/>
                    </a:lnTo>
                    <a:lnTo>
                      <a:pt x="2373" y="4045"/>
                    </a:lnTo>
                    <a:lnTo>
                      <a:pt x="1098" y="6051"/>
                    </a:lnTo>
                    <a:lnTo>
                      <a:pt x="286" y="8324"/>
                    </a:lnTo>
                    <a:lnTo>
                      <a:pt x="0" y="10801"/>
                    </a:lnTo>
                    <a:lnTo>
                      <a:pt x="286" y="13277"/>
                    </a:lnTo>
                    <a:lnTo>
                      <a:pt x="1098" y="15550"/>
                    </a:lnTo>
                    <a:lnTo>
                      <a:pt x="2373" y="17555"/>
                    </a:lnTo>
                    <a:lnTo>
                      <a:pt x="4045" y="19227"/>
                    </a:lnTo>
                    <a:lnTo>
                      <a:pt x="6050" y="20502"/>
                    </a:lnTo>
                    <a:lnTo>
                      <a:pt x="8323" y="21315"/>
                    </a:lnTo>
                    <a:lnTo>
                      <a:pt x="10799" y="21600"/>
                    </a:lnTo>
                    <a:lnTo>
                      <a:pt x="13276" y="21315"/>
                    </a:lnTo>
                    <a:lnTo>
                      <a:pt x="15548" y="20502"/>
                    </a:lnTo>
                    <a:lnTo>
                      <a:pt x="17554" y="19227"/>
                    </a:lnTo>
                    <a:lnTo>
                      <a:pt x="19227"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8" name="Google Shape;4838;p24"/>
              <p:cNvSpPr/>
              <p:nvPr/>
            </p:nvSpPr>
            <p:spPr>
              <a:xfrm>
                <a:off x="2497315" y="18516"/>
                <a:ext cx="410490" cy="410516"/>
              </a:xfrm>
              <a:custGeom>
                <a:rect l="l" t="t" r="r" b="b"/>
                <a:pathLst>
                  <a:path w="21600" h="21600" extrusionOk="0">
                    <a:moveTo>
                      <a:pt x="21600" y="10801"/>
                    </a:moveTo>
                    <a:lnTo>
                      <a:pt x="21315" y="8324"/>
                    </a:lnTo>
                    <a:lnTo>
                      <a:pt x="20503" y="6051"/>
                    </a:lnTo>
                    <a:lnTo>
                      <a:pt x="19228" y="4045"/>
                    </a:lnTo>
                    <a:lnTo>
                      <a:pt x="17556" y="2373"/>
                    </a:lnTo>
                    <a:lnTo>
                      <a:pt x="15550" y="1098"/>
                    </a:lnTo>
                    <a:lnTo>
                      <a:pt x="13277" y="285"/>
                    </a:lnTo>
                    <a:lnTo>
                      <a:pt x="10800" y="0"/>
                    </a:lnTo>
                    <a:lnTo>
                      <a:pt x="8324" y="285"/>
                    </a:lnTo>
                    <a:lnTo>
                      <a:pt x="6051" y="1098"/>
                    </a:lnTo>
                    <a:lnTo>
                      <a:pt x="4046" y="2373"/>
                    </a:lnTo>
                    <a:lnTo>
                      <a:pt x="2373" y="4045"/>
                    </a:lnTo>
                    <a:lnTo>
                      <a:pt x="1098" y="6051"/>
                    </a:lnTo>
                    <a:lnTo>
                      <a:pt x="285" y="8324"/>
                    </a:lnTo>
                    <a:lnTo>
                      <a:pt x="0" y="10801"/>
                    </a:lnTo>
                    <a:lnTo>
                      <a:pt x="285" y="13276"/>
                    </a:lnTo>
                    <a:lnTo>
                      <a:pt x="1098" y="15550"/>
                    </a:lnTo>
                    <a:lnTo>
                      <a:pt x="2373" y="17555"/>
                    </a:lnTo>
                    <a:lnTo>
                      <a:pt x="4046" y="19227"/>
                    </a:lnTo>
                    <a:lnTo>
                      <a:pt x="6051" y="20502"/>
                    </a:lnTo>
                    <a:lnTo>
                      <a:pt x="8324" y="21315"/>
                    </a:lnTo>
                    <a:lnTo>
                      <a:pt x="10800" y="21600"/>
                    </a:lnTo>
                    <a:lnTo>
                      <a:pt x="13277" y="21315"/>
                    </a:lnTo>
                    <a:lnTo>
                      <a:pt x="15550" y="20502"/>
                    </a:lnTo>
                    <a:lnTo>
                      <a:pt x="17556" y="19227"/>
                    </a:lnTo>
                    <a:lnTo>
                      <a:pt x="19228" y="17555"/>
                    </a:lnTo>
                    <a:lnTo>
                      <a:pt x="20503" y="15550"/>
                    </a:lnTo>
                    <a:lnTo>
                      <a:pt x="21315" y="13276"/>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9" name="Google Shape;4839;p24"/>
              <p:cNvSpPr/>
              <p:nvPr/>
            </p:nvSpPr>
            <p:spPr>
              <a:xfrm>
                <a:off x="2998482" y="5689"/>
                <a:ext cx="436157" cy="436145"/>
              </a:xfrm>
              <a:custGeom>
                <a:rect l="l" t="t" r="r" b="b"/>
                <a:pathLst>
                  <a:path w="21600" h="21600" extrusionOk="0">
                    <a:moveTo>
                      <a:pt x="21600" y="10801"/>
                    </a:moveTo>
                    <a:lnTo>
                      <a:pt x="21315" y="8324"/>
                    </a:lnTo>
                    <a:lnTo>
                      <a:pt x="20503" y="6051"/>
                    </a:lnTo>
                    <a:lnTo>
                      <a:pt x="19228" y="4046"/>
                    </a:lnTo>
                    <a:lnTo>
                      <a:pt x="17555" y="2373"/>
                    </a:lnTo>
                    <a:lnTo>
                      <a:pt x="15550" y="1098"/>
                    </a:lnTo>
                    <a:lnTo>
                      <a:pt x="13277" y="285"/>
                    </a:lnTo>
                    <a:lnTo>
                      <a:pt x="10801" y="0"/>
                    </a:lnTo>
                    <a:lnTo>
                      <a:pt x="8324" y="285"/>
                    </a:lnTo>
                    <a:lnTo>
                      <a:pt x="6051" y="1098"/>
                    </a:lnTo>
                    <a:lnTo>
                      <a:pt x="4045" y="2373"/>
                    </a:lnTo>
                    <a:lnTo>
                      <a:pt x="2373" y="4046"/>
                    </a:lnTo>
                    <a:lnTo>
                      <a:pt x="1098" y="6051"/>
                    </a:lnTo>
                    <a:lnTo>
                      <a:pt x="286" y="8324"/>
                    </a:lnTo>
                    <a:lnTo>
                      <a:pt x="0" y="10801"/>
                    </a:lnTo>
                    <a:lnTo>
                      <a:pt x="286" y="13277"/>
                    </a:lnTo>
                    <a:lnTo>
                      <a:pt x="1098" y="15550"/>
                    </a:lnTo>
                    <a:lnTo>
                      <a:pt x="2373" y="17555"/>
                    </a:lnTo>
                    <a:lnTo>
                      <a:pt x="4045" y="19228"/>
                    </a:lnTo>
                    <a:lnTo>
                      <a:pt x="6051" y="20502"/>
                    </a:lnTo>
                    <a:lnTo>
                      <a:pt x="8324" y="21315"/>
                    </a:lnTo>
                    <a:lnTo>
                      <a:pt x="10801" y="21600"/>
                    </a:lnTo>
                    <a:lnTo>
                      <a:pt x="13277" y="21315"/>
                    </a:lnTo>
                    <a:lnTo>
                      <a:pt x="15550" y="20502"/>
                    </a:lnTo>
                    <a:lnTo>
                      <a:pt x="17555" y="19228"/>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0" name="Google Shape;4840;p24"/>
              <p:cNvSpPr/>
              <p:nvPr/>
            </p:nvSpPr>
            <p:spPr>
              <a:xfrm>
                <a:off x="3506813" y="0"/>
                <a:ext cx="447549" cy="447549"/>
              </a:xfrm>
              <a:custGeom>
                <a:rect l="l" t="t" r="r" b="b"/>
                <a:pathLst>
                  <a:path w="21600" h="21600" extrusionOk="0">
                    <a:moveTo>
                      <a:pt x="21600" y="10446"/>
                    </a:moveTo>
                    <a:lnTo>
                      <a:pt x="21324" y="8346"/>
                    </a:lnTo>
                    <a:lnTo>
                      <a:pt x="20643" y="6340"/>
                    </a:lnTo>
                    <a:lnTo>
                      <a:pt x="19583" y="4506"/>
                    </a:lnTo>
                    <a:lnTo>
                      <a:pt x="18187" y="2913"/>
                    </a:lnTo>
                    <a:lnTo>
                      <a:pt x="16506" y="1624"/>
                    </a:lnTo>
                    <a:lnTo>
                      <a:pt x="14606" y="686"/>
                    </a:lnTo>
                    <a:lnTo>
                      <a:pt x="12560" y="139"/>
                    </a:lnTo>
                    <a:lnTo>
                      <a:pt x="11154" y="0"/>
                    </a:lnTo>
                    <a:lnTo>
                      <a:pt x="10446" y="0"/>
                    </a:lnTo>
                    <a:lnTo>
                      <a:pt x="8346" y="276"/>
                    </a:lnTo>
                    <a:lnTo>
                      <a:pt x="6340" y="957"/>
                    </a:lnTo>
                    <a:lnTo>
                      <a:pt x="4506" y="2017"/>
                    </a:lnTo>
                    <a:lnTo>
                      <a:pt x="2913" y="3413"/>
                    </a:lnTo>
                    <a:lnTo>
                      <a:pt x="1624" y="5094"/>
                    </a:lnTo>
                    <a:lnTo>
                      <a:pt x="686" y="6994"/>
                    </a:lnTo>
                    <a:lnTo>
                      <a:pt x="139" y="9040"/>
                    </a:lnTo>
                    <a:lnTo>
                      <a:pt x="0" y="10446"/>
                    </a:lnTo>
                    <a:lnTo>
                      <a:pt x="0" y="11154"/>
                    </a:lnTo>
                    <a:lnTo>
                      <a:pt x="276" y="13254"/>
                    </a:lnTo>
                    <a:lnTo>
                      <a:pt x="957" y="15260"/>
                    </a:lnTo>
                    <a:lnTo>
                      <a:pt x="2017" y="17094"/>
                    </a:lnTo>
                    <a:lnTo>
                      <a:pt x="3413" y="18687"/>
                    </a:lnTo>
                    <a:lnTo>
                      <a:pt x="5094" y="19976"/>
                    </a:lnTo>
                    <a:lnTo>
                      <a:pt x="6994" y="20914"/>
                    </a:lnTo>
                    <a:lnTo>
                      <a:pt x="9040" y="21461"/>
                    </a:lnTo>
                    <a:lnTo>
                      <a:pt x="10446" y="21600"/>
                    </a:lnTo>
                    <a:lnTo>
                      <a:pt x="11154" y="21600"/>
                    </a:lnTo>
                    <a:lnTo>
                      <a:pt x="13254" y="21324"/>
                    </a:lnTo>
                    <a:lnTo>
                      <a:pt x="15260" y="20643"/>
                    </a:lnTo>
                    <a:lnTo>
                      <a:pt x="17094" y="19583"/>
                    </a:lnTo>
                    <a:lnTo>
                      <a:pt x="18687" y="18187"/>
                    </a:lnTo>
                    <a:lnTo>
                      <a:pt x="19976" y="16506"/>
                    </a:lnTo>
                    <a:lnTo>
                      <a:pt x="20914"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41" name="Google Shape;4841;p24" descr="Google Shape;1698;p20"/>
            <p:cNvPicPr preferRelativeResize="0"/>
            <p:nvPr/>
          </p:nvPicPr>
          <p:blipFill>
            <a:blip r:embed="rId33">
              <a:alphaModFix/>
            </a:blip>
            <a:stretch>
              <a:fillRect/>
            </a:stretch>
          </p:blipFill>
          <p:spPr>
            <a:xfrm>
              <a:off x="1494988" y="3603016"/>
              <a:ext cx="171030" cy="171055"/>
            </a:xfrm>
            <a:prstGeom prst="rect">
              <a:avLst/>
            </a:prstGeom>
            <a:noFill/>
            <a:ln>
              <a:noFill/>
            </a:ln>
          </p:spPr>
        </p:pic>
        <p:pic>
          <p:nvPicPr>
            <p:cNvPr id="4842" name="Google Shape;4842;p24" descr="Google Shape;1699;p20"/>
            <p:cNvPicPr preferRelativeResize="0"/>
            <p:nvPr/>
          </p:nvPicPr>
          <p:blipFill>
            <a:blip r:embed="rId34">
              <a:alphaModFix/>
            </a:blip>
            <a:stretch>
              <a:fillRect/>
            </a:stretch>
          </p:blipFill>
          <p:spPr>
            <a:xfrm>
              <a:off x="1994733" y="3588756"/>
              <a:ext cx="199550" cy="199543"/>
            </a:xfrm>
            <a:prstGeom prst="rect">
              <a:avLst/>
            </a:prstGeom>
            <a:noFill/>
            <a:ln>
              <a:noFill/>
            </a:ln>
          </p:spPr>
        </p:pic>
        <p:pic>
          <p:nvPicPr>
            <p:cNvPr id="4843" name="Google Shape;4843;p24" descr="Google Shape;1700;p20"/>
            <p:cNvPicPr preferRelativeResize="0"/>
            <p:nvPr/>
          </p:nvPicPr>
          <p:blipFill>
            <a:blip r:embed="rId35">
              <a:alphaModFix/>
            </a:blip>
            <a:stretch>
              <a:fillRect/>
            </a:stretch>
          </p:blipFill>
          <p:spPr>
            <a:xfrm>
              <a:off x="2493062" y="3573108"/>
              <a:ext cx="230901" cy="230898"/>
            </a:xfrm>
            <a:prstGeom prst="rect">
              <a:avLst/>
            </a:prstGeom>
            <a:noFill/>
            <a:ln>
              <a:noFill/>
            </a:ln>
          </p:spPr>
        </p:pic>
        <p:grpSp>
          <p:nvGrpSpPr>
            <p:cNvPr id="4844" name="Google Shape;4844;p24"/>
            <p:cNvGrpSpPr/>
            <p:nvPr/>
          </p:nvGrpSpPr>
          <p:grpSpPr>
            <a:xfrm>
              <a:off x="2992807" y="3479034"/>
              <a:ext cx="3937257" cy="419038"/>
              <a:chExt cx="3937255" cy="419037"/>
            </a:xfrm>
          </p:grpSpPr>
          <p:sp>
            <p:nvSpPr>
              <p:cNvPr id="4845" name="Google Shape;4845;p24"/>
              <p:cNvSpPr/>
              <p:nvPr/>
            </p:nvSpPr>
            <p:spPr>
              <a:xfrm>
                <a:off x="0" y="79819"/>
                <a:ext cx="259385" cy="259399"/>
              </a:xfrm>
              <a:custGeom>
                <a:rect l="l" t="t" r="r" b="b"/>
                <a:pathLst>
                  <a:path w="21600" h="21600" extrusionOk="0">
                    <a:moveTo>
                      <a:pt x="21600" y="10801"/>
                    </a:moveTo>
                    <a:lnTo>
                      <a:pt x="20752" y="6596"/>
                    </a:lnTo>
                    <a:lnTo>
                      <a:pt x="18438" y="3163"/>
                    </a:lnTo>
                    <a:lnTo>
                      <a:pt x="15005" y="848"/>
                    </a:lnTo>
                    <a:lnTo>
                      <a:pt x="10801" y="0"/>
                    </a:lnTo>
                    <a:lnTo>
                      <a:pt x="6597" y="848"/>
                    </a:lnTo>
                    <a:lnTo>
                      <a:pt x="3163" y="3163"/>
                    </a:lnTo>
                    <a:lnTo>
                      <a:pt x="848" y="6596"/>
                    </a:lnTo>
                    <a:lnTo>
                      <a:pt x="0" y="10801"/>
                    </a:lnTo>
                    <a:lnTo>
                      <a:pt x="848" y="15004"/>
                    </a:lnTo>
                    <a:lnTo>
                      <a:pt x="3163" y="18437"/>
                    </a:lnTo>
                    <a:lnTo>
                      <a:pt x="6597" y="20751"/>
                    </a:lnTo>
                    <a:lnTo>
                      <a:pt x="10801" y="21600"/>
                    </a:lnTo>
                    <a:lnTo>
                      <a:pt x="15005" y="20751"/>
                    </a:lnTo>
                    <a:lnTo>
                      <a:pt x="18438" y="18437"/>
                    </a:lnTo>
                    <a:lnTo>
                      <a:pt x="20752" y="1500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6" name="Google Shape;4846;p24"/>
              <p:cNvSpPr/>
              <p:nvPr/>
            </p:nvSpPr>
            <p:spPr>
              <a:xfrm>
                <a:off x="499745" y="65557"/>
                <a:ext cx="287910" cy="287910"/>
              </a:xfrm>
              <a:custGeom>
                <a:rect l="l" t="t" r="r" b="b"/>
                <a:pathLst>
                  <a:path w="21600" h="21600" extrusionOk="0">
                    <a:moveTo>
                      <a:pt x="21600" y="10801"/>
                    </a:moveTo>
                    <a:lnTo>
                      <a:pt x="21050" y="7387"/>
                    </a:lnTo>
                    <a:lnTo>
                      <a:pt x="19516" y="4422"/>
                    </a:lnTo>
                    <a:lnTo>
                      <a:pt x="17179" y="2084"/>
                    </a:lnTo>
                    <a:lnTo>
                      <a:pt x="14214" y="551"/>
                    </a:lnTo>
                    <a:lnTo>
                      <a:pt x="10801" y="0"/>
                    </a:lnTo>
                    <a:lnTo>
                      <a:pt x="7387" y="551"/>
                    </a:lnTo>
                    <a:lnTo>
                      <a:pt x="4422" y="2084"/>
                    </a:lnTo>
                    <a:lnTo>
                      <a:pt x="2084" y="4422"/>
                    </a:lnTo>
                    <a:lnTo>
                      <a:pt x="551" y="7387"/>
                    </a:lnTo>
                    <a:lnTo>
                      <a:pt x="0" y="10801"/>
                    </a:lnTo>
                    <a:lnTo>
                      <a:pt x="551" y="14214"/>
                    </a:lnTo>
                    <a:lnTo>
                      <a:pt x="2084" y="17179"/>
                    </a:lnTo>
                    <a:lnTo>
                      <a:pt x="4422" y="19516"/>
                    </a:lnTo>
                    <a:lnTo>
                      <a:pt x="7387" y="21049"/>
                    </a:lnTo>
                    <a:lnTo>
                      <a:pt x="10801" y="21600"/>
                    </a:lnTo>
                    <a:lnTo>
                      <a:pt x="14214" y="21049"/>
                    </a:lnTo>
                    <a:lnTo>
                      <a:pt x="17179"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7" name="Google Shape;4847;p24"/>
              <p:cNvSpPr/>
              <p:nvPr/>
            </p:nvSpPr>
            <p:spPr>
              <a:xfrm>
                <a:off x="999490" y="51295"/>
                <a:ext cx="316446" cy="316446"/>
              </a:xfrm>
              <a:custGeom>
                <a:rect l="l" t="t" r="r" b="b"/>
                <a:pathLst>
                  <a:path w="21600" h="21600" extrusionOk="0">
                    <a:moveTo>
                      <a:pt x="21600" y="10800"/>
                    </a:moveTo>
                    <a:lnTo>
                      <a:pt x="21050" y="7387"/>
                    </a:lnTo>
                    <a:lnTo>
                      <a:pt x="19516" y="4422"/>
                    </a:lnTo>
                    <a:lnTo>
                      <a:pt x="17178" y="2084"/>
                    </a:lnTo>
                    <a:lnTo>
                      <a:pt x="14214" y="550"/>
                    </a:lnTo>
                    <a:lnTo>
                      <a:pt x="10800" y="0"/>
                    </a:lnTo>
                    <a:lnTo>
                      <a:pt x="7387" y="550"/>
                    </a:lnTo>
                    <a:lnTo>
                      <a:pt x="4422" y="2084"/>
                    </a:lnTo>
                    <a:lnTo>
                      <a:pt x="2084" y="4422"/>
                    </a:lnTo>
                    <a:lnTo>
                      <a:pt x="550" y="7387"/>
                    </a:lnTo>
                    <a:lnTo>
                      <a:pt x="0" y="10800"/>
                    </a:lnTo>
                    <a:lnTo>
                      <a:pt x="550" y="14213"/>
                    </a:lnTo>
                    <a:lnTo>
                      <a:pt x="2084" y="17178"/>
                    </a:lnTo>
                    <a:lnTo>
                      <a:pt x="4422" y="19516"/>
                    </a:lnTo>
                    <a:lnTo>
                      <a:pt x="7387" y="21049"/>
                    </a:lnTo>
                    <a:lnTo>
                      <a:pt x="10800" y="21600"/>
                    </a:lnTo>
                    <a:lnTo>
                      <a:pt x="14214" y="21049"/>
                    </a:lnTo>
                    <a:lnTo>
                      <a:pt x="17178" y="19516"/>
                    </a:lnTo>
                    <a:lnTo>
                      <a:pt x="19516" y="17178"/>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8" name="Google Shape;4848;p24"/>
              <p:cNvSpPr/>
              <p:nvPr/>
            </p:nvSpPr>
            <p:spPr>
              <a:xfrm>
                <a:off x="1499260" y="37057"/>
                <a:ext cx="344920" cy="344921"/>
              </a:xfrm>
              <a:custGeom>
                <a:rect l="l" t="t" r="r" b="b"/>
                <a:pathLst>
                  <a:path w="21600" h="21600" extrusionOk="0">
                    <a:moveTo>
                      <a:pt x="21600" y="10800"/>
                    </a:moveTo>
                    <a:lnTo>
                      <a:pt x="21276" y="8175"/>
                    </a:lnTo>
                    <a:lnTo>
                      <a:pt x="20325" y="5709"/>
                    </a:lnTo>
                    <a:lnTo>
                      <a:pt x="18803" y="3548"/>
                    </a:lnTo>
                    <a:lnTo>
                      <a:pt x="16800" y="1820"/>
                    </a:lnTo>
                    <a:lnTo>
                      <a:pt x="14438" y="631"/>
                    </a:lnTo>
                    <a:lnTo>
                      <a:pt x="11859" y="52"/>
                    </a:lnTo>
                    <a:lnTo>
                      <a:pt x="10800" y="0"/>
                    </a:lnTo>
                    <a:lnTo>
                      <a:pt x="10269" y="13"/>
                    </a:lnTo>
                    <a:lnTo>
                      <a:pt x="7664" y="464"/>
                    </a:lnTo>
                    <a:lnTo>
                      <a:pt x="5248" y="1536"/>
                    </a:lnTo>
                    <a:lnTo>
                      <a:pt x="3163" y="3163"/>
                    </a:lnTo>
                    <a:lnTo>
                      <a:pt x="1536" y="5248"/>
                    </a:lnTo>
                    <a:lnTo>
                      <a:pt x="464" y="7665"/>
                    </a:lnTo>
                    <a:lnTo>
                      <a:pt x="13" y="10269"/>
                    </a:lnTo>
                    <a:lnTo>
                      <a:pt x="0" y="10800"/>
                    </a:lnTo>
                    <a:lnTo>
                      <a:pt x="13" y="11331"/>
                    </a:lnTo>
                    <a:lnTo>
                      <a:pt x="464" y="13936"/>
                    </a:lnTo>
                    <a:lnTo>
                      <a:pt x="1536" y="16352"/>
                    </a:lnTo>
                    <a:lnTo>
                      <a:pt x="3163" y="18437"/>
                    </a:lnTo>
                    <a:lnTo>
                      <a:pt x="5248" y="20064"/>
                    </a:lnTo>
                    <a:lnTo>
                      <a:pt x="7664" y="21136"/>
                    </a:lnTo>
                    <a:lnTo>
                      <a:pt x="10269" y="21587"/>
                    </a:lnTo>
                    <a:lnTo>
                      <a:pt x="10800" y="21600"/>
                    </a:lnTo>
                    <a:lnTo>
                      <a:pt x="11331" y="21587"/>
                    </a:lnTo>
                    <a:lnTo>
                      <a:pt x="13935" y="21136"/>
                    </a:lnTo>
                    <a:lnTo>
                      <a:pt x="16352" y="20064"/>
                    </a:lnTo>
                    <a:lnTo>
                      <a:pt x="18437" y="18437"/>
                    </a:lnTo>
                    <a:lnTo>
                      <a:pt x="20064" y="16352"/>
                    </a:lnTo>
                    <a:lnTo>
                      <a:pt x="21136" y="13936"/>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9" name="Google Shape;4849;p24"/>
              <p:cNvSpPr/>
              <p:nvPr/>
            </p:nvSpPr>
            <p:spPr>
              <a:xfrm>
                <a:off x="2000427" y="24217"/>
                <a:ext cx="370600" cy="370601"/>
              </a:xfrm>
              <a:custGeom>
                <a:rect l="l" t="t" r="r" b="b"/>
                <a:pathLst>
                  <a:path w="21600" h="21600" extrusionOk="0">
                    <a:moveTo>
                      <a:pt x="21600" y="10800"/>
                    </a:moveTo>
                    <a:lnTo>
                      <a:pt x="21214" y="7929"/>
                    </a:lnTo>
                    <a:lnTo>
                      <a:pt x="20126" y="5349"/>
                    </a:lnTo>
                    <a:lnTo>
                      <a:pt x="18437" y="3164"/>
                    </a:lnTo>
                    <a:lnTo>
                      <a:pt x="16251" y="1475"/>
                    </a:lnTo>
                    <a:lnTo>
                      <a:pt x="13671" y="386"/>
                    </a:lnTo>
                    <a:lnTo>
                      <a:pt x="10799" y="0"/>
                    </a:lnTo>
                    <a:lnTo>
                      <a:pt x="7928" y="386"/>
                    </a:lnTo>
                    <a:lnTo>
                      <a:pt x="5349" y="1475"/>
                    </a:lnTo>
                    <a:lnTo>
                      <a:pt x="3163" y="3164"/>
                    </a:lnTo>
                    <a:lnTo>
                      <a:pt x="1475" y="5349"/>
                    </a:lnTo>
                    <a:lnTo>
                      <a:pt x="386" y="7929"/>
                    </a:lnTo>
                    <a:lnTo>
                      <a:pt x="0" y="10800"/>
                    </a:lnTo>
                    <a:lnTo>
                      <a:pt x="386" y="13672"/>
                    </a:lnTo>
                    <a:lnTo>
                      <a:pt x="1475" y="16251"/>
                    </a:lnTo>
                    <a:lnTo>
                      <a:pt x="3163" y="18437"/>
                    </a:lnTo>
                    <a:lnTo>
                      <a:pt x="5349" y="20126"/>
                    </a:lnTo>
                    <a:lnTo>
                      <a:pt x="7928" y="21214"/>
                    </a:lnTo>
                    <a:lnTo>
                      <a:pt x="10799" y="21600"/>
                    </a:lnTo>
                    <a:lnTo>
                      <a:pt x="13671" y="21214"/>
                    </a:lnTo>
                    <a:lnTo>
                      <a:pt x="16251" y="20126"/>
                    </a:lnTo>
                    <a:lnTo>
                      <a:pt x="18437"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0" name="Google Shape;4850;p24"/>
              <p:cNvSpPr/>
              <p:nvPr/>
            </p:nvSpPr>
            <p:spPr>
              <a:xfrm>
                <a:off x="2503030" y="12826"/>
                <a:ext cx="393396" cy="393397"/>
              </a:xfrm>
              <a:custGeom>
                <a:rect l="l" t="t" r="r" b="b"/>
                <a:pathLst>
                  <a:path w="21600" h="21600" extrusionOk="0">
                    <a:moveTo>
                      <a:pt x="21600" y="10446"/>
                    </a:moveTo>
                    <a:lnTo>
                      <a:pt x="21323" y="8346"/>
                    </a:lnTo>
                    <a:lnTo>
                      <a:pt x="20643" y="6340"/>
                    </a:lnTo>
                    <a:lnTo>
                      <a:pt x="19583" y="4506"/>
                    </a:lnTo>
                    <a:lnTo>
                      <a:pt x="18187" y="2913"/>
                    </a:lnTo>
                    <a:lnTo>
                      <a:pt x="16506" y="1623"/>
                    </a:lnTo>
                    <a:lnTo>
                      <a:pt x="14607" y="687"/>
                    </a:lnTo>
                    <a:lnTo>
                      <a:pt x="12560" y="139"/>
                    </a:lnTo>
                    <a:lnTo>
                      <a:pt x="11154" y="0"/>
                    </a:lnTo>
                    <a:lnTo>
                      <a:pt x="10446" y="0"/>
                    </a:lnTo>
                    <a:lnTo>
                      <a:pt x="8346" y="277"/>
                    </a:lnTo>
                    <a:lnTo>
                      <a:pt x="6341" y="957"/>
                    </a:lnTo>
                    <a:lnTo>
                      <a:pt x="4506" y="2017"/>
                    </a:lnTo>
                    <a:lnTo>
                      <a:pt x="2913" y="3413"/>
                    </a:lnTo>
                    <a:lnTo>
                      <a:pt x="1624" y="5094"/>
                    </a:lnTo>
                    <a:lnTo>
                      <a:pt x="687" y="6994"/>
                    </a:lnTo>
                    <a:lnTo>
                      <a:pt x="139" y="9040"/>
                    </a:lnTo>
                    <a:lnTo>
                      <a:pt x="0" y="10446"/>
                    </a:lnTo>
                    <a:lnTo>
                      <a:pt x="0" y="11154"/>
                    </a:lnTo>
                    <a:lnTo>
                      <a:pt x="277" y="13254"/>
                    </a:lnTo>
                    <a:lnTo>
                      <a:pt x="958" y="15259"/>
                    </a:lnTo>
                    <a:lnTo>
                      <a:pt x="2017" y="17094"/>
                    </a:lnTo>
                    <a:lnTo>
                      <a:pt x="3413" y="18687"/>
                    </a:lnTo>
                    <a:lnTo>
                      <a:pt x="5094" y="19976"/>
                    </a:lnTo>
                    <a:lnTo>
                      <a:pt x="6994" y="20913"/>
                    </a:lnTo>
                    <a:lnTo>
                      <a:pt x="9040" y="21461"/>
                    </a:lnTo>
                    <a:lnTo>
                      <a:pt x="10446" y="21600"/>
                    </a:lnTo>
                    <a:lnTo>
                      <a:pt x="11154" y="21600"/>
                    </a:lnTo>
                    <a:lnTo>
                      <a:pt x="13254" y="21323"/>
                    </a:lnTo>
                    <a:lnTo>
                      <a:pt x="15260" y="20643"/>
                    </a:lnTo>
                    <a:lnTo>
                      <a:pt x="17095" y="19583"/>
                    </a:lnTo>
                    <a:lnTo>
                      <a:pt x="18687" y="18187"/>
                    </a:lnTo>
                    <a:lnTo>
                      <a:pt x="19977" y="16506"/>
                    </a:lnTo>
                    <a:lnTo>
                      <a:pt x="20913"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1" name="Google Shape;4851;p24"/>
              <p:cNvSpPr/>
              <p:nvPr/>
            </p:nvSpPr>
            <p:spPr>
              <a:xfrm>
                <a:off x="3007068" y="2843"/>
                <a:ext cx="413335" cy="413349"/>
              </a:xfrm>
              <a:custGeom>
                <a:rect l="l" t="t" r="r" b="b"/>
                <a:pathLst>
                  <a:path w="21600" h="21600" extrusionOk="0">
                    <a:moveTo>
                      <a:pt x="21600" y="10447"/>
                    </a:moveTo>
                    <a:lnTo>
                      <a:pt x="21324" y="8346"/>
                    </a:lnTo>
                    <a:lnTo>
                      <a:pt x="20643" y="6341"/>
                    </a:lnTo>
                    <a:lnTo>
                      <a:pt x="19584" y="4506"/>
                    </a:lnTo>
                    <a:lnTo>
                      <a:pt x="18187" y="2913"/>
                    </a:lnTo>
                    <a:lnTo>
                      <a:pt x="16506" y="1624"/>
                    </a:lnTo>
                    <a:lnTo>
                      <a:pt x="14606" y="687"/>
                    </a:lnTo>
                    <a:lnTo>
                      <a:pt x="12560" y="139"/>
                    </a:lnTo>
                    <a:lnTo>
                      <a:pt x="11154" y="0"/>
                    </a:lnTo>
                    <a:lnTo>
                      <a:pt x="10446" y="0"/>
                    </a:lnTo>
                    <a:lnTo>
                      <a:pt x="8346" y="277"/>
                    </a:lnTo>
                    <a:lnTo>
                      <a:pt x="6340" y="958"/>
                    </a:lnTo>
                    <a:lnTo>
                      <a:pt x="4506" y="2017"/>
                    </a:lnTo>
                    <a:lnTo>
                      <a:pt x="2913" y="3413"/>
                    </a:lnTo>
                    <a:lnTo>
                      <a:pt x="1623" y="5094"/>
                    </a:lnTo>
                    <a:lnTo>
                      <a:pt x="687" y="6994"/>
                    </a:lnTo>
                    <a:lnTo>
                      <a:pt x="139" y="9040"/>
                    </a:lnTo>
                    <a:lnTo>
                      <a:pt x="0" y="10447"/>
                    </a:lnTo>
                    <a:lnTo>
                      <a:pt x="0" y="11153"/>
                    </a:lnTo>
                    <a:lnTo>
                      <a:pt x="276" y="13254"/>
                    </a:lnTo>
                    <a:lnTo>
                      <a:pt x="957" y="15259"/>
                    </a:lnTo>
                    <a:lnTo>
                      <a:pt x="2016" y="17094"/>
                    </a:lnTo>
                    <a:lnTo>
                      <a:pt x="3413" y="18687"/>
                    </a:lnTo>
                    <a:lnTo>
                      <a:pt x="5094" y="19976"/>
                    </a:lnTo>
                    <a:lnTo>
                      <a:pt x="6994" y="20913"/>
                    </a:lnTo>
                    <a:lnTo>
                      <a:pt x="9040" y="21461"/>
                    </a:lnTo>
                    <a:lnTo>
                      <a:pt x="10446" y="21600"/>
                    </a:lnTo>
                    <a:lnTo>
                      <a:pt x="11154" y="21600"/>
                    </a:lnTo>
                    <a:lnTo>
                      <a:pt x="13254" y="21323"/>
                    </a:lnTo>
                    <a:lnTo>
                      <a:pt x="15260" y="20642"/>
                    </a:lnTo>
                    <a:lnTo>
                      <a:pt x="17094" y="19583"/>
                    </a:lnTo>
                    <a:lnTo>
                      <a:pt x="18687" y="18187"/>
                    </a:lnTo>
                    <a:lnTo>
                      <a:pt x="19977" y="16506"/>
                    </a:lnTo>
                    <a:lnTo>
                      <a:pt x="20914" y="14606"/>
                    </a:lnTo>
                    <a:lnTo>
                      <a:pt x="21462" y="12560"/>
                    </a:lnTo>
                    <a:lnTo>
                      <a:pt x="21600" y="11153"/>
                    </a:lnTo>
                    <a:lnTo>
                      <a:pt x="21600" y="10447"/>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2" name="Google Shape;4852;p24"/>
              <p:cNvSpPr/>
              <p:nvPr/>
            </p:nvSpPr>
            <p:spPr>
              <a:xfrm>
                <a:off x="3518217" y="0"/>
                <a:ext cx="419038" cy="419037"/>
              </a:xfrm>
              <a:custGeom>
                <a:rect l="l" t="t" r="r" b="b"/>
                <a:pathLst>
                  <a:path w="21600" h="21600" extrusionOk="0">
                    <a:moveTo>
                      <a:pt x="21600" y="10446"/>
                    </a:moveTo>
                    <a:lnTo>
                      <a:pt x="21324" y="8346"/>
                    </a:lnTo>
                    <a:lnTo>
                      <a:pt x="20643" y="6340"/>
                    </a:lnTo>
                    <a:lnTo>
                      <a:pt x="19584" y="4506"/>
                    </a:lnTo>
                    <a:lnTo>
                      <a:pt x="18187" y="2913"/>
                    </a:lnTo>
                    <a:lnTo>
                      <a:pt x="16506" y="1624"/>
                    </a:lnTo>
                    <a:lnTo>
                      <a:pt x="14606" y="687"/>
                    </a:lnTo>
                    <a:lnTo>
                      <a:pt x="12560" y="139"/>
                    </a:lnTo>
                    <a:lnTo>
                      <a:pt x="11154" y="0"/>
                    </a:lnTo>
                    <a:lnTo>
                      <a:pt x="10446" y="0"/>
                    </a:lnTo>
                    <a:lnTo>
                      <a:pt x="8346" y="276"/>
                    </a:lnTo>
                    <a:lnTo>
                      <a:pt x="6340" y="958"/>
                    </a:lnTo>
                    <a:lnTo>
                      <a:pt x="4506" y="2017"/>
                    </a:lnTo>
                    <a:lnTo>
                      <a:pt x="2913" y="3413"/>
                    </a:lnTo>
                    <a:lnTo>
                      <a:pt x="1624" y="5094"/>
                    </a:lnTo>
                    <a:lnTo>
                      <a:pt x="687" y="6994"/>
                    </a:lnTo>
                    <a:lnTo>
                      <a:pt x="139" y="9040"/>
                    </a:lnTo>
                    <a:lnTo>
                      <a:pt x="0" y="10446"/>
                    </a:lnTo>
                    <a:lnTo>
                      <a:pt x="0" y="11154"/>
                    </a:lnTo>
                    <a:lnTo>
                      <a:pt x="276" y="13254"/>
                    </a:lnTo>
                    <a:lnTo>
                      <a:pt x="958" y="15260"/>
                    </a:lnTo>
                    <a:lnTo>
                      <a:pt x="2017" y="17094"/>
                    </a:lnTo>
                    <a:lnTo>
                      <a:pt x="3413" y="18687"/>
                    </a:lnTo>
                    <a:lnTo>
                      <a:pt x="5094" y="19976"/>
                    </a:lnTo>
                    <a:lnTo>
                      <a:pt x="6994" y="20913"/>
                    </a:lnTo>
                    <a:lnTo>
                      <a:pt x="9040" y="21462"/>
                    </a:lnTo>
                    <a:lnTo>
                      <a:pt x="10446" y="21600"/>
                    </a:lnTo>
                    <a:lnTo>
                      <a:pt x="11154" y="21600"/>
                    </a:lnTo>
                    <a:lnTo>
                      <a:pt x="13254" y="21324"/>
                    </a:lnTo>
                    <a:lnTo>
                      <a:pt x="15260" y="20643"/>
                    </a:lnTo>
                    <a:lnTo>
                      <a:pt x="17095" y="19584"/>
                    </a:lnTo>
                    <a:lnTo>
                      <a:pt x="18687" y="18187"/>
                    </a:lnTo>
                    <a:lnTo>
                      <a:pt x="19976" y="16506"/>
                    </a:lnTo>
                    <a:lnTo>
                      <a:pt x="20913" y="14606"/>
                    </a:lnTo>
                    <a:lnTo>
                      <a:pt x="21462"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53" name="Google Shape;4853;p24" descr="Google Shape;1702;p20"/>
            <p:cNvPicPr preferRelativeResize="0"/>
            <p:nvPr/>
          </p:nvPicPr>
          <p:blipFill>
            <a:blip r:embed="rId36">
              <a:alphaModFix/>
            </a:blip>
            <a:stretch>
              <a:fillRect/>
            </a:stretch>
          </p:blipFill>
          <p:spPr>
            <a:xfrm>
              <a:off x="2498765" y="4092786"/>
              <a:ext cx="219501" cy="219504"/>
            </a:xfrm>
            <a:prstGeom prst="rect">
              <a:avLst/>
            </a:prstGeom>
            <a:noFill/>
            <a:ln>
              <a:noFill/>
            </a:ln>
          </p:spPr>
        </p:pic>
        <p:pic>
          <p:nvPicPr>
            <p:cNvPr id="4854" name="Google Shape;4854;p24" descr="Google Shape;1703;p20"/>
            <p:cNvPicPr preferRelativeResize="0"/>
            <p:nvPr/>
          </p:nvPicPr>
          <p:blipFill>
            <a:blip r:embed="rId37">
              <a:alphaModFix/>
            </a:blip>
            <a:stretch>
              <a:fillRect/>
            </a:stretch>
          </p:blipFill>
          <p:spPr>
            <a:xfrm>
              <a:off x="2997088" y="4077127"/>
              <a:ext cx="250857" cy="250857"/>
            </a:xfrm>
            <a:prstGeom prst="rect">
              <a:avLst/>
            </a:prstGeom>
            <a:noFill/>
            <a:ln>
              <a:noFill/>
            </a:ln>
          </p:spPr>
        </p:pic>
        <p:grpSp>
          <p:nvGrpSpPr>
            <p:cNvPr id="4855" name="Google Shape;4855;p24"/>
            <p:cNvGrpSpPr/>
            <p:nvPr/>
          </p:nvGrpSpPr>
          <p:grpSpPr>
            <a:xfrm>
              <a:off x="3498254" y="4007277"/>
              <a:ext cx="3417560" cy="390566"/>
              <a:chExt cx="3417558" cy="390564"/>
            </a:xfrm>
          </p:grpSpPr>
          <p:sp>
            <p:nvSpPr>
              <p:cNvPr id="4856" name="Google Shape;4856;p24"/>
              <p:cNvSpPr/>
              <p:nvPr/>
            </p:nvSpPr>
            <p:spPr>
              <a:xfrm>
                <a:off x="0" y="57023"/>
                <a:ext cx="276518" cy="276518"/>
              </a:xfrm>
              <a:custGeom>
                <a:rect l="l" t="t" r="r" b="b"/>
                <a:pathLst>
                  <a:path w="21600" h="21600" extrusionOk="0">
                    <a:moveTo>
                      <a:pt x="21600" y="10801"/>
                    </a:moveTo>
                    <a:lnTo>
                      <a:pt x="21049" y="7387"/>
                    </a:lnTo>
                    <a:lnTo>
                      <a:pt x="19516" y="4422"/>
                    </a:lnTo>
                    <a:lnTo>
                      <a:pt x="17178" y="2084"/>
                    </a:lnTo>
                    <a:lnTo>
                      <a:pt x="14214" y="551"/>
                    </a:lnTo>
                    <a:lnTo>
                      <a:pt x="10801" y="0"/>
                    </a:lnTo>
                    <a:lnTo>
                      <a:pt x="7387" y="551"/>
                    </a:lnTo>
                    <a:lnTo>
                      <a:pt x="4422" y="2084"/>
                    </a:lnTo>
                    <a:lnTo>
                      <a:pt x="2083" y="4422"/>
                    </a:lnTo>
                    <a:lnTo>
                      <a:pt x="551" y="7387"/>
                    </a:lnTo>
                    <a:lnTo>
                      <a:pt x="0" y="10801"/>
                    </a:lnTo>
                    <a:lnTo>
                      <a:pt x="551" y="14214"/>
                    </a:lnTo>
                    <a:lnTo>
                      <a:pt x="2083" y="17178"/>
                    </a:lnTo>
                    <a:lnTo>
                      <a:pt x="4422" y="19517"/>
                    </a:lnTo>
                    <a:lnTo>
                      <a:pt x="7387" y="21049"/>
                    </a:lnTo>
                    <a:lnTo>
                      <a:pt x="10801" y="21600"/>
                    </a:lnTo>
                    <a:lnTo>
                      <a:pt x="14214" y="21049"/>
                    </a:lnTo>
                    <a:lnTo>
                      <a:pt x="17178" y="19517"/>
                    </a:lnTo>
                    <a:lnTo>
                      <a:pt x="19516"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7" name="Google Shape;4857;p24"/>
              <p:cNvSpPr/>
              <p:nvPr/>
            </p:nvSpPr>
            <p:spPr>
              <a:xfrm>
                <a:off x="501180" y="44208"/>
                <a:ext cx="302146" cy="302147"/>
              </a:xfrm>
              <a:custGeom>
                <a:rect l="l" t="t" r="r" b="b"/>
                <a:pathLst>
                  <a:path w="21600" h="21600" extrusionOk="0">
                    <a:moveTo>
                      <a:pt x="21600" y="10801"/>
                    </a:moveTo>
                    <a:lnTo>
                      <a:pt x="21050" y="7387"/>
                    </a:lnTo>
                    <a:lnTo>
                      <a:pt x="19516" y="4421"/>
                    </a:lnTo>
                    <a:lnTo>
                      <a:pt x="17179" y="2084"/>
                    </a:lnTo>
                    <a:lnTo>
                      <a:pt x="14214" y="550"/>
                    </a:lnTo>
                    <a:lnTo>
                      <a:pt x="10800" y="0"/>
                    </a:lnTo>
                    <a:lnTo>
                      <a:pt x="7387" y="550"/>
                    </a:lnTo>
                    <a:lnTo>
                      <a:pt x="4422" y="2084"/>
                    </a:lnTo>
                    <a:lnTo>
                      <a:pt x="2084" y="4421"/>
                    </a:lnTo>
                    <a:lnTo>
                      <a:pt x="550" y="7387"/>
                    </a:lnTo>
                    <a:lnTo>
                      <a:pt x="0" y="10801"/>
                    </a:lnTo>
                    <a:lnTo>
                      <a:pt x="550" y="14214"/>
                    </a:lnTo>
                    <a:lnTo>
                      <a:pt x="2084" y="17179"/>
                    </a:lnTo>
                    <a:lnTo>
                      <a:pt x="4422" y="19516"/>
                    </a:lnTo>
                    <a:lnTo>
                      <a:pt x="7387" y="21050"/>
                    </a:lnTo>
                    <a:lnTo>
                      <a:pt x="10800" y="21600"/>
                    </a:lnTo>
                    <a:lnTo>
                      <a:pt x="14214" y="21050"/>
                    </a:lnTo>
                    <a:lnTo>
                      <a:pt x="17179" y="19516"/>
                    </a:lnTo>
                    <a:lnTo>
                      <a:pt x="19516"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8" name="Google Shape;4858;p24"/>
              <p:cNvSpPr/>
              <p:nvPr/>
            </p:nvSpPr>
            <p:spPr>
              <a:xfrm>
                <a:off x="1002347" y="31356"/>
                <a:ext cx="327813" cy="327813"/>
              </a:xfrm>
              <a:custGeom>
                <a:rect l="l" t="t" r="r" b="b"/>
                <a:pathLst>
                  <a:path w="21600" h="21600" extrusionOk="0">
                    <a:moveTo>
                      <a:pt x="21600" y="10802"/>
                    </a:moveTo>
                    <a:lnTo>
                      <a:pt x="21214" y="7931"/>
                    </a:lnTo>
                    <a:lnTo>
                      <a:pt x="20126" y="5351"/>
                    </a:lnTo>
                    <a:lnTo>
                      <a:pt x="18438" y="3164"/>
                    </a:lnTo>
                    <a:lnTo>
                      <a:pt x="16252" y="1475"/>
                    </a:lnTo>
                    <a:lnTo>
                      <a:pt x="13672" y="387"/>
                    </a:lnTo>
                    <a:lnTo>
                      <a:pt x="10802" y="0"/>
                    </a:lnTo>
                    <a:lnTo>
                      <a:pt x="7930" y="387"/>
                    </a:lnTo>
                    <a:lnTo>
                      <a:pt x="5350" y="1475"/>
                    </a:lnTo>
                    <a:lnTo>
                      <a:pt x="3164" y="3164"/>
                    </a:lnTo>
                    <a:lnTo>
                      <a:pt x="1474" y="5351"/>
                    </a:lnTo>
                    <a:lnTo>
                      <a:pt x="386" y="7931"/>
                    </a:lnTo>
                    <a:lnTo>
                      <a:pt x="0" y="10802"/>
                    </a:lnTo>
                    <a:lnTo>
                      <a:pt x="386" y="13673"/>
                    </a:lnTo>
                    <a:lnTo>
                      <a:pt x="1474" y="16253"/>
                    </a:lnTo>
                    <a:lnTo>
                      <a:pt x="3164" y="18439"/>
                    </a:lnTo>
                    <a:lnTo>
                      <a:pt x="5350" y="20126"/>
                    </a:lnTo>
                    <a:lnTo>
                      <a:pt x="7930" y="21215"/>
                    </a:lnTo>
                    <a:lnTo>
                      <a:pt x="10802" y="21600"/>
                    </a:lnTo>
                    <a:lnTo>
                      <a:pt x="13672" y="21215"/>
                    </a:lnTo>
                    <a:lnTo>
                      <a:pt x="16252" y="20126"/>
                    </a:lnTo>
                    <a:lnTo>
                      <a:pt x="18438" y="18439"/>
                    </a:lnTo>
                    <a:lnTo>
                      <a:pt x="20126" y="16253"/>
                    </a:lnTo>
                    <a:lnTo>
                      <a:pt x="21214" y="13673"/>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9" name="Google Shape;4859;p24"/>
              <p:cNvSpPr/>
              <p:nvPr/>
            </p:nvSpPr>
            <p:spPr>
              <a:xfrm>
                <a:off x="1504962" y="19964"/>
                <a:ext cx="350636" cy="350623"/>
              </a:xfrm>
              <a:custGeom>
                <a:rect l="l" t="t" r="r" b="b"/>
                <a:pathLst>
                  <a:path w="21600" h="21600" extrusionOk="0">
                    <a:moveTo>
                      <a:pt x="21600" y="10801"/>
                    </a:moveTo>
                    <a:lnTo>
                      <a:pt x="21214" y="7929"/>
                    </a:lnTo>
                    <a:lnTo>
                      <a:pt x="20125" y="5349"/>
                    </a:lnTo>
                    <a:lnTo>
                      <a:pt x="18436" y="3163"/>
                    </a:lnTo>
                    <a:lnTo>
                      <a:pt x="16250" y="1474"/>
                    </a:lnTo>
                    <a:lnTo>
                      <a:pt x="13671" y="386"/>
                    </a:lnTo>
                    <a:lnTo>
                      <a:pt x="10800" y="0"/>
                    </a:lnTo>
                    <a:lnTo>
                      <a:pt x="7928" y="386"/>
                    </a:lnTo>
                    <a:lnTo>
                      <a:pt x="5349" y="1474"/>
                    </a:lnTo>
                    <a:lnTo>
                      <a:pt x="3163" y="3163"/>
                    </a:lnTo>
                    <a:lnTo>
                      <a:pt x="1475" y="5349"/>
                    </a:lnTo>
                    <a:lnTo>
                      <a:pt x="386" y="7929"/>
                    </a:lnTo>
                    <a:lnTo>
                      <a:pt x="0" y="10801"/>
                    </a:lnTo>
                    <a:lnTo>
                      <a:pt x="386" y="13671"/>
                    </a:lnTo>
                    <a:lnTo>
                      <a:pt x="1475" y="16251"/>
                    </a:lnTo>
                    <a:lnTo>
                      <a:pt x="3163" y="18437"/>
                    </a:lnTo>
                    <a:lnTo>
                      <a:pt x="5349" y="20126"/>
                    </a:lnTo>
                    <a:lnTo>
                      <a:pt x="7928" y="21214"/>
                    </a:lnTo>
                    <a:lnTo>
                      <a:pt x="10800" y="21600"/>
                    </a:lnTo>
                    <a:lnTo>
                      <a:pt x="13671" y="21214"/>
                    </a:lnTo>
                    <a:lnTo>
                      <a:pt x="16250" y="20126"/>
                    </a:lnTo>
                    <a:lnTo>
                      <a:pt x="18436"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0" name="Google Shape;4860;p24"/>
              <p:cNvSpPr/>
              <p:nvPr/>
            </p:nvSpPr>
            <p:spPr>
              <a:xfrm>
                <a:off x="2008987" y="9982"/>
                <a:ext cx="370562" cy="370599"/>
              </a:xfrm>
              <a:custGeom>
                <a:rect l="l" t="t" r="r" b="b"/>
                <a:pathLst>
                  <a:path w="21600" h="21600" extrusionOk="0">
                    <a:moveTo>
                      <a:pt x="21600" y="10800"/>
                    </a:moveTo>
                    <a:lnTo>
                      <a:pt x="21214" y="7929"/>
                    </a:lnTo>
                    <a:lnTo>
                      <a:pt x="20125" y="5349"/>
                    </a:lnTo>
                    <a:lnTo>
                      <a:pt x="18437" y="3164"/>
                    </a:lnTo>
                    <a:lnTo>
                      <a:pt x="16251" y="1474"/>
                    </a:lnTo>
                    <a:lnTo>
                      <a:pt x="13672" y="386"/>
                    </a:lnTo>
                    <a:lnTo>
                      <a:pt x="10800" y="0"/>
                    </a:lnTo>
                    <a:lnTo>
                      <a:pt x="7929" y="386"/>
                    </a:lnTo>
                    <a:lnTo>
                      <a:pt x="5349" y="1474"/>
                    </a:lnTo>
                    <a:lnTo>
                      <a:pt x="3163" y="3164"/>
                    </a:lnTo>
                    <a:lnTo>
                      <a:pt x="1475" y="5349"/>
                    </a:lnTo>
                    <a:lnTo>
                      <a:pt x="386" y="7929"/>
                    </a:lnTo>
                    <a:lnTo>
                      <a:pt x="0" y="10800"/>
                    </a:lnTo>
                    <a:lnTo>
                      <a:pt x="386" y="13672"/>
                    </a:lnTo>
                    <a:lnTo>
                      <a:pt x="1475" y="16251"/>
                    </a:lnTo>
                    <a:lnTo>
                      <a:pt x="3163" y="18437"/>
                    </a:lnTo>
                    <a:lnTo>
                      <a:pt x="5349" y="20126"/>
                    </a:lnTo>
                    <a:lnTo>
                      <a:pt x="7929" y="21214"/>
                    </a:lnTo>
                    <a:lnTo>
                      <a:pt x="10800" y="21600"/>
                    </a:lnTo>
                    <a:lnTo>
                      <a:pt x="13672" y="21214"/>
                    </a:lnTo>
                    <a:lnTo>
                      <a:pt x="16251" y="20126"/>
                    </a:lnTo>
                    <a:lnTo>
                      <a:pt x="18437" y="18437"/>
                    </a:lnTo>
                    <a:lnTo>
                      <a:pt x="20125"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1" name="Google Shape;4861;p24"/>
              <p:cNvSpPr/>
              <p:nvPr/>
            </p:nvSpPr>
            <p:spPr>
              <a:xfrm>
                <a:off x="2515870" y="2870"/>
                <a:ext cx="384836" cy="384823"/>
              </a:xfrm>
              <a:custGeom>
                <a:rect l="l" t="t" r="r" b="b"/>
                <a:pathLst>
                  <a:path w="21600" h="21600" extrusionOk="0">
                    <a:moveTo>
                      <a:pt x="21600" y="10446"/>
                    </a:moveTo>
                    <a:lnTo>
                      <a:pt x="21237" y="8003"/>
                    </a:lnTo>
                    <a:lnTo>
                      <a:pt x="20158" y="5397"/>
                    </a:lnTo>
                    <a:lnTo>
                      <a:pt x="18687" y="3413"/>
                    </a:lnTo>
                    <a:lnTo>
                      <a:pt x="16506" y="1623"/>
                    </a:lnTo>
                    <a:lnTo>
                      <a:pt x="14274" y="567"/>
                    </a:lnTo>
                    <a:lnTo>
                      <a:pt x="11506" y="17"/>
                    </a:lnTo>
                    <a:lnTo>
                      <a:pt x="11154" y="0"/>
                    </a:lnTo>
                    <a:lnTo>
                      <a:pt x="10446" y="0"/>
                    </a:lnTo>
                    <a:lnTo>
                      <a:pt x="8004" y="362"/>
                    </a:lnTo>
                    <a:lnTo>
                      <a:pt x="5397" y="1442"/>
                    </a:lnTo>
                    <a:lnTo>
                      <a:pt x="3414" y="2913"/>
                    </a:lnTo>
                    <a:lnTo>
                      <a:pt x="1624" y="5094"/>
                    </a:lnTo>
                    <a:lnTo>
                      <a:pt x="568" y="7327"/>
                    </a:lnTo>
                    <a:lnTo>
                      <a:pt x="17" y="10093"/>
                    </a:lnTo>
                    <a:lnTo>
                      <a:pt x="0" y="10446"/>
                    </a:lnTo>
                    <a:lnTo>
                      <a:pt x="0" y="11154"/>
                    </a:lnTo>
                    <a:lnTo>
                      <a:pt x="362" y="13597"/>
                    </a:lnTo>
                    <a:lnTo>
                      <a:pt x="1442" y="16203"/>
                    </a:lnTo>
                    <a:lnTo>
                      <a:pt x="2913" y="18187"/>
                    </a:lnTo>
                    <a:lnTo>
                      <a:pt x="5094" y="19977"/>
                    </a:lnTo>
                    <a:lnTo>
                      <a:pt x="7326" y="21033"/>
                    </a:lnTo>
                    <a:lnTo>
                      <a:pt x="10094" y="21583"/>
                    </a:lnTo>
                    <a:lnTo>
                      <a:pt x="10446" y="21600"/>
                    </a:lnTo>
                    <a:lnTo>
                      <a:pt x="11154" y="21600"/>
                    </a:lnTo>
                    <a:lnTo>
                      <a:pt x="13596" y="21238"/>
                    </a:lnTo>
                    <a:lnTo>
                      <a:pt x="16203" y="20159"/>
                    </a:lnTo>
                    <a:lnTo>
                      <a:pt x="18186" y="18687"/>
                    </a:lnTo>
                    <a:lnTo>
                      <a:pt x="19976" y="16506"/>
                    </a:lnTo>
                    <a:lnTo>
                      <a:pt x="21032" y="14273"/>
                    </a:lnTo>
                    <a:lnTo>
                      <a:pt x="21582" y="11507"/>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2" name="Google Shape;4862;p24"/>
              <p:cNvSpPr/>
              <p:nvPr/>
            </p:nvSpPr>
            <p:spPr>
              <a:xfrm>
                <a:off x="3027032" y="0"/>
                <a:ext cx="390526" cy="390564"/>
              </a:xfrm>
              <a:custGeom>
                <a:rect l="l" t="t" r="r" b="b"/>
                <a:pathLst>
                  <a:path w="21600" h="21600" extrusionOk="0">
                    <a:moveTo>
                      <a:pt x="21600" y="10801"/>
                    </a:moveTo>
                    <a:lnTo>
                      <a:pt x="21315" y="8324"/>
                    </a:lnTo>
                    <a:lnTo>
                      <a:pt x="20502" y="6051"/>
                    </a:lnTo>
                    <a:lnTo>
                      <a:pt x="19228" y="4046"/>
                    </a:lnTo>
                    <a:lnTo>
                      <a:pt x="17555" y="2373"/>
                    </a:lnTo>
                    <a:lnTo>
                      <a:pt x="15550" y="1098"/>
                    </a:lnTo>
                    <a:lnTo>
                      <a:pt x="13277" y="285"/>
                    </a:lnTo>
                    <a:lnTo>
                      <a:pt x="10800" y="0"/>
                    </a:lnTo>
                    <a:lnTo>
                      <a:pt x="8323" y="285"/>
                    </a:lnTo>
                    <a:lnTo>
                      <a:pt x="6050" y="1098"/>
                    </a:lnTo>
                    <a:lnTo>
                      <a:pt x="4045" y="2373"/>
                    </a:lnTo>
                    <a:lnTo>
                      <a:pt x="2372" y="4046"/>
                    </a:lnTo>
                    <a:lnTo>
                      <a:pt x="1097" y="6051"/>
                    </a:lnTo>
                    <a:lnTo>
                      <a:pt x="285" y="8324"/>
                    </a:lnTo>
                    <a:lnTo>
                      <a:pt x="0" y="10801"/>
                    </a:lnTo>
                    <a:lnTo>
                      <a:pt x="285" y="13277"/>
                    </a:lnTo>
                    <a:lnTo>
                      <a:pt x="1097" y="15550"/>
                    </a:lnTo>
                    <a:lnTo>
                      <a:pt x="2372" y="17555"/>
                    </a:lnTo>
                    <a:lnTo>
                      <a:pt x="4045" y="19227"/>
                    </a:lnTo>
                    <a:lnTo>
                      <a:pt x="6050" y="20502"/>
                    </a:lnTo>
                    <a:lnTo>
                      <a:pt x="8323" y="21315"/>
                    </a:lnTo>
                    <a:lnTo>
                      <a:pt x="10800" y="21600"/>
                    </a:lnTo>
                    <a:lnTo>
                      <a:pt x="13277" y="21315"/>
                    </a:lnTo>
                    <a:lnTo>
                      <a:pt x="15550" y="20502"/>
                    </a:lnTo>
                    <a:lnTo>
                      <a:pt x="17555" y="19227"/>
                    </a:lnTo>
                    <a:lnTo>
                      <a:pt x="19228"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63" name="Google Shape;4863;p24" descr="Google Shape;1705;p20"/>
            <p:cNvPicPr preferRelativeResize="0"/>
            <p:nvPr/>
          </p:nvPicPr>
          <p:blipFill>
            <a:blip r:embed="rId38">
              <a:alphaModFix/>
            </a:blip>
            <a:stretch>
              <a:fillRect/>
            </a:stretch>
          </p:blipFill>
          <p:spPr>
            <a:xfrm>
              <a:off x="2504458" y="4612495"/>
              <a:ext cx="208098" cy="208111"/>
            </a:xfrm>
            <a:prstGeom prst="rect">
              <a:avLst/>
            </a:prstGeom>
            <a:noFill/>
            <a:ln>
              <a:noFill/>
            </a:ln>
          </p:spPr>
        </p:pic>
        <p:pic>
          <p:nvPicPr>
            <p:cNvPr id="4864" name="Google Shape;4864;p24" descr="Google Shape;1706;p20"/>
            <p:cNvPicPr preferRelativeResize="0"/>
            <p:nvPr/>
          </p:nvPicPr>
          <p:blipFill>
            <a:blip r:embed="rId39">
              <a:alphaModFix/>
            </a:blip>
            <a:stretch>
              <a:fillRect/>
            </a:stretch>
          </p:blipFill>
          <p:spPr>
            <a:xfrm>
              <a:off x="3004218" y="4598258"/>
              <a:ext cx="236602" cy="236601"/>
            </a:xfrm>
            <a:prstGeom prst="rect">
              <a:avLst/>
            </a:prstGeom>
            <a:noFill/>
            <a:ln>
              <a:noFill/>
            </a:ln>
          </p:spPr>
        </p:pic>
        <p:grpSp>
          <p:nvGrpSpPr>
            <p:cNvPr id="4865" name="Google Shape;4865;p24"/>
            <p:cNvGrpSpPr/>
            <p:nvPr/>
          </p:nvGrpSpPr>
          <p:grpSpPr>
            <a:xfrm>
              <a:off x="3505367" y="4536981"/>
              <a:ext cx="3394775" cy="359184"/>
              <a:chExt cx="3394774" cy="359183"/>
            </a:xfrm>
          </p:grpSpPr>
          <p:sp>
            <p:nvSpPr>
              <p:cNvPr id="4866" name="Google Shape;4866;p24"/>
              <p:cNvSpPr/>
              <p:nvPr/>
            </p:nvSpPr>
            <p:spPr>
              <a:xfrm>
                <a:off x="0" y="48437"/>
                <a:ext cx="262294" cy="262269"/>
              </a:xfrm>
              <a:custGeom>
                <a:rect l="l" t="t" r="r" b="b"/>
                <a:pathLst>
                  <a:path w="21600" h="21600" extrusionOk="0">
                    <a:moveTo>
                      <a:pt x="21600" y="10801"/>
                    </a:moveTo>
                    <a:lnTo>
                      <a:pt x="20751" y="6597"/>
                    </a:lnTo>
                    <a:lnTo>
                      <a:pt x="18436" y="3164"/>
                    </a:lnTo>
                    <a:lnTo>
                      <a:pt x="15004" y="849"/>
                    </a:lnTo>
                    <a:lnTo>
                      <a:pt x="10800" y="0"/>
                    </a:lnTo>
                    <a:lnTo>
                      <a:pt x="6596" y="849"/>
                    </a:lnTo>
                    <a:lnTo>
                      <a:pt x="3164" y="3164"/>
                    </a:lnTo>
                    <a:lnTo>
                      <a:pt x="849" y="6597"/>
                    </a:lnTo>
                    <a:lnTo>
                      <a:pt x="0" y="10801"/>
                    </a:lnTo>
                    <a:lnTo>
                      <a:pt x="849" y="15003"/>
                    </a:lnTo>
                    <a:lnTo>
                      <a:pt x="3164" y="18436"/>
                    </a:lnTo>
                    <a:lnTo>
                      <a:pt x="6596" y="20751"/>
                    </a:lnTo>
                    <a:lnTo>
                      <a:pt x="10800" y="21600"/>
                    </a:lnTo>
                    <a:lnTo>
                      <a:pt x="15004" y="20751"/>
                    </a:lnTo>
                    <a:lnTo>
                      <a:pt x="18436" y="18436"/>
                    </a:lnTo>
                    <a:lnTo>
                      <a:pt x="20751" y="15003"/>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7" name="Google Shape;4867;p24"/>
              <p:cNvSpPr/>
              <p:nvPr/>
            </p:nvSpPr>
            <p:spPr>
              <a:xfrm>
                <a:off x="502627" y="37045"/>
                <a:ext cx="285066" cy="285078"/>
              </a:xfrm>
              <a:custGeom>
                <a:rect l="l" t="t" r="r" b="b"/>
                <a:pathLst>
                  <a:path w="21600" h="21600" extrusionOk="0">
                    <a:moveTo>
                      <a:pt x="21600" y="10800"/>
                    </a:moveTo>
                    <a:lnTo>
                      <a:pt x="21135" y="7665"/>
                    </a:lnTo>
                    <a:lnTo>
                      <a:pt x="19779" y="4800"/>
                    </a:lnTo>
                    <a:lnTo>
                      <a:pt x="17652" y="2452"/>
                    </a:lnTo>
                    <a:lnTo>
                      <a:pt x="14933" y="823"/>
                    </a:lnTo>
                    <a:lnTo>
                      <a:pt x="11859" y="52"/>
                    </a:lnTo>
                    <a:lnTo>
                      <a:pt x="10800" y="0"/>
                    </a:lnTo>
                    <a:lnTo>
                      <a:pt x="10269" y="13"/>
                    </a:lnTo>
                    <a:lnTo>
                      <a:pt x="7162" y="631"/>
                    </a:lnTo>
                    <a:lnTo>
                      <a:pt x="4366" y="2126"/>
                    </a:lnTo>
                    <a:lnTo>
                      <a:pt x="2126" y="4366"/>
                    </a:lnTo>
                    <a:lnTo>
                      <a:pt x="630" y="7162"/>
                    </a:lnTo>
                    <a:lnTo>
                      <a:pt x="13" y="10269"/>
                    </a:lnTo>
                    <a:lnTo>
                      <a:pt x="0" y="10800"/>
                    </a:lnTo>
                    <a:lnTo>
                      <a:pt x="13" y="11331"/>
                    </a:lnTo>
                    <a:lnTo>
                      <a:pt x="630" y="14438"/>
                    </a:lnTo>
                    <a:lnTo>
                      <a:pt x="2126" y="17234"/>
                    </a:lnTo>
                    <a:lnTo>
                      <a:pt x="4366" y="19474"/>
                    </a:lnTo>
                    <a:lnTo>
                      <a:pt x="7162" y="20969"/>
                    </a:lnTo>
                    <a:lnTo>
                      <a:pt x="10269" y="21587"/>
                    </a:lnTo>
                    <a:lnTo>
                      <a:pt x="10800" y="21600"/>
                    </a:lnTo>
                    <a:lnTo>
                      <a:pt x="11330" y="21587"/>
                    </a:lnTo>
                    <a:lnTo>
                      <a:pt x="14438" y="20969"/>
                    </a:lnTo>
                    <a:lnTo>
                      <a:pt x="17234" y="19474"/>
                    </a:lnTo>
                    <a:lnTo>
                      <a:pt x="19474" y="17234"/>
                    </a:lnTo>
                    <a:lnTo>
                      <a:pt x="20969" y="14438"/>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8" name="Google Shape;4868;p24"/>
              <p:cNvSpPr/>
              <p:nvPr/>
            </p:nvSpPr>
            <p:spPr>
              <a:xfrm>
                <a:off x="1005217" y="25641"/>
                <a:ext cx="307875" cy="307849"/>
              </a:xfrm>
              <a:custGeom>
                <a:rect l="l" t="t" r="r" b="b"/>
                <a:pathLst>
                  <a:path w="21600" h="21600" extrusionOk="0">
                    <a:moveTo>
                      <a:pt x="21600" y="10800"/>
                    </a:moveTo>
                    <a:lnTo>
                      <a:pt x="21049" y="7386"/>
                    </a:lnTo>
                    <a:lnTo>
                      <a:pt x="19517" y="4422"/>
                    </a:lnTo>
                    <a:lnTo>
                      <a:pt x="17179" y="2084"/>
                    </a:lnTo>
                    <a:lnTo>
                      <a:pt x="14213" y="551"/>
                    </a:lnTo>
                    <a:lnTo>
                      <a:pt x="10800" y="0"/>
                    </a:lnTo>
                    <a:lnTo>
                      <a:pt x="7387" y="551"/>
                    </a:lnTo>
                    <a:lnTo>
                      <a:pt x="4422" y="2084"/>
                    </a:lnTo>
                    <a:lnTo>
                      <a:pt x="2084" y="4422"/>
                    </a:lnTo>
                    <a:lnTo>
                      <a:pt x="551" y="7386"/>
                    </a:lnTo>
                    <a:lnTo>
                      <a:pt x="0" y="10800"/>
                    </a:lnTo>
                    <a:lnTo>
                      <a:pt x="551" y="14215"/>
                    </a:lnTo>
                    <a:lnTo>
                      <a:pt x="2084" y="17179"/>
                    </a:lnTo>
                    <a:lnTo>
                      <a:pt x="4422" y="19517"/>
                    </a:lnTo>
                    <a:lnTo>
                      <a:pt x="7387" y="21050"/>
                    </a:lnTo>
                    <a:lnTo>
                      <a:pt x="10800" y="21600"/>
                    </a:lnTo>
                    <a:lnTo>
                      <a:pt x="14213" y="21050"/>
                    </a:lnTo>
                    <a:lnTo>
                      <a:pt x="17179" y="19517"/>
                    </a:lnTo>
                    <a:lnTo>
                      <a:pt x="19517" y="17179"/>
                    </a:lnTo>
                    <a:lnTo>
                      <a:pt x="21049" y="14215"/>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9" name="Google Shape;4869;p24"/>
              <p:cNvSpPr/>
              <p:nvPr/>
            </p:nvSpPr>
            <p:spPr>
              <a:xfrm>
                <a:off x="1509255" y="15659"/>
                <a:ext cx="327801" cy="327826"/>
              </a:xfrm>
              <a:custGeom>
                <a:rect l="l" t="t" r="r" b="b"/>
                <a:pathLst>
                  <a:path w="21600" h="21600" extrusionOk="0">
                    <a:moveTo>
                      <a:pt x="21600" y="10800"/>
                    </a:moveTo>
                    <a:lnTo>
                      <a:pt x="21215" y="7929"/>
                    </a:lnTo>
                    <a:lnTo>
                      <a:pt x="20126" y="5349"/>
                    </a:lnTo>
                    <a:lnTo>
                      <a:pt x="18437" y="3163"/>
                    </a:lnTo>
                    <a:lnTo>
                      <a:pt x="16252" y="1474"/>
                    </a:lnTo>
                    <a:lnTo>
                      <a:pt x="13672" y="386"/>
                    </a:lnTo>
                    <a:lnTo>
                      <a:pt x="10800" y="0"/>
                    </a:lnTo>
                    <a:lnTo>
                      <a:pt x="7928" y="386"/>
                    </a:lnTo>
                    <a:lnTo>
                      <a:pt x="5348" y="1474"/>
                    </a:lnTo>
                    <a:lnTo>
                      <a:pt x="3162" y="3163"/>
                    </a:lnTo>
                    <a:lnTo>
                      <a:pt x="1475" y="5349"/>
                    </a:lnTo>
                    <a:lnTo>
                      <a:pt x="386" y="7929"/>
                    </a:lnTo>
                    <a:lnTo>
                      <a:pt x="0" y="10800"/>
                    </a:lnTo>
                    <a:lnTo>
                      <a:pt x="386" y="13672"/>
                    </a:lnTo>
                    <a:lnTo>
                      <a:pt x="1475" y="16252"/>
                    </a:lnTo>
                    <a:lnTo>
                      <a:pt x="3162" y="18437"/>
                    </a:lnTo>
                    <a:lnTo>
                      <a:pt x="5348" y="20126"/>
                    </a:lnTo>
                    <a:lnTo>
                      <a:pt x="7928" y="21214"/>
                    </a:lnTo>
                    <a:lnTo>
                      <a:pt x="10800" y="21600"/>
                    </a:lnTo>
                    <a:lnTo>
                      <a:pt x="13672" y="21214"/>
                    </a:lnTo>
                    <a:lnTo>
                      <a:pt x="16252" y="20126"/>
                    </a:lnTo>
                    <a:lnTo>
                      <a:pt x="18437" y="18437"/>
                    </a:lnTo>
                    <a:lnTo>
                      <a:pt x="20126" y="16252"/>
                    </a:lnTo>
                    <a:lnTo>
                      <a:pt x="21215"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0" name="Google Shape;4870;p24"/>
              <p:cNvSpPr/>
              <p:nvPr/>
            </p:nvSpPr>
            <p:spPr>
              <a:xfrm>
                <a:off x="2014702" y="7124"/>
                <a:ext cx="344933" cy="344921"/>
              </a:xfrm>
              <a:custGeom>
                <a:rect l="l" t="t" r="r" b="b"/>
                <a:pathLst>
                  <a:path w="21600" h="21600" extrusionOk="0">
                    <a:moveTo>
                      <a:pt x="21600" y="10800"/>
                    </a:moveTo>
                    <a:lnTo>
                      <a:pt x="21276" y="8175"/>
                    </a:lnTo>
                    <a:lnTo>
                      <a:pt x="20325" y="5709"/>
                    </a:lnTo>
                    <a:lnTo>
                      <a:pt x="18803" y="3547"/>
                    </a:lnTo>
                    <a:lnTo>
                      <a:pt x="16800" y="1820"/>
                    </a:lnTo>
                    <a:lnTo>
                      <a:pt x="14438" y="631"/>
                    </a:lnTo>
                    <a:lnTo>
                      <a:pt x="11859" y="52"/>
                    </a:lnTo>
                    <a:lnTo>
                      <a:pt x="10800" y="0"/>
                    </a:lnTo>
                    <a:lnTo>
                      <a:pt x="10270" y="13"/>
                    </a:lnTo>
                    <a:lnTo>
                      <a:pt x="7665" y="464"/>
                    </a:lnTo>
                    <a:lnTo>
                      <a:pt x="5248" y="1536"/>
                    </a:lnTo>
                    <a:lnTo>
                      <a:pt x="3164" y="3163"/>
                    </a:lnTo>
                    <a:lnTo>
                      <a:pt x="1537" y="5248"/>
                    </a:lnTo>
                    <a:lnTo>
                      <a:pt x="465" y="7664"/>
                    </a:lnTo>
                    <a:lnTo>
                      <a:pt x="14" y="10269"/>
                    </a:lnTo>
                    <a:lnTo>
                      <a:pt x="0" y="10800"/>
                    </a:lnTo>
                    <a:lnTo>
                      <a:pt x="14" y="11331"/>
                    </a:lnTo>
                    <a:lnTo>
                      <a:pt x="465" y="13936"/>
                    </a:lnTo>
                    <a:lnTo>
                      <a:pt x="1537" y="16352"/>
                    </a:lnTo>
                    <a:lnTo>
                      <a:pt x="3164" y="18437"/>
                    </a:lnTo>
                    <a:lnTo>
                      <a:pt x="5248" y="20064"/>
                    </a:lnTo>
                    <a:lnTo>
                      <a:pt x="7665" y="21136"/>
                    </a:lnTo>
                    <a:lnTo>
                      <a:pt x="10270" y="21587"/>
                    </a:lnTo>
                    <a:lnTo>
                      <a:pt x="10800" y="21600"/>
                    </a:lnTo>
                    <a:lnTo>
                      <a:pt x="11330" y="21587"/>
                    </a:lnTo>
                    <a:lnTo>
                      <a:pt x="13935" y="21136"/>
                    </a:lnTo>
                    <a:lnTo>
                      <a:pt x="16352" y="20064"/>
                    </a:lnTo>
                    <a:lnTo>
                      <a:pt x="18437" y="18437"/>
                    </a:lnTo>
                    <a:lnTo>
                      <a:pt x="20064" y="16352"/>
                    </a:lnTo>
                    <a:lnTo>
                      <a:pt x="21135" y="13936"/>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1" name="Google Shape;4871;p24"/>
              <p:cNvSpPr/>
              <p:nvPr/>
            </p:nvSpPr>
            <p:spPr>
              <a:xfrm>
                <a:off x="3035592" y="0"/>
                <a:ext cx="359182" cy="359183"/>
              </a:xfrm>
              <a:custGeom>
                <a:rect l="l" t="t" r="r" b="b"/>
                <a:pathLst>
                  <a:path w="21600" h="21600" extrusionOk="0">
                    <a:moveTo>
                      <a:pt x="21600" y="10446"/>
                    </a:moveTo>
                    <a:lnTo>
                      <a:pt x="21237" y="8003"/>
                    </a:lnTo>
                    <a:lnTo>
                      <a:pt x="20158" y="5397"/>
                    </a:lnTo>
                    <a:lnTo>
                      <a:pt x="18687" y="3413"/>
                    </a:lnTo>
                    <a:lnTo>
                      <a:pt x="16506" y="1623"/>
                    </a:lnTo>
                    <a:lnTo>
                      <a:pt x="14273" y="567"/>
                    </a:lnTo>
                    <a:lnTo>
                      <a:pt x="11506" y="17"/>
                    </a:lnTo>
                    <a:lnTo>
                      <a:pt x="11154" y="0"/>
                    </a:lnTo>
                    <a:lnTo>
                      <a:pt x="10446" y="0"/>
                    </a:lnTo>
                    <a:lnTo>
                      <a:pt x="8003" y="362"/>
                    </a:lnTo>
                    <a:lnTo>
                      <a:pt x="5397" y="1442"/>
                    </a:lnTo>
                    <a:lnTo>
                      <a:pt x="3413" y="2913"/>
                    </a:lnTo>
                    <a:lnTo>
                      <a:pt x="1624" y="5093"/>
                    </a:lnTo>
                    <a:lnTo>
                      <a:pt x="567" y="7326"/>
                    </a:lnTo>
                    <a:lnTo>
                      <a:pt x="18" y="10093"/>
                    </a:lnTo>
                    <a:lnTo>
                      <a:pt x="0" y="10446"/>
                    </a:lnTo>
                    <a:lnTo>
                      <a:pt x="0" y="11154"/>
                    </a:lnTo>
                    <a:lnTo>
                      <a:pt x="362" y="13596"/>
                    </a:lnTo>
                    <a:lnTo>
                      <a:pt x="1442" y="16203"/>
                    </a:lnTo>
                    <a:lnTo>
                      <a:pt x="2913" y="18186"/>
                    </a:lnTo>
                    <a:lnTo>
                      <a:pt x="5094" y="19976"/>
                    </a:lnTo>
                    <a:lnTo>
                      <a:pt x="7327" y="21032"/>
                    </a:lnTo>
                    <a:lnTo>
                      <a:pt x="10094" y="21582"/>
                    </a:lnTo>
                    <a:lnTo>
                      <a:pt x="10446" y="21600"/>
                    </a:lnTo>
                    <a:lnTo>
                      <a:pt x="11154" y="21600"/>
                    </a:lnTo>
                    <a:lnTo>
                      <a:pt x="13597" y="21237"/>
                    </a:lnTo>
                    <a:lnTo>
                      <a:pt x="16203" y="20157"/>
                    </a:lnTo>
                    <a:lnTo>
                      <a:pt x="18187" y="18686"/>
                    </a:lnTo>
                    <a:lnTo>
                      <a:pt x="19976" y="16506"/>
                    </a:lnTo>
                    <a:lnTo>
                      <a:pt x="21033" y="14273"/>
                    </a:lnTo>
                    <a:lnTo>
                      <a:pt x="21582" y="11506"/>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72" name="Google Shape;4872;p24" descr="Google Shape;1708;p20"/>
            <p:cNvPicPr preferRelativeResize="0"/>
            <p:nvPr/>
          </p:nvPicPr>
          <p:blipFill>
            <a:blip r:embed="rId40">
              <a:alphaModFix/>
            </a:blip>
            <a:stretch>
              <a:fillRect/>
            </a:stretch>
          </p:blipFill>
          <p:spPr>
            <a:xfrm>
              <a:off x="2511575" y="5133641"/>
              <a:ext cx="193841" cy="193846"/>
            </a:xfrm>
            <a:prstGeom prst="rect">
              <a:avLst/>
            </a:prstGeom>
            <a:noFill/>
            <a:ln>
              <a:noFill/>
            </a:ln>
          </p:spPr>
        </p:pic>
        <p:pic>
          <p:nvPicPr>
            <p:cNvPr id="4873" name="Google Shape;4873;p24" descr="Google Shape;1709;p20"/>
            <p:cNvPicPr preferRelativeResize="0"/>
            <p:nvPr/>
          </p:nvPicPr>
          <p:blipFill>
            <a:blip r:embed="rId20">
              <a:alphaModFix/>
            </a:blip>
            <a:stretch>
              <a:fillRect/>
            </a:stretch>
          </p:blipFill>
          <p:spPr>
            <a:xfrm>
              <a:off x="3012771" y="5120799"/>
              <a:ext cx="219508" cy="219508"/>
            </a:xfrm>
            <a:prstGeom prst="rect">
              <a:avLst/>
            </a:prstGeom>
            <a:noFill/>
            <a:ln>
              <a:noFill/>
            </a:ln>
          </p:spPr>
        </p:pic>
        <p:pic>
          <p:nvPicPr>
            <p:cNvPr id="4874" name="Google Shape;4874;p24" descr="Google Shape;1710;p20"/>
            <p:cNvPicPr preferRelativeResize="0"/>
            <p:nvPr/>
          </p:nvPicPr>
          <p:blipFill>
            <a:blip r:embed="rId41">
              <a:alphaModFix/>
            </a:blip>
            <a:stretch>
              <a:fillRect/>
            </a:stretch>
          </p:blipFill>
          <p:spPr>
            <a:xfrm>
              <a:off x="3513930" y="5107986"/>
              <a:ext cx="245160" cy="245163"/>
            </a:xfrm>
            <a:prstGeom prst="rect">
              <a:avLst/>
            </a:prstGeom>
            <a:noFill/>
            <a:ln>
              <a:noFill/>
            </a:ln>
          </p:spPr>
        </p:pic>
        <p:grpSp>
          <p:nvGrpSpPr>
            <p:cNvPr id="4875" name="Google Shape;4875;p24"/>
            <p:cNvGrpSpPr/>
            <p:nvPr/>
          </p:nvGrpSpPr>
          <p:grpSpPr>
            <a:xfrm>
              <a:off x="3078735" y="55609"/>
              <a:ext cx="10352383" cy="5599571"/>
              <a:chExt cx="10352381" cy="5599570"/>
            </a:xfrm>
          </p:grpSpPr>
          <p:sp>
            <p:nvSpPr>
              <p:cNvPr id="4876" name="Google Shape;4876;p24"/>
              <p:cNvSpPr/>
              <p:nvPr/>
            </p:nvSpPr>
            <p:spPr>
              <a:xfrm>
                <a:off x="0" y="5586869"/>
                <a:ext cx="87541" cy="12701"/>
              </a:xfrm>
              <a:custGeom>
                <a:rect l="l" t="t" r="r" b="b"/>
                <a:pathLst>
                  <a:path w="21600" h="21600" extrusionOk="0">
                    <a:moveTo>
                      <a:pt x="21600" y="21600"/>
                    </a:moveTo>
                    <a:lnTo>
                      <a:pt x="20519" y="15758"/>
                    </a:lnTo>
                    <a:lnTo>
                      <a:pt x="10801" y="0"/>
                    </a:lnTo>
                    <a:lnTo>
                      <a:pt x="1078" y="15758"/>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7" name="Google Shape;4877;p24"/>
              <p:cNvSpPr/>
              <p:nvPr/>
            </p:nvSpPr>
            <p:spPr>
              <a:xfrm>
                <a:off x="496480" y="5577788"/>
                <a:ext cx="122594" cy="20880"/>
              </a:xfrm>
              <a:custGeom>
                <a:rect l="l" t="t" r="r" b="b"/>
                <a:pathLst>
                  <a:path w="21600" h="21600" extrusionOk="0">
                    <a:moveTo>
                      <a:pt x="21600" y="21600"/>
                    </a:moveTo>
                    <a:lnTo>
                      <a:pt x="18425" y="9040"/>
                    </a:lnTo>
                    <a:lnTo>
                      <a:pt x="10801" y="0"/>
                    </a:lnTo>
                    <a:lnTo>
                      <a:pt x="3175" y="9040"/>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8" name="Google Shape;4878;p24"/>
              <p:cNvSpPr/>
              <p:nvPr/>
            </p:nvSpPr>
            <p:spPr>
              <a:xfrm>
                <a:off x="988719" y="5566384"/>
                <a:ext cx="166130" cy="32285"/>
              </a:xfrm>
              <a:custGeom>
                <a:rect l="l" t="t" r="r" b="b"/>
                <a:pathLst>
                  <a:path w="21600" h="21600" extrusionOk="0">
                    <a:moveTo>
                      <a:pt x="21600" y="21600"/>
                    </a:moveTo>
                    <a:lnTo>
                      <a:pt x="15933" y="4181"/>
                    </a:lnTo>
                    <a:lnTo>
                      <a:pt x="11846" y="0"/>
                    </a:lnTo>
                    <a:lnTo>
                      <a:pt x="9754" y="0"/>
                    </a:lnTo>
                    <a:lnTo>
                      <a:pt x="3735" y="8302"/>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9" name="Google Shape;4879;p24"/>
              <p:cNvSpPr/>
              <p:nvPr/>
            </p:nvSpPr>
            <p:spPr>
              <a:xfrm>
                <a:off x="937793" y="5040984"/>
                <a:ext cx="267958" cy="267971"/>
              </a:xfrm>
              <a:custGeom>
                <a:rect l="l" t="t" r="r" b="b"/>
                <a:pathLst>
                  <a:path w="21600" h="21600" extrusionOk="0">
                    <a:moveTo>
                      <a:pt x="21600" y="10799"/>
                    </a:moveTo>
                    <a:lnTo>
                      <a:pt x="21049" y="7386"/>
                    </a:lnTo>
                    <a:lnTo>
                      <a:pt x="19517" y="4421"/>
                    </a:lnTo>
                    <a:lnTo>
                      <a:pt x="17180" y="2084"/>
                    </a:lnTo>
                    <a:lnTo>
                      <a:pt x="14215" y="551"/>
                    </a:lnTo>
                    <a:lnTo>
                      <a:pt x="10802" y="0"/>
                    </a:lnTo>
                    <a:lnTo>
                      <a:pt x="7387" y="551"/>
                    </a:lnTo>
                    <a:lnTo>
                      <a:pt x="4422" y="2084"/>
                    </a:lnTo>
                    <a:lnTo>
                      <a:pt x="2084" y="4421"/>
                    </a:lnTo>
                    <a:lnTo>
                      <a:pt x="551" y="7386"/>
                    </a:lnTo>
                    <a:lnTo>
                      <a:pt x="0" y="10799"/>
                    </a:lnTo>
                    <a:lnTo>
                      <a:pt x="551" y="14213"/>
                    </a:lnTo>
                    <a:lnTo>
                      <a:pt x="2084" y="17179"/>
                    </a:lnTo>
                    <a:lnTo>
                      <a:pt x="4422" y="19516"/>
                    </a:lnTo>
                    <a:lnTo>
                      <a:pt x="7387" y="21049"/>
                    </a:lnTo>
                    <a:lnTo>
                      <a:pt x="10802" y="21600"/>
                    </a:lnTo>
                    <a:lnTo>
                      <a:pt x="14215" y="21049"/>
                    </a:lnTo>
                    <a:lnTo>
                      <a:pt x="17180" y="19516"/>
                    </a:lnTo>
                    <a:lnTo>
                      <a:pt x="19517" y="17179"/>
                    </a:lnTo>
                    <a:lnTo>
                      <a:pt x="21049" y="14213"/>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0" name="Google Shape;4880;p24"/>
              <p:cNvSpPr/>
              <p:nvPr/>
            </p:nvSpPr>
            <p:spPr>
              <a:xfrm>
                <a:off x="1491423" y="5557837"/>
                <a:ext cx="188736" cy="40832"/>
              </a:xfrm>
              <a:custGeom>
                <a:rect l="l" t="t" r="r" b="b"/>
                <a:pathLst>
                  <a:path w="21600" h="21600" extrusionOk="0">
                    <a:moveTo>
                      <a:pt x="21600" y="21600"/>
                    </a:moveTo>
                    <a:lnTo>
                      <a:pt x="21412" y="20317"/>
                    </a:lnTo>
                    <a:lnTo>
                      <a:pt x="16644" y="5449"/>
                    </a:lnTo>
                    <a:lnTo>
                      <a:pt x="10802" y="0"/>
                    </a:lnTo>
                    <a:lnTo>
                      <a:pt x="4959" y="5449"/>
                    </a:lnTo>
                    <a:lnTo>
                      <a:pt x="187" y="20317"/>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1" name="Google Shape;4881;p24"/>
              <p:cNvSpPr/>
              <p:nvPr/>
            </p:nvSpPr>
            <p:spPr>
              <a:xfrm>
                <a:off x="1441830" y="5031002"/>
                <a:ext cx="287910" cy="287897"/>
              </a:xfrm>
              <a:custGeom>
                <a:rect l="l" t="t" r="r" b="b"/>
                <a:pathLst>
                  <a:path w="21600" h="21600" extrusionOk="0">
                    <a:moveTo>
                      <a:pt x="21600" y="10800"/>
                    </a:moveTo>
                    <a:lnTo>
                      <a:pt x="21049" y="7386"/>
                    </a:lnTo>
                    <a:lnTo>
                      <a:pt x="19516" y="4421"/>
                    </a:lnTo>
                    <a:lnTo>
                      <a:pt x="17179" y="2084"/>
                    </a:lnTo>
                    <a:lnTo>
                      <a:pt x="14215" y="551"/>
                    </a:lnTo>
                    <a:lnTo>
                      <a:pt x="10802" y="0"/>
                    </a:lnTo>
                    <a:lnTo>
                      <a:pt x="7388" y="551"/>
                    </a:lnTo>
                    <a:lnTo>
                      <a:pt x="4423" y="2084"/>
                    </a:lnTo>
                    <a:lnTo>
                      <a:pt x="2085" y="4421"/>
                    </a:lnTo>
                    <a:lnTo>
                      <a:pt x="551" y="7386"/>
                    </a:lnTo>
                    <a:lnTo>
                      <a:pt x="0" y="10800"/>
                    </a:lnTo>
                    <a:lnTo>
                      <a:pt x="551" y="14214"/>
                    </a:lnTo>
                    <a:lnTo>
                      <a:pt x="2085" y="17178"/>
                    </a:lnTo>
                    <a:lnTo>
                      <a:pt x="4423" y="19516"/>
                    </a:lnTo>
                    <a:lnTo>
                      <a:pt x="7388" y="21049"/>
                    </a:lnTo>
                    <a:lnTo>
                      <a:pt x="10802" y="21600"/>
                    </a:lnTo>
                    <a:lnTo>
                      <a:pt x="14215" y="21049"/>
                    </a:lnTo>
                    <a:lnTo>
                      <a:pt x="17179" y="19516"/>
                    </a:lnTo>
                    <a:lnTo>
                      <a:pt x="19516"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2" name="Google Shape;4882;p24"/>
              <p:cNvSpPr/>
              <p:nvPr/>
            </p:nvSpPr>
            <p:spPr>
              <a:xfrm>
                <a:off x="1995157" y="5550713"/>
                <a:ext cx="209284" cy="47956"/>
              </a:xfrm>
              <a:custGeom>
                <a:rect l="l" t="t" r="r" b="b"/>
                <a:pathLst>
                  <a:path w="21600" h="21600" extrusionOk="0">
                    <a:moveTo>
                      <a:pt x="21600" y="21600"/>
                    </a:moveTo>
                    <a:lnTo>
                      <a:pt x="18136" y="8855"/>
                    </a:lnTo>
                    <a:lnTo>
                      <a:pt x="14268" y="1865"/>
                    </a:lnTo>
                    <a:lnTo>
                      <a:pt x="10799" y="0"/>
                    </a:lnTo>
                    <a:lnTo>
                      <a:pt x="10099" y="74"/>
                    </a:lnTo>
                    <a:lnTo>
                      <a:pt x="5994" y="3638"/>
                    </a:lnTo>
                    <a:lnTo>
                      <a:pt x="2299" y="12259"/>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3" name="Google Shape;4883;p24"/>
              <p:cNvSpPr/>
              <p:nvPr/>
            </p:nvSpPr>
            <p:spPr>
              <a:xfrm>
                <a:off x="1948688" y="5023866"/>
                <a:ext cx="302184" cy="302172"/>
              </a:xfrm>
              <a:custGeom>
                <a:rect l="l" t="t" r="r" b="b"/>
                <a:pathLst>
                  <a:path w="21600" h="21600" extrusionOk="0">
                    <a:moveTo>
                      <a:pt x="21600" y="10800"/>
                    </a:moveTo>
                    <a:lnTo>
                      <a:pt x="21049" y="7387"/>
                    </a:lnTo>
                    <a:lnTo>
                      <a:pt x="19517" y="4422"/>
                    </a:lnTo>
                    <a:lnTo>
                      <a:pt x="17179" y="2083"/>
                    </a:lnTo>
                    <a:lnTo>
                      <a:pt x="14214" y="550"/>
                    </a:lnTo>
                    <a:lnTo>
                      <a:pt x="10800" y="0"/>
                    </a:lnTo>
                    <a:lnTo>
                      <a:pt x="7387" y="550"/>
                    </a:lnTo>
                    <a:lnTo>
                      <a:pt x="4422" y="2083"/>
                    </a:lnTo>
                    <a:lnTo>
                      <a:pt x="2084" y="4422"/>
                    </a:lnTo>
                    <a:lnTo>
                      <a:pt x="551" y="7387"/>
                    </a:lnTo>
                    <a:lnTo>
                      <a:pt x="0" y="10800"/>
                    </a:lnTo>
                    <a:lnTo>
                      <a:pt x="551" y="14214"/>
                    </a:lnTo>
                    <a:lnTo>
                      <a:pt x="2084" y="17178"/>
                    </a:lnTo>
                    <a:lnTo>
                      <a:pt x="4422" y="19516"/>
                    </a:lnTo>
                    <a:lnTo>
                      <a:pt x="7387" y="21050"/>
                    </a:lnTo>
                    <a:lnTo>
                      <a:pt x="10800" y="21600"/>
                    </a:lnTo>
                    <a:lnTo>
                      <a:pt x="14214" y="21050"/>
                    </a:lnTo>
                    <a:lnTo>
                      <a:pt x="17179" y="19516"/>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4" name="Google Shape;4884;p24"/>
              <p:cNvSpPr/>
              <p:nvPr/>
            </p:nvSpPr>
            <p:spPr>
              <a:xfrm>
                <a:off x="2502878" y="5545009"/>
                <a:ext cx="221831" cy="53659"/>
              </a:xfrm>
              <a:custGeom>
                <a:rect l="l" t="t" r="r" b="b"/>
                <a:pathLst>
                  <a:path w="21600" h="21600" extrusionOk="0">
                    <a:moveTo>
                      <a:pt x="21600" y="21600"/>
                    </a:moveTo>
                    <a:lnTo>
                      <a:pt x="19079" y="11181"/>
                    </a:lnTo>
                    <a:lnTo>
                      <a:pt x="15230" y="2955"/>
                    </a:lnTo>
                    <a:lnTo>
                      <a:pt x="10799" y="0"/>
                    </a:lnTo>
                    <a:lnTo>
                      <a:pt x="6369" y="2955"/>
                    </a:lnTo>
                    <a:lnTo>
                      <a:pt x="2521" y="11181"/>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5" name="Google Shape;4885;p24"/>
              <p:cNvSpPr/>
              <p:nvPr/>
            </p:nvSpPr>
            <p:spPr>
              <a:xfrm>
                <a:off x="2455595" y="5016754"/>
                <a:ext cx="316409" cy="316409"/>
              </a:xfrm>
              <a:custGeom>
                <a:rect l="l" t="t" r="r" b="b"/>
                <a:pathLst>
                  <a:path w="21600" h="21600" extrusionOk="0">
                    <a:moveTo>
                      <a:pt x="21600" y="10800"/>
                    </a:moveTo>
                    <a:lnTo>
                      <a:pt x="21049" y="7387"/>
                    </a:lnTo>
                    <a:lnTo>
                      <a:pt x="19517" y="4422"/>
                    </a:lnTo>
                    <a:lnTo>
                      <a:pt x="17178" y="2083"/>
                    </a:lnTo>
                    <a:lnTo>
                      <a:pt x="14214" y="550"/>
                    </a:lnTo>
                    <a:lnTo>
                      <a:pt x="10800" y="0"/>
                    </a:lnTo>
                    <a:lnTo>
                      <a:pt x="7387" y="550"/>
                    </a:lnTo>
                    <a:lnTo>
                      <a:pt x="4422" y="2083"/>
                    </a:lnTo>
                    <a:lnTo>
                      <a:pt x="2083" y="4422"/>
                    </a:lnTo>
                    <a:lnTo>
                      <a:pt x="551" y="7387"/>
                    </a:lnTo>
                    <a:lnTo>
                      <a:pt x="0" y="10800"/>
                    </a:lnTo>
                    <a:lnTo>
                      <a:pt x="551" y="14214"/>
                    </a:lnTo>
                    <a:lnTo>
                      <a:pt x="2083" y="17178"/>
                    </a:lnTo>
                    <a:lnTo>
                      <a:pt x="4422" y="19517"/>
                    </a:lnTo>
                    <a:lnTo>
                      <a:pt x="7387" y="21049"/>
                    </a:lnTo>
                    <a:lnTo>
                      <a:pt x="10800" y="21600"/>
                    </a:lnTo>
                    <a:lnTo>
                      <a:pt x="14214" y="21049"/>
                    </a:lnTo>
                    <a:lnTo>
                      <a:pt x="17178" y="19517"/>
                    </a:lnTo>
                    <a:lnTo>
                      <a:pt x="19517"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6" name="Google Shape;4886;p24"/>
              <p:cNvSpPr/>
              <p:nvPr/>
            </p:nvSpPr>
            <p:spPr>
              <a:xfrm>
                <a:off x="3476471" y="5009629"/>
                <a:ext cx="330671" cy="330671"/>
              </a:xfrm>
              <a:custGeom>
                <a:rect l="l" t="t" r="r" b="b"/>
                <a:pathLst>
                  <a:path w="21600" h="21600" extrusionOk="0">
                    <a:moveTo>
                      <a:pt x="21600" y="10800"/>
                    </a:moveTo>
                    <a:lnTo>
                      <a:pt x="21276" y="8175"/>
                    </a:lnTo>
                    <a:lnTo>
                      <a:pt x="20325" y="5708"/>
                    </a:lnTo>
                    <a:lnTo>
                      <a:pt x="18803" y="3547"/>
                    </a:lnTo>
                    <a:lnTo>
                      <a:pt x="16801" y="1820"/>
                    </a:lnTo>
                    <a:lnTo>
                      <a:pt x="14438" y="630"/>
                    </a:lnTo>
                    <a:lnTo>
                      <a:pt x="11859" y="51"/>
                    </a:lnTo>
                    <a:lnTo>
                      <a:pt x="10800" y="0"/>
                    </a:lnTo>
                    <a:lnTo>
                      <a:pt x="10270" y="12"/>
                    </a:lnTo>
                    <a:lnTo>
                      <a:pt x="7665" y="465"/>
                    </a:lnTo>
                    <a:lnTo>
                      <a:pt x="5249" y="1536"/>
                    </a:lnTo>
                    <a:lnTo>
                      <a:pt x="3163" y="3163"/>
                    </a:lnTo>
                    <a:lnTo>
                      <a:pt x="1536" y="5248"/>
                    </a:lnTo>
                    <a:lnTo>
                      <a:pt x="465" y="7665"/>
                    </a:lnTo>
                    <a:lnTo>
                      <a:pt x="13" y="10269"/>
                    </a:lnTo>
                    <a:lnTo>
                      <a:pt x="0" y="10800"/>
                    </a:lnTo>
                    <a:lnTo>
                      <a:pt x="13" y="11331"/>
                    </a:lnTo>
                    <a:lnTo>
                      <a:pt x="465" y="13935"/>
                    </a:lnTo>
                    <a:lnTo>
                      <a:pt x="1536" y="16351"/>
                    </a:lnTo>
                    <a:lnTo>
                      <a:pt x="3163" y="18437"/>
                    </a:lnTo>
                    <a:lnTo>
                      <a:pt x="5249" y="20064"/>
                    </a:lnTo>
                    <a:lnTo>
                      <a:pt x="7665" y="21135"/>
                    </a:lnTo>
                    <a:lnTo>
                      <a:pt x="10270" y="21587"/>
                    </a:lnTo>
                    <a:lnTo>
                      <a:pt x="10800" y="21600"/>
                    </a:lnTo>
                    <a:lnTo>
                      <a:pt x="11331" y="21587"/>
                    </a:lnTo>
                    <a:lnTo>
                      <a:pt x="13935" y="21135"/>
                    </a:lnTo>
                    <a:lnTo>
                      <a:pt x="16352" y="20064"/>
                    </a:lnTo>
                    <a:lnTo>
                      <a:pt x="18437" y="18437"/>
                    </a:lnTo>
                    <a:lnTo>
                      <a:pt x="20064" y="16351"/>
                    </a:lnTo>
                    <a:lnTo>
                      <a:pt x="21135" y="13935"/>
                    </a:lnTo>
                    <a:lnTo>
                      <a:pt x="21588"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7" name="Google Shape;4887;p24"/>
              <p:cNvSpPr/>
              <p:nvPr/>
            </p:nvSpPr>
            <p:spPr>
              <a:xfrm>
                <a:off x="10295369" y="0"/>
                <a:ext cx="57012" cy="57011"/>
              </a:xfrm>
              <a:custGeom>
                <a:rect l="l" t="t" r="r" b="b"/>
                <a:pathLst>
                  <a:path w="21600" h="21600" extrusionOk="0">
                    <a:moveTo>
                      <a:pt x="21600" y="10793"/>
                    </a:moveTo>
                    <a:lnTo>
                      <a:pt x="20753" y="6592"/>
                    </a:lnTo>
                    <a:lnTo>
                      <a:pt x="18439" y="3161"/>
                    </a:lnTo>
                    <a:lnTo>
                      <a:pt x="15003" y="847"/>
                    </a:lnTo>
                    <a:lnTo>
                      <a:pt x="10807" y="0"/>
                    </a:lnTo>
                    <a:lnTo>
                      <a:pt x="6597" y="847"/>
                    </a:lnTo>
                    <a:lnTo>
                      <a:pt x="3161" y="3161"/>
                    </a:lnTo>
                    <a:lnTo>
                      <a:pt x="847" y="6592"/>
                    </a:lnTo>
                    <a:lnTo>
                      <a:pt x="0" y="10793"/>
                    </a:lnTo>
                    <a:lnTo>
                      <a:pt x="847" y="15003"/>
                    </a:lnTo>
                    <a:lnTo>
                      <a:pt x="3161" y="18434"/>
                    </a:lnTo>
                    <a:lnTo>
                      <a:pt x="6597" y="20748"/>
                    </a:lnTo>
                    <a:lnTo>
                      <a:pt x="10807" y="21600"/>
                    </a:lnTo>
                    <a:lnTo>
                      <a:pt x="15003" y="20748"/>
                    </a:lnTo>
                    <a:lnTo>
                      <a:pt x="18439" y="18434"/>
                    </a:lnTo>
                    <a:lnTo>
                      <a:pt x="20753" y="15003"/>
                    </a:lnTo>
                    <a:lnTo>
                      <a:pt x="21600" y="10793"/>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88" name="Google Shape;4888;p24" descr="Google Shape;1712;p20"/>
            <p:cNvPicPr preferRelativeResize="0"/>
            <p:nvPr/>
          </p:nvPicPr>
          <p:blipFill>
            <a:blip r:embed="rId4">
              <a:alphaModFix/>
            </a:blip>
            <a:stretch>
              <a:fillRect/>
            </a:stretch>
          </p:blipFill>
          <p:spPr>
            <a:xfrm>
              <a:off x="12845861" y="41340"/>
              <a:ext cx="85506" cy="85532"/>
            </a:xfrm>
            <a:prstGeom prst="rect">
              <a:avLst/>
            </a:prstGeom>
            <a:noFill/>
            <a:ln>
              <a:noFill/>
            </a:ln>
          </p:spPr>
        </p:pic>
        <p:pic>
          <p:nvPicPr>
            <p:cNvPr id="4889" name="Google Shape;4889;p24" descr="Google Shape;1713;p20"/>
            <p:cNvPicPr preferRelativeResize="0"/>
            <p:nvPr/>
          </p:nvPicPr>
          <p:blipFill>
            <a:blip r:embed="rId5">
              <a:alphaModFix/>
            </a:blip>
            <a:stretch>
              <a:fillRect/>
            </a:stretch>
          </p:blipFill>
          <p:spPr>
            <a:xfrm>
              <a:off x="12317594" y="27075"/>
              <a:ext cx="114049" cy="114028"/>
            </a:xfrm>
            <a:prstGeom prst="rect">
              <a:avLst/>
            </a:prstGeom>
            <a:noFill/>
            <a:ln>
              <a:noFill/>
            </a:ln>
          </p:spPr>
        </p:pic>
        <p:pic>
          <p:nvPicPr>
            <p:cNvPr id="4890" name="Google Shape;4890;p24" descr="Google Shape;1714;p20"/>
            <p:cNvPicPr preferRelativeResize="0"/>
            <p:nvPr/>
          </p:nvPicPr>
          <p:blipFill>
            <a:blip r:embed="rId42">
              <a:alphaModFix/>
            </a:blip>
            <a:stretch>
              <a:fillRect/>
            </a:stretch>
          </p:blipFill>
          <p:spPr>
            <a:xfrm>
              <a:off x="11790772" y="14258"/>
              <a:ext cx="139661" cy="139695"/>
            </a:xfrm>
            <a:prstGeom prst="rect">
              <a:avLst/>
            </a:prstGeom>
            <a:noFill/>
            <a:ln>
              <a:noFill/>
            </a:ln>
          </p:spPr>
        </p:pic>
        <p:pic>
          <p:nvPicPr>
            <p:cNvPr id="4891" name="Google Shape;4891;p24" descr="Google Shape;1715;p20"/>
            <p:cNvPicPr preferRelativeResize="0"/>
            <p:nvPr/>
          </p:nvPicPr>
          <p:blipFill>
            <a:blip r:embed="rId43">
              <a:alphaModFix/>
            </a:blip>
            <a:stretch>
              <a:fillRect/>
            </a:stretch>
          </p:blipFill>
          <p:spPr>
            <a:xfrm>
              <a:off x="11262505" y="0"/>
              <a:ext cx="168184" cy="168215"/>
            </a:xfrm>
            <a:prstGeom prst="rect">
              <a:avLst/>
            </a:prstGeom>
            <a:noFill/>
            <a:ln>
              <a:noFill/>
            </a:ln>
          </p:spPr>
        </p:pic>
        <p:pic>
          <p:nvPicPr>
            <p:cNvPr id="4892" name="Google Shape;4892;p24" descr="Google Shape;1716;p20"/>
            <p:cNvPicPr preferRelativeResize="0"/>
            <p:nvPr/>
          </p:nvPicPr>
          <p:blipFill>
            <a:blip r:embed="rId44">
              <a:alphaModFix/>
            </a:blip>
            <a:stretch>
              <a:fillRect/>
            </a:stretch>
          </p:blipFill>
          <p:spPr>
            <a:xfrm>
              <a:off x="13368409" y="563908"/>
              <a:ext cx="68428" cy="68412"/>
            </a:xfrm>
            <a:prstGeom prst="rect">
              <a:avLst/>
            </a:prstGeom>
            <a:noFill/>
            <a:ln>
              <a:noFill/>
            </a:ln>
          </p:spPr>
        </p:pic>
        <p:pic>
          <p:nvPicPr>
            <p:cNvPr id="4893" name="Google Shape;4893;p24" descr="Google Shape;1717;p20"/>
            <p:cNvPicPr preferRelativeResize="0"/>
            <p:nvPr/>
          </p:nvPicPr>
          <p:blipFill>
            <a:blip r:embed="rId45">
              <a:alphaModFix/>
            </a:blip>
            <a:stretch>
              <a:fillRect/>
            </a:stretch>
          </p:blipFill>
          <p:spPr>
            <a:xfrm>
              <a:off x="12840163" y="549649"/>
              <a:ext cx="96919" cy="96909"/>
            </a:xfrm>
            <a:prstGeom prst="rect">
              <a:avLst/>
            </a:prstGeom>
            <a:noFill/>
            <a:ln>
              <a:noFill/>
            </a:ln>
          </p:spPr>
        </p:pic>
        <p:pic>
          <p:nvPicPr>
            <p:cNvPr id="4894" name="Google Shape;4894;p24" descr="Google Shape;1718;p20"/>
            <p:cNvPicPr preferRelativeResize="0"/>
            <p:nvPr/>
          </p:nvPicPr>
          <p:blipFill>
            <a:blip r:embed="rId46">
              <a:alphaModFix/>
            </a:blip>
            <a:stretch>
              <a:fillRect/>
            </a:stretch>
          </p:blipFill>
          <p:spPr>
            <a:xfrm>
              <a:off x="12311898" y="535389"/>
              <a:ext cx="125442" cy="125430"/>
            </a:xfrm>
            <a:prstGeom prst="rect">
              <a:avLst/>
            </a:prstGeom>
            <a:noFill/>
            <a:ln>
              <a:noFill/>
            </a:ln>
          </p:spPr>
        </p:pic>
        <p:pic>
          <p:nvPicPr>
            <p:cNvPr id="4895" name="Google Shape;4895;p24" descr="Google Shape;1719;p20"/>
            <p:cNvPicPr preferRelativeResize="0"/>
            <p:nvPr/>
          </p:nvPicPr>
          <p:blipFill>
            <a:blip r:embed="rId47">
              <a:alphaModFix/>
            </a:blip>
            <a:stretch>
              <a:fillRect/>
            </a:stretch>
          </p:blipFill>
          <p:spPr>
            <a:xfrm>
              <a:off x="11783631" y="521124"/>
              <a:ext cx="153954" cy="153952"/>
            </a:xfrm>
            <a:prstGeom prst="rect">
              <a:avLst/>
            </a:prstGeom>
            <a:noFill/>
            <a:ln>
              <a:noFill/>
            </a:ln>
          </p:spPr>
        </p:pic>
        <p:pic>
          <p:nvPicPr>
            <p:cNvPr id="4896" name="Google Shape;4896;p24" descr="Google Shape;1720;p20"/>
            <p:cNvPicPr preferRelativeResize="0"/>
            <p:nvPr/>
          </p:nvPicPr>
          <p:blipFill>
            <a:blip r:embed="rId48">
              <a:alphaModFix/>
            </a:blip>
            <a:stretch>
              <a:fillRect/>
            </a:stretch>
          </p:blipFill>
          <p:spPr>
            <a:xfrm>
              <a:off x="11256798" y="508307"/>
              <a:ext cx="179576" cy="179586"/>
            </a:xfrm>
            <a:prstGeom prst="rect">
              <a:avLst/>
            </a:prstGeom>
            <a:noFill/>
            <a:ln>
              <a:noFill/>
            </a:ln>
          </p:spPr>
        </p:pic>
        <p:pic>
          <p:nvPicPr>
            <p:cNvPr id="4897" name="Google Shape;4897;p24" descr="Google Shape;1721;p20"/>
            <p:cNvPicPr preferRelativeResize="0"/>
            <p:nvPr/>
          </p:nvPicPr>
          <p:blipFill>
            <a:blip r:embed="rId49">
              <a:alphaModFix/>
            </a:blip>
            <a:stretch>
              <a:fillRect/>
            </a:stretch>
          </p:blipFill>
          <p:spPr>
            <a:xfrm>
              <a:off x="10728533" y="494048"/>
              <a:ext cx="208120" cy="208107"/>
            </a:xfrm>
            <a:prstGeom prst="rect">
              <a:avLst/>
            </a:prstGeom>
            <a:noFill/>
            <a:ln>
              <a:noFill/>
            </a:ln>
          </p:spPr>
        </p:pic>
        <p:pic>
          <p:nvPicPr>
            <p:cNvPr id="4898" name="Google Shape;4898;p24" descr="Google Shape;1722;p20"/>
            <p:cNvPicPr preferRelativeResize="0"/>
            <p:nvPr/>
          </p:nvPicPr>
          <p:blipFill>
            <a:blip r:embed="rId50">
              <a:alphaModFix/>
            </a:blip>
            <a:stretch>
              <a:fillRect/>
            </a:stretch>
          </p:blipFill>
          <p:spPr>
            <a:xfrm>
              <a:off x="10201711" y="481230"/>
              <a:ext cx="233763" cy="233740"/>
            </a:xfrm>
            <a:prstGeom prst="rect">
              <a:avLst/>
            </a:prstGeom>
            <a:noFill/>
            <a:ln>
              <a:noFill/>
            </a:ln>
          </p:spPr>
        </p:pic>
        <p:sp>
          <p:nvSpPr>
            <p:cNvPr id="4899" name="Google Shape;4899;p24"/>
            <p:cNvSpPr/>
            <p:nvPr/>
          </p:nvSpPr>
          <p:spPr>
            <a:xfrm>
              <a:off x="9674888" y="468414"/>
              <a:ext cx="259396" cy="259408"/>
            </a:xfrm>
            <a:custGeom>
              <a:rect l="l" t="t" r="r" b="b"/>
              <a:pathLst>
                <a:path w="21600" h="21600" extrusionOk="0">
                  <a:moveTo>
                    <a:pt x="10799" y="0"/>
                  </a:moveTo>
                  <a:lnTo>
                    <a:pt x="6595" y="849"/>
                  </a:lnTo>
                  <a:lnTo>
                    <a:pt x="3163" y="3163"/>
                  </a:lnTo>
                  <a:lnTo>
                    <a:pt x="848" y="6595"/>
                  </a:lnTo>
                  <a:lnTo>
                    <a:pt x="0" y="10799"/>
                  </a:lnTo>
                  <a:lnTo>
                    <a:pt x="848" y="15003"/>
                  </a:lnTo>
                  <a:lnTo>
                    <a:pt x="3163" y="18436"/>
                  </a:lnTo>
                  <a:lnTo>
                    <a:pt x="6595" y="20751"/>
                  </a:lnTo>
                  <a:lnTo>
                    <a:pt x="10799" y="21600"/>
                  </a:lnTo>
                  <a:lnTo>
                    <a:pt x="15003" y="20751"/>
                  </a:lnTo>
                  <a:lnTo>
                    <a:pt x="18437" y="18436"/>
                  </a:lnTo>
                  <a:lnTo>
                    <a:pt x="20751" y="15003"/>
                  </a:lnTo>
                  <a:lnTo>
                    <a:pt x="21600" y="10799"/>
                  </a:lnTo>
                  <a:lnTo>
                    <a:pt x="20751" y="6595"/>
                  </a:lnTo>
                  <a:lnTo>
                    <a:pt x="18437" y="3163"/>
                  </a:lnTo>
                  <a:lnTo>
                    <a:pt x="15003" y="849"/>
                  </a:lnTo>
                  <a:lnTo>
                    <a:pt x="10799" y="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00" name="Google Shape;4900;p24" descr="Google Shape;1724;p20"/>
            <p:cNvPicPr preferRelativeResize="0"/>
            <p:nvPr/>
          </p:nvPicPr>
          <p:blipFill>
            <a:blip r:embed="rId15">
              <a:alphaModFix/>
            </a:blip>
            <a:stretch>
              <a:fillRect/>
            </a:stretch>
          </p:blipFill>
          <p:spPr>
            <a:xfrm>
              <a:off x="13364147" y="1073633"/>
              <a:ext cx="76951" cy="76951"/>
            </a:xfrm>
            <a:prstGeom prst="rect">
              <a:avLst/>
            </a:prstGeom>
            <a:noFill/>
            <a:ln>
              <a:noFill/>
            </a:ln>
          </p:spPr>
        </p:pic>
        <p:pic>
          <p:nvPicPr>
            <p:cNvPr id="4901" name="Google Shape;4901;p24" descr="Google Shape;1725;p20"/>
            <p:cNvPicPr preferRelativeResize="0"/>
            <p:nvPr/>
          </p:nvPicPr>
          <p:blipFill>
            <a:blip r:embed="rId51">
              <a:alphaModFix/>
            </a:blip>
            <a:stretch>
              <a:fillRect/>
            </a:stretch>
          </p:blipFill>
          <p:spPr>
            <a:xfrm>
              <a:off x="12835894" y="1059367"/>
              <a:ext cx="105463" cy="105473"/>
            </a:xfrm>
            <a:prstGeom prst="rect">
              <a:avLst/>
            </a:prstGeom>
            <a:noFill/>
            <a:ln>
              <a:noFill/>
            </a:ln>
          </p:spPr>
        </p:pic>
        <p:pic>
          <p:nvPicPr>
            <p:cNvPr id="4902" name="Google Shape;4902;p24" descr="Google Shape;1726;p20"/>
            <p:cNvPicPr preferRelativeResize="0"/>
            <p:nvPr/>
          </p:nvPicPr>
          <p:blipFill>
            <a:blip r:embed="rId52">
              <a:alphaModFix/>
            </a:blip>
            <a:stretch>
              <a:fillRect/>
            </a:stretch>
          </p:blipFill>
          <p:spPr>
            <a:xfrm>
              <a:off x="12307616" y="1045113"/>
              <a:ext cx="133996" cy="133994"/>
            </a:xfrm>
            <a:prstGeom prst="rect">
              <a:avLst/>
            </a:prstGeom>
            <a:noFill/>
            <a:ln>
              <a:noFill/>
            </a:ln>
          </p:spPr>
        </p:pic>
        <p:pic>
          <p:nvPicPr>
            <p:cNvPr id="4903" name="Google Shape;4903;p24" descr="Google Shape;1727;p20"/>
            <p:cNvPicPr preferRelativeResize="0"/>
            <p:nvPr/>
          </p:nvPicPr>
          <p:blipFill>
            <a:blip r:embed="rId53">
              <a:alphaModFix/>
            </a:blip>
            <a:stretch>
              <a:fillRect/>
            </a:stretch>
          </p:blipFill>
          <p:spPr>
            <a:xfrm>
              <a:off x="11779348" y="1030850"/>
              <a:ext cx="162509" cy="162515"/>
            </a:xfrm>
            <a:prstGeom prst="rect">
              <a:avLst/>
            </a:prstGeom>
            <a:noFill/>
            <a:ln>
              <a:noFill/>
            </a:ln>
          </p:spPr>
        </p:pic>
        <p:pic>
          <p:nvPicPr>
            <p:cNvPr id="4904" name="Google Shape;4904;p24" descr="Google Shape;1728;p20"/>
            <p:cNvPicPr preferRelativeResize="0"/>
            <p:nvPr/>
          </p:nvPicPr>
          <p:blipFill>
            <a:blip r:embed="rId54">
              <a:alphaModFix/>
            </a:blip>
            <a:stretch>
              <a:fillRect/>
            </a:stretch>
          </p:blipFill>
          <p:spPr>
            <a:xfrm>
              <a:off x="11251113" y="1016620"/>
              <a:ext cx="190979" cy="190987"/>
            </a:xfrm>
            <a:prstGeom prst="rect">
              <a:avLst/>
            </a:prstGeom>
            <a:noFill/>
            <a:ln>
              <a:noFill/>
            </a:ln>
          </p:spPr>
        </p:pic>
        <p:pic>
          <p:nvPicPr>
            <p:cNvPr id="4905" name="Google Shape;4905;p24" descr="Google Shape;1729;p20"/>
            <p:cNvPicPr preferRelativeResize="0"/>
            <p:nvPr/>
          </p:nvPicPr>
          <p:blipFill>
            <a:blip r:embed="rId55">
              <a:alphaModFix/>
            </a:blip>
            <a:stretch>
              <a:fillRect/>
            </a:stretch>
          </p:blipFill>
          <p:spPr>
            <a:xfrm>
              <a:off x="10722855" y="1002355"/>
              <a:ext cx="219481" cy="219501"/>
            </a:xfrm>
            <a:prstGeom prst="rect">
              <a:avLst/>
            </a:prstGeom>
            <a:noFill/>
            <a:ln>
              <a:noFill/>
            </a:ln>
          </p:spPr>
        </p:pic>
        <p:pic>
          <p:nvPicPr>
            <p:cNvPr id="4906" name="Google Shape;4906;p24" descr="Google Shape;1730;p20"/>
            <p:cNvPicPr preferRelativeResize="0"/>
            <p:nvPr/>
          </p:nvPicPr>
          <p:blipFill>
            <a:blip r:embed="rId56">
              <a:alphaModFix/>
            </a:blip>
            <a:stretch>
              <a:fillRect/>
            </a:stretch>
          </p:blipFill>
          <p:spPr>
            <a:xfrm>
              <a:off x="10194590" y="988091"/>
              <a:ext cx="248003" cy="248030"/>
            </a:xfrm>
            <a:prstGeom prst="rect">
              <a:avLst/>
            </a:prstGeom>
            <a:noFill/>
            <a:ln>
              <a:noFill/>
            </a:ln>
          </p:spPr>
        </p:pic>
        <p:grpSp>
          <p:nvGrpSpPr>
            <p:cNvPr id="4907" name="Google Shape;4907;p24"/>
            <p:cNvGrpSpPr/>
            <p:nvPr/>
          </p:nvGrpSpPr>
          <p:grpSpPr>
            <a:xfrm>
              <a:off x="8612659" y="948204"/>
              <a:ext cx="1330188" cy="327827"/>
              <a:chExt cx="1330186" cy="327825"/>
            </a:xfrm>
          </p:grpSpPr>
          <p:sp>
            <p:nvSpPr>
              <p:cNvPr id="4908" name="Google Shape;4908;p24"/>
              <p:cNvSpPr/>
              <p:nvPr/>
            </p:nvSpPr>
            <p:spPr>
              <a:xfrm>
                <a:off x="0" y="0"/>
                <a:ext cx="327813" cy="327825"/>
              </a:xfrm>
              <a:custGeom>
                <a:rect l="l" t="t" r="r" b="b"/>
                <a:pathLst>
                  <a:path w="21600" h="21600" extrusionOk="0">
                    <a:moveTo>
                      <a:pt x="21600" y="10800"/>
                    </a:moveTo>
                    <a:lnTo>
                      <a:pt x="21214" y="7929"/>
                    </a:lnTo>
                    <a:lnTo>
                      <a:pt x="20126" y="5349"/>
                    </a:lnTo>
                    <a:lnTo>
                      <a:pt x="18437" y="3163"/>
                    </a:lnTo>
                    <a:lnTo>
                      <a:pt x="16251" y="1474"/>
                    </a:lnTo>
                    <a:lnTo>
                      <a:pt x="13671" y="386"/>
                    </a:lnTo>
                    <a:lnTo>
                      <a:pt x="10800" y="0"/>
                    </a:lnTo>
                    <a:lnTo>
                      <a:pt x="7929" y="386"/>
                    </a:lnTo>
                    <a:lnTo>
                      <a:pt x="5349" y="1474"/>
                    </a:lnTo>
                    <a:lnTo>
                      <a:pt x="3163" y="3163"/>
                    </a:lnTo>
                    <a:lnTo>
                      <a:pt x="1474" y="5349"/>
                    </a:lnTo>
                    <a:lnTo>
                      <a:pt x="386" y="7929"/>
                    </a:lnTo>
                    <a:lnTo>
                      <a:pt x="0" y="10800"/>
                    </a:lnTo>
                    <a:lnTo>
                      <a:pt x="386" y="13671"/>
                    </a:lnTo>
                    <a:lnTo>
                      <a:pt x="1474" y="16251"/>
                    </a:lnTo>
                    <a:lnTo>
                      <a:pt x="3163" y="18437"/>
                    </a:lnTo>
                    <a:lnTo>
                      <a:pt x="5349" y="20126"/>
                    </a:lnTo>
                    <a:lnTo>
                      <a:pt x="7929" y="21214"/>
                    </a:lnTo>
                    <a:lnTo>
                      <a:pt x="10800" y="21600"/>
                    </a:lnTo>
                    <a:lnTo>
                      <a:pt x="13671" y="21214"/>
                    </a:lnTo>
                    <a:lnTo>
                      <a:pt x="16251" y="20126"/>
                    </a:lnTo>
                    <a:lnTo>
                      <a:pt x="18437" y="18437"/>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9" name="Google Shape;4909;p24"/>
              <p:cNvSpPr/>
              <p:nvPr/>
            </p:nvSpPr>
            <p:spPr>
              <a:xfrm>
                <a:off x="526834" y="12826"/>
                <a:ext cx="302184" cy="302185"/>
              </a:xfrm>
              <a:custGeom>
                <a:rect l="l" t="t" r="r" b="b"/>
                <a:pathLst>
                  <a:path w="21600" h="21600" extrusionOk="0">
                    <a:moveTo>
                      <a:pt x="21600" y="10800"/>
                    </a:moveTo>
                    <a:lnTo>
                      <a:pt x="21049" y="7387"/>
                    </a:lnTo>
                    <a:lnTo>
                      <a:pt x="19516" y="4422"/>
                    </a:lnTo>
                    <a:lnTo>
                      <a:pt x="17178" y="2083"/>
                    </a:lnTo>
                    <a:lnTo>
                      <a:pt x="14213" y="550"/>
                    </a:lnTo>
                    <a:lnTo>
                      <a:pt x="10799" y="0"/>
                    </a:lnTo>
                    <a:lnTo>
                      <a:pt x="7385" y="550"/>
                    </a:lnTo>
                    <a:lnTo>
                      <a:pt x="4421" y="2083"/>
                    </a:lnTo>
                    <a:lnTo>
                      <a:pt x="2083" y="4422"/>
                    </a:lnTo>
                    <a:lnTo>
                      <a:pt x="551" y="7387"/>
                    </a:lnTo>
                    <a:lnTo>
                      <a:pt x="0" y="10800"/>
                    </a:lnTo>
                    <a:lnTo>
                      <a:pt x="551" y="14213"/>
                    </a:lnTo>
                    <a:lnTo>
                      <a:pt x="2083" y="17178"/>
                    </a:lnTo>
                    <a:lnTo>
                      <a:pt x="4421" y="19516"/>
                    </a:lnTo>
                    <a:lnTo>
                      <a:pt x="7385" y="21049"/>
                    </a:lnTo>
                    <a:lnTo>
                      <a:pt x="10799" y="21600"/>
                    </a:lnTo>
                    <a:lnTo>
                      <a:pt x="14213" y="21049"/>
                    </a:lnTo>
                    <a:lnTo>
                      <a:pt x="17178" y="19516"/>
                    </a:lnTo>
                    <a:lnTo>
                      <a:pt x="19516" y="17178"/>
                    </a:lnTo>
                    <a:lnTo>
                      <a:pt x="21049"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0" name="Google Shape;4910;p24"/>
              <p:cNvSpPr/>
              <p:nvPr/>
            </p:nvSpPr>
            <p:spPr>
              <a:xfrm>
                <a:off x="1053668" y="25653"/>
                <a:ext cx="276518" cy="276531"/>
              </a:xfrm>
              <a:custGeom>
                <a:rect l="l" t="t" r="r" b="b"/>
                <a:pathLst>
                  <a:path w="21600" h="21600" extrusionOk="0">
                    <a:moveTo>
                      <a:pt x="21600" y="10799"/>
                    </a:moveTo>
                    <a:lnTo>
                      <a:pt x="21049" y="7385"/>
                    </a:lnTo>
                    <a:lnTo>
                      <a:pt x="19516" y="4421"/>
                    </a:lnTo>
                    <a:lnTo>
                      <a:pt x="17177" y="2084"/>
                    </a:lnTo>
                    <a:lnTo>
                      <a:pt x="14212" y="552"/>
                    </a:lnTo>
                    <a:lnTo>
                      <a:pt x="10798" y="0"/>
                    </a:lnTo>
                    <a:lnTo>
                      <a:pt x="7386" y="552"/>
                    </a:lnTo>
                    <a:lnTo>
                      <a:pt x="4422" y="2084"/>
                    </a:lnTo>
                    <a:lnTo>
                      <a:pt x="2084" y="4421"/>
                    </a:lnTo>
                    <a:lnTo>
                      <a:pt x="551" y="7385"/>
                    </a:lnTo>
                    <a:lnTo>
                      <a:pt x="0" y="10799"/>
                    </a:lnTo>
                    <a:lnTo>
                      <a:pt x="551" y="14212"/>
                    </a:lnTo>
                    <a:lnTo>
                      <a:pt x="2084" y="17177"/>
                    </a:lnTo>
                    <a:lnTo>
                      <a:pt x="4422" y="19515"/>
                    </a:lnTo>
                    <a:lnTo>
                      <a:pt x="7386" y="21048"/>
                    </a:lnTo>
                    <a:lnTo>
                      <a:pt x="10798" y="21600"/>
                    </a:lnTo>
                    <a:lnTo>
                      <a:pt x="14212" y="21048"/>
                    </a:lnTo>
                    <a:lnTo>
                      <a:pt x="17177"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11" name="Google Shape;4911;p24" descr="Google Shape;1732;p20"/>
            <p:cNvPicPr preferRelativeResize="0"/>
            <p:nvPr/>
          </p:nvPicPr>
          <p:blipFill>
            <a:blip r:embed="rId57">
              <a:alphaModFix/>
            </a:blip>
            <a:stretch>
              <a:fillRect/>
            </a:stretch>
          </p:blipFill>
          <p:spPr>
            <a:xfrm>
              <a:off x="12833023" y="1570519"/>
              <a:ext cx="111170" cy="111197"/>
            </a:xfrm>
            <a:prstGeom prst="rect">
              <a:avLst/>
            </a:prstGeom>
            <a:noFill/>
            <a:ln>
              <a:noFill/>
            </a:ln>
          </p:spPr>
        </p:pic>
        <p:pic>
          <p:nvPicPr>
            <p:cNvPr id="4912" name="Google Shape;4912;p24" descr="Google Shape;1733;p20"/>
            <p:cNvPicPr preferRelativeResize="0"/>
            <p:nvPr/>
          </p:nvPicPr>
          <p:blipFill>
            <a:blip r:embed="rId58">
              <a:alphaModFix/>
            </a:blip>
            <a:stretch>
              <a:fillRect/>
            </a:stretch>
          </p:blipFill>
          <p:spPr>
            <a:xfrm>
              <a:off x="12304787" y="1556285"/>
              <a:ext cx="139661" cy="139670"/>
            </a:xfrm>
            <a:prstGeom prst="rect">
              <a:avLst/>
            </a:prstGeom>
            <a:noFill/>
            <a:ln>
              <a:noFill/>
            </a:ln>
          </p:spPr>
        </p:pic>
        <p:pic>
          <p:nvPicPr>
            <p:cNvPr id="4913" name="Google Shape;4913;p24" descr="Google Shape;1734;p20"/>
            <p:cNvPicPr preferRelativeResize="0"/>
            <p:nvPr/>
          </p:nvPicPr>
          <p:blipFill>
            <a:blip r:embed="rId59">
              <a:alphaModFix/>
            </a:blip>
            <a:stretch>
              <a:fillRect/>
            </a:stretch>
          </p:blipFill>
          <p:spPr>
            <a:xfrm>
              <a:off x="11775097" y="1540605"/>
              <a:ext cx="171032" cy="171020"/>
            </a:xfrm>
            <a:prstGeom prst="rect">
              <a:avLst/>
            </a:prstGeom>
            <a:noFill/>
            <a:ln>
              <a:noFill/>
            </a:ln>
          </p:spPr>
        </p:pic>
        <p:pic>
          <p:nvPicPr>
            <p:cNvPr id="4914" name="Google Shape;4914;p24" descr="Google Shape;1735;p20"/>
            <p:cNvPicPr preferRelativeResize="0"/>
            <p:nvPr/>
          </p:nvPicPr>
          <p:blipFill>
            <a:blip r:embed="rId60">
              <a:alphaModFix/>
            </a:blip>
            <a:stretch>
              <a:fillRect/>
            </a:stretch>
          </p:blipFill>
          <p:spPr>
            <a:xfrm>
              <a:off x="11246819" y="1526345"/>
              <a:ext cx="199534" cy="199551"/>
            </a:xfrm>
            <a:prstGeom prst="rect">
              <a:avLst/>
            </a:prstGeom>
            <a:noFill/>
            <a:ln>
              <a:noFill/>
            </a:ln>
          </p:spPr>
        </p:pic>
        <p:pic>
          <p:nvPicPr>
            <p:cNvPr id="4915" name="Google Shape;4915;p24" descr="Google Shape;1736;p20"/>
            <p:cNvPicPr preferRelativeResize="0"/>
            <p:nvPr/>
          </p:nvPicPr>
          <p:blipFill>
            <a:blip r:embed="rId61">
              <a:alphaModFix/>
            </a:blip>
            <a:stretch>
              <a:fillRect/>
            </a:stretch>
          </p:blipFill>
          <p:spPr>
            <a:xfrm>
              <a:off x="10718583" y="1512085"/>
              <a:ext cx="228035" cy="228073"/>
            </a:xfrm>
            <a:prstGeom prst="rect">
              <a:avLst/>
            </a:prstGeom>
            <a:noFill/>
            <a:ln>
              <a:noFill/>
            </a:ln>
          </p:spPr>
        </p:pic>
        <p:grpSp>
          <p:nvGrpSpPr>
            <p:cNvPr id="4916" name="Google Shape;4916;p24"/>
            <p:cNvGrpSpPr/>
            <p:nvPr/>
          </p:nvGrpSpPr>
          <p:grpSpPr>
            <a:xfrm>
              <a:off x="7553288" y="1430866"/>
              <a:ext cx="2894992" cy="390526"/>
              <a:chExt cx="2894991" cy="390525"/>
            </a:xfrm>
          </p:grpSpPr>
          <p:sp>
            <p:nvSpPr>
              <p:cNvPr id="4917" name="Google Shape;4917;p24"/>
              <p:cNvSpPr/>
              <p:nvPr/>
            </p:nvSpPr>
            <p:spPr>
              <a:xfrm>
                <a:off x="0" y="0"/>
                <a:ext cx="390525" cy="390525"/>
              </a:xfrm>
              <a:custGeom>
                <a:rect l="l" t="t" r="r" b="b"/>
                <a:pathLst>
                  <a:path w="21600" h="21600" extrusionOk="0">
                    <a:moveTo>
                      <a:pt x="21600" y="10800"/>
                    </a:moveTo>
                    <a:lnTo>
                      <a:pt x="21315" y="8323"/>
                    </a:lnTo>
                    <a:lnTo>
                      <a:pt x="20503" y="6050"/>
                    </a:lnTo>
                    <a:lnTo>
                      <a:pt x="19228" y="4045"/>
                    </a:lnTo>
                    <a:lnTo>
                      <a:pt x="17555" y="2372"/>
                    </a:lnTo>
                    <a:lnTo>
                      <a:pt x="15550" y="1097"/>
                    </a:lnTo>
                    <a:lnTo>
                      <a:pt x="13277" y="285"/>
                    </a:lnTo>
                    <a:lnTo>
                      <a:pt x="10800" y="0"/>
                    </a:lnTo>
                    <a:lnTo>
                      <a:pt x="8324" y="285"/>
                    </a:lnTo>
                    <a:lnTo>
                      <a:pt x="6050" y="1097"/>
                    </a:lnTo>
                    <a:lnTo>
                      <a:pt x="4045" y="2372"/>
                    </a:lnTo>
                    <a:lnTo>
                      <a:pt x="2373" y="4045"/>
                    </a:lnTo>
                    <a:lnTo>
                      <a:pt x="1098" y="6050"/>
                    </a:lnTo>
                    <a:lnTo>
                      <a:pt x="285" y="8323"/>
                    </a:lnTo>
                    <a:lnTo>
                      <a:pt x="0" y="10800"/>
                    </a:lnTo>
                    <a:lnTo>
                      <a:pt x="285" y="13276"/>
                    </a:lnTo>
                    <a:lnTo>
                      <a:pt x="1098" y="15550"/>
                    </a:lnTo>
                    <a:lnTo>
                      <a:pt x="2373" y="17555"/>
                    </a:lnTo>
                    <a:lnTo>
                      <a:pt x="4045" y="19227"/>
                    </a:lnTo>
                    <a:lnTo>
                      <a:pt x="6050" y="20502"/>
                    </a:lnTo>
                    <a:lnTo>
                      <a:pt x="8324" y="21315"/>
                    </a:lnTo>
                    <a:lnTo>
                      <a:pt x="10800" y="21600"/>
                    </a:lnTo>
                    <a:lnTo>
                      <a:pt x="13277" y="21315"/>
                    </a:lnTo>
                    <a:lnTo>
                      <a:pt x="15550" y="20502"/>
                    </a:lnTo>
                    <a:lnTo>
                      <a:pt x="17555" y="19227"/>
                    </a:lnTo>
                    <a:lnTo>
                      <a:pt x="19228" y="17555"/>
                    </a:lnTo>
                    <a:lnTo>
                      <a:pt x="20503" y="15550"/>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8" name="Google Shape;4918;p24"/>
              <p:cNvSpPr/>
              <p:nvPr/>
            </p:nvSpPr>
            <p:spPr>
              <a:xfrm>
                <a:off x="525411" y="11390"/>
                <a:ext cx="367741" cy="367731"/>
              </a:xfrm>
              <a:custGeom>
                <a:rect l="l" t="t" r="r" b="b"/>
                <a:pathLst>
                  <a:path w="21600" h="21600" extrusionOk="0">
                    <a:moveTo>
                      <a:pt x="21600" y="10800"/>
                    </a:moveTo>
                    <a:lnTo>
                      <a:pt x="21214" y="7929"/>
                    </a:lnTo>
                    <a:lnTo>
                      <a:pt x="20125" y="5349"/>
                    </a:lnTo>
                    <a:lnTo>
                      <a:pt x="18436" y="3163"/>
                    </a:lnTo>
                    <a:lnTo>
                      <a:pt x="16251" y="1475"/>
                    </a:lnTo>
                    <a:lnTo>
                      <a:pt x="13671" y="386"/>
                    </a:lnTo>
                    <a:lnTo>
                      <a:pt x="10800" y="0"/>
                    </a:lnTo>
                    <a:lnTo>
                      <a:pt x="7929" y="386"/>
                    </a:lnTo>
                    <a:lnTo>
                      <a:pt x="5349" y="1475"/>
                    </a:lnTo>
                    <a:lnTo>
                      <a:pt x="3164" y="3163"/>
                    </a:lnTo>
                    <a:lnTo>
                      <a:pt x="1475" y="5349"/>
                    </a:lnTo>
                    <a:lnTo>
                      <a:pt x="386" y="7929"/>
                    </a:lnTo>
                    <a:lnTo>
                      <a:pt x="0" y="10800"/>
                    </a:lnTo>
                    <a:lnTo>
                      <a:pt x="386" y="13671"/>
                    </a:lnTo>
                    <a:lnTo>
                      <a:pt x="1475" y="16251"/>
                    </a:lnTo>
                    <a:lnTo>
                      <a:pt x="3164" y="18437"/>
                    </a:lnTo>
                    <a:lnTo>
                      <a:pt x="5349" y="20126"/>
                    </a:lnTo>
                    <a:lnTo>
                      <a:pt x="7929" y="21214"/>
                    </a:lnTo>
                    <a:lnTo>
                      <a:pt x="10800" y="21600"/>
                    </a:lnTo>
                    <a:lnTo>
                      <a:pt x="13671" y="21214"/>
                    </a:lnTo>
                    <a:lnTo>
                      <a:pt x="16251" y="20126"/>
                    </a:lnTo>
                    <a:lnTo>
                      <a:pt x="18436" y="18437"/>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9" name="Google Shape;4919;p24"/>
              <p:cNvSpPr/>
              <p:nvPr/>
            </p:nvSpPr>
            <p:spPr>
              <a:xfrm>
                <a:off x="1052244" y="24206"/>
                <a:ext cx="342076" cy="342101"/>
              </a:xfrm>
              <a:custGeom>
                <a:rect l="l" t="t" r="r" b="b"/>
                <a:pathLst>
                  <a:path w="21600" h="21600" extrusionOk="0">
                    <a:moveTo>
                      <a:pt x="21600" y="10800"/>
                    </a:moveTo>
                    <a:lnTo>
                      <a:pt x="21214" y="7929"/>
                    </a:lnTo>
                    <a:lnTo>
                      <a:pt x="20125" y="5349"/>
                    </a:lnTo>
                    <a:lnTo>
                      <a:pt x="18437" y="3163"/>
                    </a:lnTo>
                    <a:lnTo>
                      <a:pt x="16251" y="1475"/>
                    </a:lnTo>
                    <a:lnTo>
                      <a:pt x="13672" y="386"/>
                    </a:lnTo>
                    <a:lnTo>
                      <a:pt x="10801" y="0"/>
                    </a:lnTo>
                    <a:lnTo>
                      <a:pt x="7930" y="386"/>
                    </a:lnTo>
                    <a:lnTo>
                      <a:pt x="5350" y="1475"/>
                    </a:lnTo>
                    <a:lnTo>
                      <a:pt x="3164" y="3163"/>
                    </a:lnTo>
                    <a:lnTo>
                      <a:pt x="1475" y="5349"/>
                    </a:lnTo>
                    <a:lnTo>
                      <a:pt x="386" y="7929"/>
                    </a:lnTo>
                    <a:lnTo>
                      <a:pt x="0" y="10800"/>
                    </a:lnTo>
                    <a:lnTo>
                      <a:pt x="386" y="13670"/>
                    </a:lnTo>
                    <a:lnTo>
                      <a:pt x="1475" y="16251"/>
                    </a:lnTo>
                    <a:lnTo>
                      <a:pt x="3164" y="18437"/>
                    </a:lnTo>
                    <a:lnTo>
                      <a:pt x="5350" y="20125"/>
                    </a:lnTo>
                    <a:lnTo>
                      <a:pt x="7930" y="21214"/>
                    </a:lnTo>
                    <a:lnTo>
                      <a:pt x="10801" y="21600"/>
                    </a:lnTo>
                    <a:lnTo>
                      <a:pt x="13672" y="21214"/>
                    </a:lnTo>
                    <a:lnTo>
                      <a:pt x="16251" y="20125"/>
                    </a:lnTo>
                    <a:lnTo>
                      <a:pt x="18437" y="18437"/>
                    </a:lnTo>
                    <a:lnTo>
                      <a:pt x="20125" y="16251"/>
                    </a:lnTo>
                    <a:lnTo>
                      <a:pt x="21214" y="1367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0" name="Google Shape;4920;p24"/>
              <p:cNvSpPr/>
              <p:nvPr/>
            </p:nvSpPr>
            <p:spPr>
              <a:xfrm>
                <a:off x="1580515" y="38467"/>
                <a:ext cx="313551" cy="313590"/>
              </a:xfrm>
              <a:custGeom>
                <a:rect l="l" t="t" r="r" b="b"/>
                <a:pathLst>
                  <a:path w="21600" h="21600" extrusionOk="0">
                    <a:moveTo>
                      <a:pt x="21600" y="10800"/>
                    </a:moveTo>
                    <a:lnTo>
                      <a:pt x="21049" y="7387"/>
                    </a:lnTo>
                    <a:lnTo>
                      <a:pt x="19516" y="4422"/>
                    </a:lnTo>
                    <a:lnTo>
                      <a:pt x="17178" y="2084"/>
                    </a:lnTo>
                    <a:lnTo>
                      <a:pt x="14213" y="550"/>
                    </a:lnTo>
                    <a:lnTo>
                      <a:pt x="10799" y="0"/>
                    </a:lnTo>
                    <a:lnTo>
                      <a:pt x="7385" y="550"/>
                    </a:lnTo>
                    <a:lnTo>
                      <a:pt x="4421" y="2084"/>
                    </a:lnTo>
                    <a:lnTo>
                      <a:pt x="2083" y="4422"/>
                    </a:lnTo>
                    <a:lnTo>
                      <a:pt x="550" y="7387"/>
                    </a:lnTo>
                    <a:lnTo>
                      <a:pt x="0" y="10800"/>
                    </a:lnTo>
                    <a:lnTo>
                      <a:pt x="550" y="14214"/>
                    </a:lnTo>
                    <a:lnTo>
                      <a:pt x="2083" y="17179"/>
                    </a:lnTo>
                    <a:lnTo>
                      <a:pt x="4421" y="19516"/>
                    </a:lnTo>
                    <a:lnTo>
                      <a:pt x="7385" y="21049"/>
                    </a:lnTo>
                    <a:lnTo>
                      <a:pt x="10799" y="21600"/>
                    </a:lnTo>
                    <a:lnTo>
                      <a:pt x="14213" y="21049"/>
                    </a:lnTo>
                    <a:lnTo>
                      <a:pt x="17178" y="19516"/>
                    </a:lnTo>
                    <a:lnTo>
                      <a:pt x="19516" y="17179"/>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1" name="Google Shape;4921;p24"/>
              <p:cNvSpPr/>
              <p:nvPr/>
            </p:nvSpPr>
            <p:spPr>
              <a:xfrm>
                <a:off x="2107336" y="51308"/>
                <a:ext cx="287910" cy="287896"/>
              </a:xfrm>
              <a:custGeom>
                <a:rect l="l" t="t" r="r" b="b"/>
                <a:pathLst>
                  <a:path w="21600" h="21600" extrusionOk="0">
                    <a:moveTo>
                      <a:pt x="21600" y="10800"/>
                    </a:moveTo>
                    <a:lnTo>
                      <a:pt x="21049" y="7386"/>
                    </a:lnTo>
                    <a:lnTo>
                      <a:pt x="19515" y="4422"/>
                    </a:lnTo>
                    <a:lnTo>
                      <a:pt x="17177" y="2084"/>
                    </a:lnTo>
                    <a:lnTo>
                      <a:pt x="14212" y="551"/>
                    </a:lnTo>
                    <a:lnTo>
                      <a:pt x="10798" y="0"/>
                    </a:lnTo>
                    <a:lnTo>
                      <a:pt x="7385" y="551"/>
                    </a:lnTo>
                    <a:lnTo>
                      <a:pt x="4421" y="2084"/>
                    </a:lnTo>
                    <a:lnTo>
                      <a:pt x="2084" y="4422"/>
                    </a:lnTo>
                    <a:lnTo>
                      <a:pt x="551" y="7386"/>
                    </a:lnTo>
                    <a:lnTo>
                      <a:pt x="0" y="10800"/>
                    </a:lnTo>
                    <a:lnTo>
                      <a:pt x="551" y="14214"/>
                    </a:lnTo>
                    <a:lnTo>
                      <a:pt x="2084" y="17179"/>
                    </a:lnTo>
                    <a:lnTo>
                      <a:pt x="4421" y="19516"/>
                    </a:lnTo>
                    <a:lnTo>
                      <a:pt x="7385" y="21049"/>
                    </a:lnTo>
                    <a:lnTo>
                      <a:pt x="10798" y="21600"/>
                    </a:lnTo>
                    <a:lnTo>
                      <a:pt x="14212" y="21049"/>
                    </a:lnTo>
                    <a:lnTo>
                      <a:pt x="17177" y="19516"/>
                    </a:lnTo>
                    <a:lnTo>
                      <a:pt x="19515" y="17179"/>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2" name="Google Shape;4922;p24"/>
              <p:cNvSpPr/>
              <p:nvPr/>
            </p:nvSpPr>
            <p:spPr>
              <a:xfrm>
                <a:off x="2635605" y="65543"/>
                <a:ext cx="259386" cy="259412"/>
              </a:xfrm>
              <a:custGeom>
                <a:rect l="l" t="t" r="r" b="b"/>
                <a:pathLst>
                  <a:path w="21600" h="21600" extrusionOk="0">
                    <a:moveTo>
                      <a:pt x="21600" y="10801"/>
                    </a:moveTo>
                    <a:lnTo>
                      <a:pt x="20751" y="6597"/>
                    </a:lnTo>
                    <a:lnTo>
                      <a:pt x="18437" y="3163"/>
                    </a:lnTo>
                    <a:lnTo>
                      <a:pt x="15003" y="849"/>
                    </a:lnTo>
                    <a:lnTo>
                      <a:pt x="10798" y="0"/>
                    </a:lnTo>
                    <a:lnTo>
                      <a:pt x="6594" y="849"/>
                    </a:lnTo>
                    <a:lnTo>
                      <a:pt x="3162" y="3163"/>
                    </a:lnTo>
                    <a:lnTo>
                      <a:pt x="848" y="6597"/>
                    </a:lnTo>
                    <a:lnTo>
                      <a:pt x="0" y="10801"/>
                    </a:lnTo>
                    <a:lnTo>
                      <a:pt x="848" y="15005"/>
                    </a:lnTo>
                    <a:lnTo>
                      <a:pt x="3162" y="18437"/>
                    </a:lnTo>
                    <a:lnTo>
                      <a:pt x="6594" y="20752"/>
                    </a:lnTo>
                    <a:lnTo>
                      <a:pt x="10798" y="21600"/>
                    </a:lnTo>
                    <a:lnTo>
                      <a:pt x="15003" y="20752"/>
                    </a:lnTo>
                    <a:lnTo>
                      <a:pt x="18437" y="18437"/>
                    </a:lnTo>
                    <a:lnTo>
                      <a:pt x="20751" y="1500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23" name="Google Shape;4923;p24" descr="Google Shape;1738;p20"/>
            <p:cNvPicPr preferRelativeResize="0"/>
            <p:nvPr/>
          </p:nvPicPr>
          <p:blipFill>
            <a:blip r:embed="rId62">
              <a:alphaModFix/>
            </a:blip>
            <a:stretch>
              <a:fillRect/>
            </a:stretch>
          </p:blipFill>
          <p:spPr>
            <a:xfrm>
              <a:off x="12301919" y="2067431"/>
              <a:ext cx="145378" cy="145392"/>
            </a:xfrm>
            <a:prstGeom prst="rect">
              <a:avLst/>
            </a:prstGeom>
            <a:noFill/>
            <a:ln>
              <a:noFill/>
            </a:ln>
          </p:spPr>
        </p:pic>
        <p:pic>
          <p:nvPicPr>
            <p:cNvPr id="4924" name="Google Shape;4924;p24" descr="Google Shape;1739;p20"/>
            <p:cNvPicPr preferRelativeResize="0"/>
            <p:nvPr/>
          </p:nvPicPr>
          <p:blipFill>
            <a:blip r:embed="rId30">
              <a:alphaModFix/>
            </a:blip>
            <a:stretch>
              <a:fillRect/>
            </a:stretch>
          </p:blipFill>
          <p:spPr>
            <a:xfrm>
              <a:off x="11772229" y="2051749"/>
              <a:ext cx="176749" cy="176747"/>
            </a:xfrm>
            <a:prstGeom prst="rect">
              <a:avLst/>
            </a:prstGeom>
            <a:noFill/>
            <a:ln>
              <a:noFill/>
            </a:ln>
          </p:spPr>
        </p:pic>
        <p:pic>
          <p:nvPicPr>
            <p:cNvPr id="4925" name="Google Shape;4925;p24" descr="Google Shape;1740;p20"/>
            <p:cNvPicPr preferRelativeResize="0"/>
            <p:nvPr/>
          </p:nvPicPr>
          <p:blipFill>
            <a:blip r:embed="rId63">
              <a:alphaModFix/>
            </a:blip>
            <a:stretch>
              <a:fillRect/>
            </a:stretch>
          </p:blipFill>
          <p:spPr>
            <a:xfrm>
              <a:off x="11243993" y="2037491"/>
              <a:ext cx="205240" cy="205243"/>
            </a:xfrm>
            <a:prstGeom prst="rect">
              <a:avLst/>
            </a:prstGeom>
            <a:noFill/>
            <a:ln>
              <a:noFill/>
            </a:ln>
          </p:spPr>
        </p:pic>
        <p:pic>
          <p:nvPicPr>
            <p:cNvPr id="4926" name="Google Shape;4926;p24" descr="Google Shape;1741;p20"/>
            <p:cNvPicPr preferRelativeResize="0"/>
            <p:nvPr/>
          </p:nvPicPr>
          <p:blipFill>
            <a:blip r:embed="rId50">
              <a:alphaModFix/>
            </a:blip>
            <a:stretch>
              <a:fillRect/>
            </a:stretch>
          </p:blipFill>
          <p:spPr>
            <a:xfrm>
              <a:off x="10715715" y="2023253"/>
              <a:ext cx="233763" cy="233736"/>
            </a:xfrm>
            <a:prstGeom prst="rect">
              <a:avLst/>
            </a:prstGeom>
            <a:noFill/>
            <a:ln>
              <a:noFill/>
            </a:ln>
          </p:spPr>
        </p:pic>
        <p:grpSp>
          <p:nvGrpSpPr>
            <p:cNvPr id="4927" name="Google Shape;4927;p24"/>
            <p:cNvGrpSpPr/>
            <p:nvPr/>
          </p:nvGrpSpPr>
          <p:grpSpPr>
            <a:xfrm>
              <a:off x="7543319" y="1934878"/>
              <a:ext cx="2907831" cy="410491"/>
              <a:chExt cx="2907830" cy="410490"/>
            </a:xfrm>
          </p:grpSpPr>
          <p:sp>
            <p:nvSpPr>
              <p:cNvPr id="4928" name="Google Shape;4928;p24"/>
              <p:cNvSpPr/>
              <p:nvPr/>
            </p:nvSpPr>
            <p:spPr>
              <a:xfrm>
                <a:off x="0" y="0"/>
                <a:ext cx="410489" cy="410490"/>
              </a:xfrm>
              <a:custGeom>
                <a:rect l="l" t="t" r="r" b="b"/>
                <a:pathLst>
                  <a:path w="21600" h="21600" extrusionOk="0">
                    <a:moveTo>
                      <a:pt x="21600" y="10800"/>
                    </a:moveTo>
                    <a:lnTo>
                      <a:pt x="21315" y="8324"/>
                    </a:lnTo>
                    <a:lnTo>
                      <a:pt x="20502" y="6051"/>
                    </a:lnTo>
                    <a:lnTo>
                      <a:pt x="19227" y="4046"/>
                    </a:lnTo>
                    <a:lnTo>
                      <a:pt x="17554" y="2373"/>
                    </a:lnTo>
                    <a:lnTo>
                      <a:pt x="15549" y="1098"/>
                    </a:lnTo>
                    <a:lnTo>
                      <a:pt x="13276" y="285"/>
                    </a:lnTo>
                    <a:lnTo>
                      <a:pt x="10799" y="0"/>
                    </a:lnTo>
                    <a:lnTo>
                      <a:pt x="8323" y="285"/>
                    </a:lnTo>
                    <a:lnTo>
                      <a:pt x="6050" y="1098"/>
                    </a:lnTo>
                    <a:lnTo>
                      <a:pt x="4045" y="2373"/>
                    </a:lnTo>
                    <a:lnTo>
                      <a:pt x="2372" y="4046"/>
                    </a:lnTo>
                    <a:lnTo>
                      <a:pt x="1097" y="6051"/>
                    </a:lnTo>
                    <a:lnTo>
                      <a:pt x="285" y="8324"/>
                    </a:lnTo>
                    <a:lnTo>
                      <a:pt x="0" y="10800"/>
                    </a:lnTo>
                    <a:lnTo>
                      <a:pt x="285" y="13277"/>
                    </a:lnTo>
                    <a:lnTo>
                      <a:pt x="1097" y="15549"/>
                    </a:lnTo>
                    <a:lnTo>
                      <a:pt x="2372" y="17555"/>
                    </a:lnTo>
                    <a:lnTo>
                      <a:pt x="4045" y="19228"/>
                    </a:lnTo>
                    <a:lnTo>
                      <a:pt x="6050" y="20503"/>
                    </a:lnTo>
                    <a:lnTo>
                      <a:pt x="8323" y="21315"/>
                    </a:lnTo>
                    <a:lnTo>
                      <a:pt x="10799" y="21600"/>
                    </a:lnTo>
                    <a:lnTo>
                      <a:pt x="13276" y="21315"/>
                    </a:lnTo>
                    <a:lnTo>
                      <a:pt x="15549" y="20503"/>
                    </a:lnTo>
                    <a:lnTo>
                      <a:pt x="17554" y="19228"/>
                    </a:lnTo>
                    <a:lnTo>
                      <a:pt x="19227" y="17555"/>
                    </a:lnTo>
                    <a:lnTo>
                      <a:pt x="20502" y="15549"/>
                    </a:lnTo>
                    <a:lnTo>
                      <a:pt x="21315" y="13277"/>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9" name="Google Shape;4929;p24"/>
              <p:cNvSpPr/>
              <p:nvPr/>
            </p:nvSpPr>
            <p:spPr>
              <a:xfrm>
                <a:off x="528269" y="14274"/>
                <a:ext cx="381966" cy="381966"/>
              </a:xfrm>
              <a:custGeom>
                <a:rect l="l" t="t" r="r" b="b"/>
                <a:pathLst>
                  <a:path w="21600" h="21600" extrusionOk="0">
                    <a:moveTo>
                      <a:pt x="21600" y="10800"/>
                    </a:moveTo>
                    <a:lnTo>
                      <a:pt x="21315" y="8324"/>
                    </a:lnTo>
                    <a:lnTo>
                      <a:pt x="20503" y="6050"/>
                    </a:lnTo>
                    <a:lnTo>
                      <a:pt x="19228" y="4045"/>
                    </a:lnTo>
                    <a:lnTo>
                      <a:pt x="17555" y="2372"/>
                    </a:lnTo>
                    <a:lnTo>
                      <a:pt x="15550" y="1097"/>
                    </a:lnTo>
                    <a:lnTo>
                      <a:pt x="13276" y="285"/>
                    </a:lnTo>
                    <a:lnTo>
                      <a:pt x="10801" y="0"/>
                    </a:lnTo>
                    <a:lnTo>
                      <a:pt x="8324" y="285"/>
                    </a:lnTo>
                    <a:lnTo>
                      <a:pt x="6051" y="1097"/>
                    </a:lnTo>
                    <a:lnTo>
                      <a:pt x="4046" y="2372"/>
                    </a:lnTo>
                    <a:lnTo>
                      <a:pt x="2373" y="4045"/>
                    </a:lnTo>
                    <a:lnTo>
                      <a:pt x="1098" y="6050"/>
                    </a:lnTo>
                    <a:lnTo>
                      <a:pt x="285" y="8324"/>
                    </a:lnTo>
                    <a:lnTo>
                      <a:pt x="0" y="10800"/>
                    </a:lnTo>
                    <a:lnTo>
                      <a:pt x="285" y="13276"/>
                    </a:lnTo>
                    <a:lnTo>
                      <a:pt x="1098" y="15549"/>
                    </a:lnTo>
                    <a:lnTo>
                      <a:pt x="2373" y="17554"/>
                    </a:lnTo>
                    <a:lnTo>
                      <a:pt x="4046" y="19227"/>
                    </a:lnTo>
                    <a:lnTo>
                      <a:pt x="6051" y="20502"/>
                    </a:lnTo>
                    <a:lnTo>
                      <a:pt x="8324" y="21315"/>
                    </a:lnTo>
                    <a:lnTo>
                      <a:pt x="10801" y="21600"/>
                    </a:lnTo>
                    <a:lnTo>
                      <a:pt x="13276" y="21315"/>
                    </a:lnTo>
                    <a:lnTo>
                      <a:pt x="15550" y="20502"/>
                    </a:lnTo>
                    <a:lnTo>
                      <a:pt x="17555" y="19227"/>
                    </a:lnTo>
                    <a:lnTo>
                      <a:pt x="19228" y="17554"/>
                    </a:lnTo>
                    <a:lnTo>
                      <a:pt x="20503"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0" name="Google Shape;4930;p24"/>
              <p:cNvSpPr/>
              <p:nvPr/>
            </p:nvSpPr>
            <p:spPr>
              <a:xfrm>
                <a:off x="1056513" y="28498"/>
                <a:ext cx="353467" cy="353479"/>
              </a:xfrm>
              <a:custGeom>
                <a:rect l="l" t="t" r="r" b="b"/>
                <a:pathLst>
                  <a:path w="21600" h="21600" extrusionOk="0">
                    <a:moveTo>
                      <a:pt x="21600" y="10800"/>
                    </a:moveTo>
                    <a:lnTo>
                      <a:pt x="21214" y="7930"/>
                    </a:lnTo>
                    <a:lnTo>
                      <a:pt x="20126" y="5349"/>
                    </a:lnTo>
                    <a:lnTo>
                      <a:pt x="18437" y="3164"/>
                    </a:lnTo>
                    <a:lnTo>
                      <a:pt x="16252" y="1475"/>
                    </a:lnTo>
                    <a:lnTo>
                      <a:pt x="13672" y="387"/>
                    </a:lnTo>
                    <a:lnTo>
                      <a:pt x="10802" y="0"/>
                    </a:lnTo>
                    <a:lnTo>
                      <a:pt x="7930" y="387"/>
                    </a:lnTo>
                    <a:lnTo>
                      <a:pt x="5350" y="1475"/>
                    </a:lnTo>
                    <a:lnTo>
                      <a:pt x="3163" y="3164"/>
                    </a:lnTo>
                    <a:lnTo>
                      <a:pt x="1475" y="5349"/>
                    </a:lnTo>
                    <a:lnTo>
                      <a:pt x="386" y="7930"/>
                    </a:lnTo>
                    <a:lnTo>
                      <a:pt x="0" y="10800"/>
                    </a:lnTo>
                    <a:lnTo>
                      <a:pt x="386" y="13672"/>
                    </a:lnTo>
                    <a:lnTo>
                      <a:pt x="1475" y="16251"/>
                    </a:lnTo>
                    <a:lnTo>
                      <a:pt x="3163" y="18437"/>
                    </a:lnTo>
                    <a:lnTo>
                      <a:pt x="5350" y="20125"/>
                    </a:lnTo>
                    <a:lnTo>
                      <a:pt x="7930" y="21214"/>
                    </a:lnTo>
                    <a:lnTo>
                      <a:pt x="10802" y="21600"/>
                    </a:lnTo>
                    <a:lnTo>
                      <a:pt x="13672" y="21214"/>
                    </a:lnTo>
                    <a:lnTo>
                      <a:pt x="16252" y="20125"/>
                    </a:lnTo>
                    <a:lnTo>
                      <a:pt x="18437" y="18437"/>
                    </a:lnTo>
                    <a:lnTo>
                      <a:pt x="20126" y="16251"/>
                    </a:lnTo>
                    <a:lnTo>
                      <a:pt x="21214" y="13672"/>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1" name="Google Shape;4931;p24"/>
              <p:cNvSpPr/>
              <p:nvPr/>
            </p:nvSpPr>
            <p:spPr>
              <a:xfrm>
                <a:off x="1584769" y="42773"/>
                <a:ext cx="324969" cy="324968"/>
              </a:xfrm>
              <a:custGeom>
                <a:rect l="l" t="t" r="r" b="b"/>
                <a:pathLst>
                  <a:path w="21600" h="21600" extrusionOk="0">
                    <a:moveTo>
                      <a:pt x="21600" y="10800"/>
                    </a:moveTo>
                    <a:lnTo>
                      <a:pt x="21277" y="8175"/>
                    </a:lnTo>
                    <a:lnTo>
                      <a:pt x="20325" y="5709"/>
                    </a:lnTo>
                    <a:lnTo>
                      <a:pt x="18803" y="3547"/>
                    </a:lnTo>
                    <a:lnTo>
                      <a:pt x="16800" y="1820"/>
                    </a:lnTo>
                    <a:lnTo>
                      <a:pt x="14438" y="631"/>
                    </a:lnTo>
                    <a:lnTo>
                      <a:pt x="11859" y="52"/>
                    </a:lnTo>
                    <a:lnTo>
                      <a:pt x="10800" y="0"/>
                    </a:lnTo>
                    <a:lnTo>
                      <a:pt x="10269" y="13"/>
                    </a:lnTo>
                    <a:lnTo>
                      <a:pt x="7665" y="464"/>
                    </a:lnTo>
                    <a:lnTo>
                      <a:pt x="5248" y="1535"/>
                    </a:lnTo>
                    <a:lnTo>
                      <a:pt x="3164" y="3163"/>
                    </a:lnTo>
                    <a:lnTo>
                      <a:pt x="1536" y="5248"/>
                    </a:lnTo>
                    <a:lnTo>
                      <a:pt x="465" y="7665"/>
                    </a:lnTo>
                    <a:lnTo>
                      <a:pt x="13" y="10269"/>
                    </a:lnTo>
                    <a:lnTo>
                      <a:pt x="0" y="10800"/>
                    </a:lnTo>
                    <a:lnTo>
                      <a:pt x="13" y="11330"/>
                    </a:lnTo>
                    <a:lnTo>
                      <a:pt x="465" y="13935"/>
                    </a:lnTo>
                    <a:lnTo>
                      <a:pt x="1536" y="16352"/>
                    </a:lnTo>
                    <a:lnTo>
                      <a:pt x="3164" y="18437"/>
                    </a:lnTo>
                    <a:lnTo>
                      <a:pt x="5248" y="20064"/>
                    </a:lnTo>
                    <a:lnTo>
                      <a:pt x="7665" y="21135"/>
                    </a:lnTo>
                    <a:lnTo>
                      <a:pt x="10269" y="21587"/>
                    </a:lnTo>
                    <a:lnTo>
                      <a:pt x="10800" y="21600"/>
                    </a:lnTo>
                    <a:lnTo>
                      <a:pt x="11330" y="21587"/>
                    </a:lnTo>
                    <a:lnTo>
                      <a:pt x="13935" y="21135"/>
                    </a:lnTo>
                    <a:lnTo>
                      <a:pt x="16352" y="20064"/>
                    </a:lnTo>
                    <a:lnTo>
                      <a:pt x="18437" y="18437"/>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2" name="Google Shape;4932;p24"/>
              <p:cNvSpPr/>
              <p:nvPr/>
            </p:nvSpPr>
            <p:spPr>
              <a:xfrm>
                <a:off x="2114461" y="58445"/>
                <a:ext cx="293587" cy="293625"/>
              </a:xfrm>
              <a:custGeom>
                <a:rect l="l" t="t" r="r" b="b"/>
                <a:pathLst>
                  <a:path w="21600" h="21600" extrusionOk="0">
                    <a:moveTo>
                      <a:pt x="21600" y="10800"/>
                    </a:moveTo>
                    <a:lnTo>
                      <a:pt x="21050" y="7386"/>
                    </a:lnTo>
                    <a:lnTo>
                      <a:pt x="19516" y="4422"/>
                    </a:lnTo>
                    <a:lnTo>
                      <a:pt x="17178" y="2083"/>
                    </a:lnTo>
                    <a:lnTo>
                      <a:pt x="14214" y="550"/>
                    </a:lnTo>
                    <a:lnTo>
                      <a:pt x="10799" y="0"/>
                    </a:lnTo>
                    <a:lnTo>
                      <a:pt x="7385" y="550"/>
                    </a:lnTo>
                    <a:lnTo>
                      <a:pt x="4421" y="2083"/>
                    </a:lnTo>
                    <a:lnTo>
                      <a:pt x="2084" y="4422"/>
                    </a:lnTo>
                    <a:lnTo>
                      <a:pt x="550" y="7386"/>
                    </a:lnTo>
                    <a:lnTo>
                      <a:pt x="0" y="10800"/>
                    </a:lnTo>
                    <a:lnTo>
                      <a:pt x="550" y="14214"/>
                    </a:lnTo>
                    <a:lnTo>
                      <a:pt x="2084" y="17178"/>
                    </a:lnTo>
                    <a:lnTo>
                      <a:pt x="4421" y="19516"/>
                    </a:lnTo>
                    <a:lnTo>
                      <a:pt x="7385" y="21049"/>
                    </a:lnTo>
                    <a:lnTo>
                      <a:pt x="10799" y="21600"/>
                    </a:lnTo>
                    <a:lnTo>
                      <a:pt x="14214" y="21049"/>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3" name="Google Shape;4933;p24"/>
              <p:cNvSpPr/>
              <p:nvPr/>
            </p:nvSpPr>
            <p:spPr>
              <a:xfrm>
                <a:off x="2642704" y="72707"/>
                <a:ext cx="265126" cy="265088"/>
              </a:xfrm>
              <a:custGeom>
                <a:rect l="l" t="t" r="r" b="b"/>
                <a:pathLst>
                  <a:path w="21600" h="21600" extrusionOk="0">
                    <a:moveTo>
                      <a:pt x="21600" y="10801"/>
                    </a:moveTo>
                    <a:lnTo>
                      <a:pt x="21050" y="7386"/>
                    </a:lnTo>
                    <a:lnTo>
                      <a:pt x="19517" y="4421"/>
                    </a:lnTo>
                    <a:lnTo>
                      <a:pt x="17179" y="2083"/>
                    </a:lnTo>
                    <a:lnTo>
                      <a:pt x="14214" y="550"/>
                    </a:lnTo>
                    <a:lnTo>
                      <a:pt x="10800" y="0"/>
                    </a:lnTo>
                    <a:lnTo>
                      <a:pt x="7387" y="550"/>
                    </a:lnTo>
                    <a:lnTo>
                      <a:pt x="4422" y="2083"/>
                    </a:lnTo>
                    <a:lnTo>
                      <a:pt x="2084" y="4421"/>
                    </a:lnTo>
                    <a:lnTo>
                      <a:pt x="551" y="7386"/>
                    </a:lnTo>
                    <a:lnTo>
                      <a:pt x="0" y="10801"/>
                    </a:lnTo>
                    <a:lnTo>
                      <a:pt x="551" y="14214"/>
                    </a:lnTo>
                    <a:lnTo>
                      <a:pt x="2084" y="17179"/>
                    </a:lnTo>
                    <a:lnTo>
                      <a:pt x="4422" y="19517"/>
                    </a:lnTo>
                    <a:lnTo>
                      <a:pt x="7387" y="21050"/>
                    </a:lnTo>
                    <a:lnTo>
                      <a:pt x="10800" y="21600"/>
                    </a:lnTo>
                    <a:lnTo>
                      <a:pt x="14214" y="21050"/>
                    </a:lnTo>
                    <a:lnTo>
                      <a:pt x="17179" y="19517"/>
                    </a:lnTo>
                    <a:lnTo>
                      <a:pt x="19517" y="17179"/>
                    </a:lnTo>
                    <a:lnTo>
                      <a:pt x="21050"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34" name="Google Shape;4934;p24" descr="Google Shape;1743;p20"/>
            <p:cNvPicPr preferRelativeResize="0"/>
            <p:nvPr/>
          </p:nvPicPr>
          <p:blipFill>
            <a:blip r:embed="rId62">
              <a:alphaModFix/>
            </a:blip>
            <a:stretch>
              <a:fillRect/>
            </a:stretch>
          </p:blipFill>
          <p:spPr>
            <a:xfrm>
              <a:off x="12301919" y="2581440"/>
              <a:ext cx="145378" cy="145391"/>
            </a:xfrm>
            <a:prstGeom prst="rect">
              <a:avLst/>
            </a:prstGeom>
            <a:noFill/>
            <a:ln>
              <a:noFill/>
            </a:ln>
          </p:spPr>
        </p:pic>
        <p:pic>
          <p:nvPicPr>
            <p:cNvPr id="4935" name="Google Shape;4935;p24" descr="Google Shape;1744;p20"/>
            <p:cNvPicPr preferRelativeResize="0"/>
            <p:nvPr/>
          </p:nvPicPr>
          <p:blipFill>
            <a:blip r:embed="rId64">
              <a:alphaModFix/>
            </a:blip>
            <a:stretch>
              <a:fillRect/>
            </a:stretch>
          </p:blipFill>
          <p:spPr>
            <a:xfrm>
              <a:off x="11772229" y="2565755"/>
              <a:ext cx="176749" cy="176755"/>
            </a:xfrm>
            <a:prstGeom prst="rect">
              <a:avLst/>
            </a:prstGeom>
            <a:noFill/>
            <a:ln>
              <a:noFill/>
            </a:ln>
          </p:spPr>
        </p:pic>
        <p:pic>
          <p:nvPicPr>
            <p:cNvPr id="4936" name="Google Shape;4936;p24" descr="Google Shape;1745;p20"/>
            <p:cNvPicPr preferRelativeResize="0"/>
            <p:nvPr/>
          </p:nvPicPr>
          <p:blipFill>
            <a:blip r:embed="rId65">
              <a:alphaModFix/>
            </a:blip>
            <a:stretch>
              <a:fillRect/>
            </a:stretch>
          </p:blipFill>
          <p:spPr>
            <a:xfrm>
              <a:off x="11243993" y="2551500"/>
              <a:ext cx="205240" cy="205248"/>
            </a:xfrm>
            <a:prstGeom prst="rect">
              <a:avLst/>
            </a:prstGeom>
            <a:noFill/>
            <a:ln>
              <a:noFill/>
            </a:ln>
          </p:spPr>
        </p:pic>
        <p:pic>
          <p:nvPicPr>
            <p:cNvPr id="4937" name="Google Shape;4937;p24" descr="Google Shape;1746;p20"/>
            <p:cNvPicPr preferRelativeResize="0"/>
            <p:nvPr/>
          </p:nvPicPr>
          <p:blipFill>
            <a:blip r:embed="rId66">
              <a:alphaModFix/>
            </a:blip>
            <a:stretch>
              <a:fillRect/>
            </a:stretch>
          </p:blipFill>
          <p:spPr>
            <a:xfrm>
              <a:off x="10714302" y="2535819"/>
              <a:ext cx="236590" cy="236604"/>
            </a:xfrm>
            <a:prstGeom prst="rect">
              <a:avLst/>
            </a:prstGeom>
            <a:noFill/>
            <a:ln>
              <a:noFill/>
            </a:ln>
          </p:spPr>
        </p:pic>
        <p:grpSp>
          <p:nvGrpSpPr>
            <p:cNvPr id="4938" name="Google Shape;4938;p24"/>
            <p:cNvGrpSpPr/>
            <p:nvPr/>
          </p:nvGrpSpPr>
          <p:grpSpPr>
            <a:xfrm>
              <a:off x="7012204" y="2431767"/>
              <a:ext cx="3440355" cy="444717"/>
              <a:chExt cx="3440353" cy="444716"/>
            </a:xfrm>
          </p:grpSpPr>
          <p:sp>
            <p:nvSpPr>
              <p:cNvPr id="4939" name="Google Shape;4939;p24"/>
              <p:cNvSpPr/>
              <p:nvPr/>
            </p:nvSpPr>
            <p:spPr>
              <a:xfrm>
                <a:off x="0" y="0"/>
                <a:ext cx="444703" cy="444716"/>
              </a:xfrm>
              <a:custGeom>
                <a:rect l="l" t="t" r="r" b="b"/>
                <a:pathLst>
                  <a:path w="21600" h="21600" extrusionOk="0">
                    <a:moveTo>
                      <a:pt x="21600" y="10801"/>
                    </a:moveTo>
                    <a:lnTo>
                      <a:pt x="21380" y="8624"/>
                    </a:lnTo>
                    <a:lnTo>
                      <a:pt x="20751" y="6596"/>
                    </a:lnTo>
                    <a:lnTo>
                      <a:pt x="19756" y="4762"/>
                    </a:lnTo>
                    <a:lnTo>
                      <a:pt x="18437" y="3163"/>
                    </a:lnTo>
                    <a:lnTo>
                      <a:pt x="16838" y="1844"/>
                    </a:lnTo>
                    <a:lnTo>
                      <a:pt x="15003" y="849"/>
                    </a:lnTo>
                    <a:lnTo>
                      <a:pt x="12976" y="220"/>
                    </a:lnTo>
                    <a:lnTo>
                      <a:pt x="10799" y="0"/>
                    </a:lnTo>
                    <a:lnTo>
                      <a:pt x="8623" y="220"/>
                    </a:lnTo>
                    <a:lnTo>
                      <a:pt x="6596" y="849"/>
                    </a:lnTo>
                    <a:lnTo>
                      <a:pt x="4762" y="1844"/>
                    </a:lnTo>
                    <a:lnTo>
                      <a:pt x="3163" y="3163"/>
                    </a:lnTo>
                    <a:lnTo>
                      <a:pt x="1844" y="4762"/>
                    </a:lnTo>
                    <a:lnTo>
                      <a:pt x="849" y="6596"/>
                    </a:lnTo>
                    <a:lnTo>
                      <a:pt x="220" y="8624"/>
                    </a:lnTo>
                    <a:lnTo>
                      <a:pt x="0" y="10801"/>
                    </a:lnTo>
                    <a:lnTo>
                      <a:pt x="220" y="12977"/>
                    </a:lnTo>
                    <a:lnTo>
                      <a:pt x="849" y="15004"/>
                    </a:lnTo>
                    <a:lnTo>
                      <a:pt x="1844" y="16839"/>
                    </a:lnTo>
                    <a:lnTo>
                      <a:pt x="3163" y="18437"/>
                    </a:lnTo>
                    <a:lnTo>
                      <a:pt x="4762" y="19756"/>
                    </a:lnTo>
                    <a:lnTo>
                      <a:pt x="6596" y="20751"/>
                    </a:lnTo>
                    <a:lnTo>
                      <a:pt x="8623" y="21380"/>
                    </a:lnTo>
                    <a:lnTo>
                      <a:pt x="10799" y="21600"/>
                    </a:lnTo>
                    <a:lnTo>
                      <a:pt x="12976" y="21380"/>
                    </a:lnTo>
                    <a:lnTo>
                      <a:pt x="15003" y="20751"/>
                    </a:lnTo>
                    <a:lnTo>
                      <a:pt x="16838" y="19756"/>
                    </a:lnTo>
                    <a:lnTo>
                      <a:pt x="18437" y="18437"/>
                    </a:lnTo>
                    <a:lnTo>
                      <a:pt x="19756" y="16839"/>
                    </a:lnTo>
                    <a:lnTo>
                      <a:pt x="20751" y="15004"/>
                    </a:lnTo>
                    <a:lnTo>
                      <a:pt x="21380" y="129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0" name="Google Shape;4940;p24"/>
              <p:cNvSpPr/>
              <p:nvPr/>
            </p:nvSpPr>
            <p:spPr>
              <a:xfrm>
                <a:off x="528255" y="14274"/>
                <a:ext cx="416218" cy="416180"/>
              </a:xfrm>
              <a:custGeom>
                <a:rect l="l" t="t" r="r" b="b"/>
                <a:pathLst>
                  <a:path w="21600" h="21600" extrusionOk="0">
                    <a:moveTo>
                      <a:pt x="21600" y="10801"/>
                    </a:moveTo>
                    <a:lnTo>
                      <a:pt x="21315" y="8324"/>
                    </a:lnTo>
                    <a:lnTo>
                      <a:pt x="20502" y="6051"/>
                    </a:lnTo>
                    <a:lnTo>
                      <a:pt x="19227" y="4045"/>
                    </a:lnTo>
                    <a:lnTo>
                      <a:pt x="17554" y="2373"/>
                    </a:lnTo>
                    <a:lnTo>
                      <a:pt x="15549" y="1097"/>
                    </a:lnTo>
                    <a:lnTo>
                      <a:pt x="13275" y="285"/>
                    </a:lnTo>
                    <a:lnTo>
                      <a:pt x="10799" y="0"/>
                    </a:lnTo>
                    <a:lnTo>
                      <a:pt x="8323" y="285"/>
                    </a:lnTo>
                    <a:lnTo>
                      <a:pt x="6050" y="1097"/>
                    </a:lnTo>
                    <a:lnTo>
                      <a:pt x="4045" y="2373"/>
                    </a:lnTo>
                    <a:lnTo>
                      <a:pt x="2372" y="4045"/>
                    </a:lnTo>
                    <a:lnTo>
                      <a:pt x="1097" y="6051"/>
                    </a:lnTo>
                    <a:lnTo>
                      <a:pt x="285" y="8324"/>
                    </a:lnTo>
                    <a:lnTo>
                      <a:pt x="0" y="10801"/>
                    </a:lnTo>
                    <a:lnTo>
                      <a:pt x="285" y="13277"/>
                    </a:lnTo>
                    <a:lnTo>
                      <a:pt x="1097" y="15550"/>
                    </a:lnTo>
                    <a:lnTo>
                      <a:pt x="2372" y="17555"/>
                    </a:lnTo>
                    <a:lnTo>
                      <a:pt x="4045" y="19228"/>
                    </a:lnTo>
                    <a:lnTo>
                      <a:pt x="6050" y="20503"/>
                    </a:lnTo>
                    <a:lnTo>
                      <a:pt x="8323" y="21315"/>
                    </a:lnTo>
                    <a:lnTo>
                      <a:pt x="10799" y="21600"/>
                    </a:lnTo>
                    <a:lnTo>
                      <a:pt x="13275" y="21315"/>
                    </a:lnTo>
                    <a:lnTo>
                      <a:pt x="15549" y="20503"/>
                    </a:lnTo>
                    <a:lnTo>
                      <a:pt x="17554" y="19228"/>
                    </a:lnTo>
                    <a:lnTo>
                      <a:pt x="19227"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1" name="Google Shape;4941;p24"/>
              <p:cNvSpPr/>
              <p:nvPr/>
            </p:nvSpPr>
            <p:spPr>
              <a:xfrm>
                <a:off x="1056512" y="28524"/>
                <a:ext cx="387706" cy="387694"/>
              </a:xfrm>
              <a:custGeom>
                <a:rect l="l" t="t" r="r" b="b"/>
                <a:pathLst>
                  <a:path w="21600" h="21600" extrusionOk="0">
                    <a:moveTo>
                      <a:pt x="21600" y="10800"/>
                    </a:moveTo>
                    <a:lnTo>
                      <a:pt x="21314" y="8324"/>
                    </a:lnTo>
                    <a:lnTo>
                      <a:pt x="20502" y="6050"/>
                    </a:lnTo>
                    <a:lnTo>
                      <a:pt x="19227" y="4045"/>
                    </a:lnTo>
                    <a:lnTo>
                      <a:pt x="17555" y="2372"/>
                    </a:lnTo>
                    <a:lnTo>
                      <a:pt x="15550" y="1098"/>
                    </a:lnTo>
                    <a:lnTo>
                      <a:pt x="13276" y="285"/>
                    </a:lnTo>
                    <a:lnTo>
                      <a:pt x="10800" y="0"/>
                    </a:lnTo>
                    <a:lnTo>
                      <a:pt x="8324" y="285"/>
                    </a:lnTo>
                    <a:lnTo>
                      <a:pt x="6050" y="1098"/>
                    </a:lnTo>
                    <a:lnTo>
                      <a:pt x="4045" y="2372"/>
                    </a:lnTo>
                    <a:lnTo>
                      <a:pt x="2372" y="4045"/>
                    </a:lnTo>
                    <a:lnTo>
                      <a:pt x="1098" y="6050"/>
                    </a:lnTo>
                    <a:lnTo>
                      <a:pt x="285" y="8324"/>
                    </a:lnTo>
                    <a:lnTo>
                      <a:pt x="0" y="10800"/>
                    </a:lnTo>
                    <a:lnTo>
                      <a:pt x="285" y="13276"/>
                    </a:lnTo>
                    <a:lnTo>
                      <a:pt x="1098" y="15550"/>
                    </a:lnTo>
                    <a:lnTo>
                      <a:pt x="2372" y="17555"/>
                    </a:lnTo>
                    <a:lnTo>
                      <a:pt x="4045" y="19228"/>
                    </a:lnTo>
                    <a:lnTo>
                      <a:pt x="6050" y="20503"/>
                    </a:lnTo>
                    <a:lnTo>
                      <a:pt x="8324" y="21315"/>
                    </a:lnTo>
                    <a:lnTo>
                      <a:pt x="10800" y="21600"/>
                    </a:lnTo>
                    <a:lnTo>
                      <a:pt x="13276" y="21315"/>
                    </a:lnTo>
                    <a:lnTo>
                      <a:pt x="15550" y="20503"/>
                    </a:lnTo>
                    <a:lnTo>
                      <a:pt x="17555" y="19228"/>
                    </a:lnTo>
                    <a:lnTo>
                      <a:pt x="19227" y="17555"/>
                    </a:lnTo>
                    <a:lnTo>
                      <a:pt x="20502" y="15550"/>
                    </a:lnTo>
                    <a:lnTo>
                      <a:pt x="21314"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2" name="Google Shape;4942;p24"/>
              <p:cNvSpPr/>
              <p:nvPr/>
            </p:nvSpPr>
            <p:spPr>
              <a:xfrm>
                <a:off x="1586203" y="44208"/>
                <a:ext cx="356325" cy="356338"/>
              </a:xfrm>
              <a:custGeom>
                <a:rect l="l" t="t" r="r" b="b"/>
                <a:pathLst>
                  <a:path w="21600" h="21600" extrusionOk="0">
                    <a:moveTo>
                      <a:pt x="21600" y="10800"/>
                    </a:moveTo>
                    <a:lnTo>
                      <a:pt x="21214" y="7929"/>
                    </a:lnTo>
                    <a:lnTo>
                      <a:pt x="20126" y="5349"/>
                    </a:lnTo>
                    <a:lnTo>
                      <a:pt x="18437" y="3163"/>
                    </a:lnTo>
                    <a:lnTo>
                      <a:pt x="16251" y="1474"/>
                    </a:lnTo>
                    <a:lnTo>
                      <a:pt x="13671" y="386"/>
                    </a:lnTo>
                    <a:lnTo>
                      <a:pt x="10800" y="0"/>
                    </a:lnTo>
                    <a:lnTo>
                      <a:pt x="7929" y="386"/>
                    </a:lnTo>
                    <a:lnTo>
                      <a:pt x="5349" y="1474"/>
                    </a:lnTo>
                    <a:lnTo>
                      <a:pt x="3163" y="3163"/>
                    </a:lnTo>
                    <a:lnTo>
                      <a:pt x="1475" y="5349"/>
                    </a:lnTo>
                    <a:lnTo>
                      <a:pt x="386" y="7929"/>
                    </a:lnTo>
                    <a:lnTo>
                      <a:pt x="0" y="10800"/>
                    </a:lnTo>
                    <a:lnTo>
                      <a:pt x="386" y="13671"/>
                    </a:lnTo>
                    <a:lnTo>
                      <a:pt x="1475" y="16251"/>
                    </a:lnTo>
                    <a:lnTo>
                      <a:pt x="3163" y="18437"/>
                    </a:lnTo>
                    <a:lnTo>
                      <a:pt x="5349" y="20125"/>
                    </a:lnTo>
                    <a:lnTo>
                      <a:pt x="7929" y="21214"/>
                    </a:lnTo>
                    <a:lnTo>
                      <a:pt x="10800" y="21600"/>
                    </a:lnTo>
                    <a:lnTo>
                      <a:pt x="13671" y="21214"/>
                    </a:lnTo>
                    <a:lnTo>
                      <a:pt x="16251" y="20125"/>
                    </a:lnTo>
                    <a:lnTo>
                      <a:pt x="18437" y="18437"/>
                    </a:lnTo>
                    <a:lnTo>
                      <a:pt x="20126"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3" name="Google Shape;4943;p24"/>
              <p:cNvSpPr/>
              <p:nvPr/>
            </p:nvSpPr>
            <p:spPr>
              <a:xfrm>
                <a:off x="2114472" y="58469"/>
                <a:ext cx="327814" cy="327815"/>
              </a:xfrm>
              <a:custGeom>
                <a:rect l="l" t="t" r="r" b="b"/>
                <a:pathLst>
                  <a:path w="21600" h="21600" extrusionOk="0">
                    <a:moveTo>
                      <a:pt x="21600" y="10800"/>
                    </a:moveTo>
                    <a:lnTo>
                      <a:pt x="21214" y="7929"/>
                    </a:lnTo>
                    <a:lnTo>
                      <a:pt x="20125" y="5349"/>
                    </a:lnTo>
                    <a:lnTo>
                      <a:pt x="18437" y="3163"/>
                    </a:lnTo>
                    <a:lnTo>
                      <a:pt x="16251" y="1475"/>
                    </a:lnTo>
                    <a:lnTo>
                      <a:pt x="13670" y="386"/>
                    </a:lnTo>
                    <a:lnTo>
                      <a:pt x="10798" y="0"/>
                    </a:lnTo>
                    <a:lnTo>
                      <a:pt x="7928" y="386"/>
                    </a:lnTo>
                    <a:lnTo>
                      <a:pt x="5348" y="1475"/>
                    </a:lnTo>
                    <a:lnTo>
                      <a:pt x="3163" y="3163"/>
                    </a:lnTo>
                    <a:lnTo>
                      <a:pt x="1475" y="5349"/>
                    </a:lnTo>
                    <a:lnTo>
                      <a:pt x="386" y="7929"/>
                    </a:lnTo>
                    <a:lnTo>
                      <a:pt x="0" y="10800"/>
                    </a:lnTo>
                    <a:lnTo>
                      <a:pt x="386" y="13671"/>
                    </a:lnTo>
                    <a:lnTo>
                      <a:pt x="1475" y="16251"/>
                    </a:lnTo>
                    <a:lnTo>
                      <a:pt x="3163" y="18437"/>
                    </a:lnTo>
                    <a:lnTo>
                      <a:pt x="5348" y="20125"/>
                    </a:lnTo>
                    <a:lnTo>
                      <a:pt x="7928" y="21214"/>
                    </a:lnTo>
                    <a:lnTo>
                      <a:pt x="10798" y="21600"/>
                    </a:lnTo>
                    <a:lnTo>
                      <a:pt x="13670" y="21214"/>
                    </a:lnTo>
                    <a:lnTo>
                      <a:pt x="16251" y="20125"/>
                    </a:lnTo>
                    <a:lnTo>
                      <a:pt x="18437" y="18437"/>
                    </a:lnTo>
                    <a:lnTo>
                      <a:pt x="20125" y="16251"/>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4" name="Google Shape;4944;p24"/>
              <p:cNvSpPr/>
              <p:nvPr/>
            </p:nvSpPr>
            <p:spPr>
              <a:xfrm>
                <a:off x="2644139" y="74116"/>
                <a:ext cx="296482" cy="296483"/>
              </a:xfrm>
              <a:custGeom>
                <a:rect l="l" t="t" r="r" b="b"/>
                <a:pathLst>
                  <a:path w="21600" h="21600" extrusionOk="0">
                    <a:moveTo>
                      <a:pt x="21600" y="10800"/>
                    </a:moveTo>
                    <a:lnTo>
                      <a:pt x="21050" y="7387"/>
                    </a:lnTo>
                    <a:lnTo>
                      <a:pt x="19516" y="4423"/>
                    </a:lnTo>
                    <a:lnTo>
                      <a:pt x="17178" y="2084"/>
                    </a:lnTo>
                    <a:lnTo>
                      <a:pt x="14213" y="550"/>
                    </a:lnTo>
                    <a:lnTo>
                      <a:pt x="10800" y="0"/>
                    </a:lnTo>
                    <a:lnTo>
                      <a:pt x="7385" y="550"/>
                    </a:lnTo>
                    <a:lnTo>
                      <a:pt x="4421" y="2084"/>
                    </a:lnTo>
                    <a:lnTo>
                      <a:pt x="2083" y="4423"/>
                    </a:lnTo>
                    <a:lnTo>
                      <a:pt x="550" y="7387"/>
                    </a:lnTo>
                    <a:lnTo>
                      <a:pt x="0" y="10800"/>
                    </a:lnTo>
                    <a:lnTo>
                      <a:pt x="550" y="14214"/>
                    </a:lnTo>
                    <a:lnTo>
                      <a:pt x="2083" y="17178"/>
                    </a:lnTo>
                    <a:lnTo>
                      <a:pt x="4421" y="19516"/>
                    </a:lnTo>
                    <a:lnTo>
                      <a:pt x="7385" y="21050"/>
                    </a:lnTo>
                    <a:lnTo>
                      <a:pt x="10800" y="21600"/>
                    </a:lnTo>
                    <a:lnTo>
                      <a:pt x="14213" y="21050"/>
                    </a:lnTo>
                    <a:lnTo>
                      <a:pt x="17178"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5" name="Google Shape;4945;p24"/>
              <p:cNvSpPr/>
              <p:nvPr/>
            </p:nvSpPr>
            <p:spPr>
              <a:xfrm>
                <a:off x="3172395" y="88378"/>
                <a:ext cx="267958" cy="267972"/>
              </a:xfrm>
              <a:custGeom>
                <a:rect l="l" t="t" r="r" b="b"/>
                <a:pathLst>
                  <a:path w="21600" h="21600" extrusionOk="0">
                    <a:moveTo>
                      <a:pt x="21600" y="10801"/>
                    </a:moveTo>
                    <a:lnTo>
                      <a:pt x="21049" y="7388"/>
                    </a:lnTo>
                    <a:lnTo>
                      <a:pt x="19516" y="4422"/>
                    </a:lnTo>
                    <a:lnTo>
                      <a:pt x="17178" y="2084"/>
                    </a:lnTo>
                    <a:lnTo>
                      <a:pt x="14214" y="551"/>
                    </a:lnTo>
                    <a:lnTo>
                      <a:pt x="10799" y="0"/>
                    </a:lnTo>
                    <a:lnTo>
                      <a:pt x="7386" y="551"/>
                    </a:lnTo>
                    <a:lnTo>
                      <a:pt x="4422" y="2084"/>
                    </a:lnTo>
                    <a:lnTo>
                      <a:pt x="2084" y="4422"/>
                    </a:lnTo>
                    <a:lnTo>
                      <a:pt x="551" y="7388"/>
                    </a:lnTo>
                    <a:lnTo>
                      <a:pt x="0" y="10801"/>
                    </a:lnTo>
                    <a:lnTo>
                      <a:pt x="551" y="14214"/>
                    </a:lnTo>
                    <a:lnTo>
                      <a:pt x="2084" y="17179"/>
                    </a:lnTo>
                    <a:lnTo>
                      <a:pt x="4422" y="19516"/>
                    </a:lnTo>
                    <a:lnTo>
                      <a:pt x="7386" y="21049"/>
                    </a:lnTo>
                    <a:lnTo>
                      <a:pt x="10799" y="21600"/>
                    </a:lnTo>
                    <a:lnTo>
                      <a:pt x="14214" y="21049"/>
                    </a:lnTo>
                    <a:lnTo>
                      <a:pt x="17178" y="19516"/>
                    </a:lnTo>
                    <a:lnTo>
                      <a:pt x="19516" y="17179"/>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46" name="Google Shape;4946;p24" descr="Google Shape;1748;p20"/>
            <p:cNvPicPr preferRelativeResize="0"/>
            <p:nvPr/>
          </p:nvPicPr>
          <p:blipFill>
            <a:blip r:embed="rId64">
              <a:alphaModFix/>
            </a:blip>
            <a:stretch>
              <a:fillRect/>
            </a:stretch>
          </p:blipFill>
          <p:spPr>
            <a:xfrm>
              <a:off x="11772229" y="3079763"/>
              <a:ext cx="176749" cy="176743"/>
            </a:xfrm>
            <a:prstGeom prst="rect">
              <a:avLst/>
            </a:prstGeom>
            <a:noFill/>
            <a:ln>
              <a:noFill/>
            </a:ln>
          </p:spPr>
        </p:pic>
        <p:pic>
          <p:nvPicPr>
            <p:cNvPr id="4947" name="Google Shape;4947;p24" descr="Google Shape;1749;p20"/>
            <p:cNvPicPr preferRelativeResize="0"/>
            <p:nvPr/>
          </p:nvPicPr>
          <p:blipFill>
            <a:blip r:embed="rId67">
              <a:alphaModFix/>
            </a:blip>
            <a:stretch>
              <a:fillRect/>
            </a:stretch>
          </p:blipFill>
          <p:spPr>
            <a:xfrm>
              <a:off x="11243993" y="3065509"/>
              <a:ext cx="205240" cy="205244"/>
            </a:xfrm>
            <a:prstGeom prst="rect">
              <a:avLst/>
            </a:prstGeom>
            <a:noFill/>
            <a:ln>
              <a:noFill/>
            </a:ln>
          </p:spPr>
        </p:pic>
        <p:pic>
          <p:nvPicPr>
            <p:cNvPr id="4948" name="Google Shape;4948;p24" descr="Google Shape;1750;p20"/>
            <p:cNvPicPr preferRelativeResize="0"/>
            <p:nvPr/>
          </p:nvPicPr>
          <p:blipFill>
            <a:blip r:embed="rId68">
              <a:alphaModFix/>
            </a:blip>
            <a:stretch>
              <a:fillRect/>
            </a:stretch>
          </p:blipFill>
          <p:spPr>
            <a:xfrm>
              <a:off x="10715715" y="3051244"/>
              <a:ext cx="233763" cy="233765"/>
            </a:xfrm>
            <a:prstGeom prst="rect">
              <a:avLst/>
            </a:prstGeom>
            <a:noFill/>
            <a:ln>
              <a:noFill/>
            </a:ln>
          </p:spPr>
        </p:pic>
        <p:grpSp>
          <p:nvGrpSpPr>
            <p:cNvPr id="4949" name="Google Shape;4949;p24"/>
            <p:cNvGrpSpPr/>
            <p:nvPr/>
          </p:nvGrpSpPr>
          <p:grpSpPr>
            <a:xfrm>
              <a:off x="7016496" y="2950067"/>
              <a:ext cx="3434654" cy="436145"/>
              <a:chOff x="-1" y="0"/>
              <a:chExt cx="3434653" cy="436143"/>
            </a:xfrm>
          </p:grpSpPr>
          <p:sp>
            <p:nvSpPr>
              <p:cNvPr id="4950" name="Google Shape;4950;p24"/>
              <p:cNvSpPr/>
              <p:nvPr/>
            </p:nvSpPr>
            <p:spPr>
              <a:xfrm>
                <a:off x="-1" y="0"/>
                <a:ext cx="436144" cy="436143"/>
              </a:xfrm>
              <a:custGeom>
                <a:rect l="l" t="t" r="r" b="b"/>
                <a:pathLst>
                  <a:path w="21600" h="21600" extrusionOk="0">
                    <a:moveTo>
                      <a:pt x="21600" y="10801"/>
                    </a:moveTo>
                    <a:lnTo>
                      <a:pt x="21315" y="8324"/>
                    </a:lnTo>
                    <a:lnTo>
                      <a:pt x="20502" y="6051"/>
                    </a:lnTo>
                    <a:lnTo>
                      <a:pt x="19228" y="4046"/>
                    </a:lnTo>
                    <a:lnTo>
                      <a:pt x="17555" y="2373"/>
                    </a:lnTo>
                    <a:lnTo>
                      <a:pt x="15549" y="1098"/>
                    </a:lnTo>
                    <a:lnTo>
                      <a:pt x="13276" y="285"/>
                    </a:lnTo>
                    <a:lnTo>
                      <a:pt x="10799" y="0"/>
                    </a:lnTo>
                    <a:lnTo>
                      <a:pt x="8323" y="285"/>
                    </a:lnTo>
                    <a:lnTo>
                      <a:pt x="6050" y="1098"/>
                    </a:lnTo>
                    <a:lnTo>
                      <a:pt x="4045" y="2373"/>
                    </a:lnTo>
                    <a:lnTo>
                      <a:pt x="2372" y="4046"/>
                    </a:lnTo>
                    <a:lnTo>
                      <a:pt x="1098" y="6051"/>
                    </a:lnTo>
                    <a:lnTo>
                      <a:pt x="286" y="8324"/>
                    </a:lnTo>
                    <a:lnTo>
                      <a:pt x="0" y="10801"/>
                    </a:lnTo>
                    <a:lnTo>
                      <a:pt x="286" y="13277"/>
                    </a:lnTo>
                    <a:lnTo>
                      <a:pt x="1098" y="15550"/>
                    </a:lnTo>
                    <a:lnTo>
                      <a:pt x="2372" y="17555"/>
                    </a:lnTo>
                    <a:lnTo>
                      <a:pt x="4045" y="19228"/>
                    </a:lnTo>
                    <a:lnTo>
                      <a:pt x="6050" y="20502"/>
                    </a:lnTo>
                    <a:lnTo>
                      <a:pt x="8323" y="21315"/>
                    </a:lnTo>
                    <a:lnTo>
                      <a:pt x="10799" y="21600"/>
                    </a:lnTo>
                    <a:lnTo>
                      <a:pt x="13276" y="21315"/>
                    </a:lnTo>
                    <a:lnTo>
                      <a:pt x="15549" y="20502"/>
                    </a:lnTo>
                    <a:lnTo>
                      <a:pt x="17555" y="19228"/>
                    </a:lnTo>
                    <a:lnTo>
                      <a:pt x="19228" y="17555"/>
                    </a:lnTo>
                    <a:lnTo>
                      <a:pt x="20502"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1" name="Google Shape;4951;p24"/>
              <p:cNvSpPr/>
              <p:nvPr/>
            </p:nvSpPr>
            <p:spPr>
              <a:xfrm>
                <a:off x="526820" y="12839"/>
                <a:ext cx="410490" cy="410490"/>
              </a:xfrm>
              <a:custGeom>
                <a:rect l="l" t="t" r="r" b="b"/>
                <a:pathLst>
                  <a:path w="21600" h="21600" extrusionOk="0">
                    <a:moveTo>
                      <a:pt x="21600" y="10800"/>
                    </a:moveTo>
                    <a:lnTo>
                      <a:pt x="21315" y="8323"/>
                    </a:lnTo>
                    <a:lnTo>
                      <a:pt x="20502" y="6051"/>
                    </a:lnTo>
                    <a:lnTo>
                      <a:pt x="19227" y="4045"/>
                    </a:lnTo>
                    <a:lnTo>
                      <a:pt x="17554" y="2372"/>
                    </a:lnTo>
                    <a:lnTo>
                      <a:pt x="15549" y="1097"/>
                    </a:lnTo>
                    <a:lnTo>
                      <a:pt x="13276" y="285"/>
                    </a:lnTo>
                    <a:lnTo>
                      <a:pt x="10799" y="0"/>
                    </a:lnTo>
                    <a:lnTo>
                      <a:pt x="8323" y="285"/>
                    </a:lnTo>
                    <a:lnTo>
                      <a:pt x="6050" y="1097"/>
                    </a:lnTo>
                    <a:lnTo>
                      <a:pt x="4045" y="2372"/>
                    </a:lnTo>
                    <a:lnTo>
                      <a:pt x="2372" y="4045"/>
                    </a:lnTo>
                    <a:lnTo>
                      <a:pt x="1097" y="6051"/>
                    </a:lnTo>
                    <a:lnTo>
                      <a:pt x="285" y="8323"/>
                    </a:lnTo>
                    <a:lnTo>
                      <a:pt x="0" y="10800"/>
                    </a:lnTo>
                    <a:lnTo>
                      <a:pt x="285" y="13276"/>
                    </a:lnTo>
                    <a:lnTo>
                      <a:pt x="1097" y="15549"/>
                    </a:lnTo>
                    <a:lnTo>
                      <a:pt x="2372" y="17554"/>
                    </a:lnTo>
                    <a:lnTo>
                      <a:pt x="4045" y="19227"/>
                    </a:lnTo>
                    <a:lnTo>
                      <a:pt x="6050" y="20502"/>
                    </a:lnTo>
                    <a:lnTo>
                      <a:pt x="8323" y="21315"/>
                    </a:lnTo>
                    <a:lnTo>
                      <a:pt x="10799" y="21600"/>
                    </a:lnTo>
                    <a:lnTo>
                      <a:pt x="13276" y="21315"/>
                    </a:lnTo>
                    <a:lnTo>
                      <a:pt x="15549" y="20502"/>
                    </a:lnTo>
                    <a:lnTo>
                      <a:pt x="17554" y="19227"/>
                    </a:lnTo>
                    <a:lnTo>
                      <a:pt x="19227" y="17554"/>
                    </a:lnTo>
                    <a:lnTo>
                      <a:pt x="20502" y="15549"/>
                    </a:lnTo>
                    <a:lnTo>
                      <a:pt x="21315" y="13276"/>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2" name="Google Shape;4952;p24"/>
              <p:cNvSpPr/>
              <p:nvPr/>
            </p:nvSpPr>
            <p:spPr>
              <a:xfrm>
                <a:off x="1055089" y="27075"/>
                <a:ext cx="381966" cy="381992"/>
              </a:xfrm>
              <a:custGeom>
                <a:rect l="l" t="t" r="r" b="b"/>
                <a:pathLst>
                  <a:path w="21600" h="21600" extrusionOk="0">
                    <a:moveTo>
                      <a:pt x="21600" y="10801"/>
                    </a:moveTo>
                    <a:lnTo>
                      <a:pt x="21315" y="8324"/>
                    </a:lnTo>
                    <a:lnTo>
                      <a:pt x="20503" y="6051"/>
                    </a:lnTo>
                    <a:lnTo>
                      <a:pt x="19228" y="4045"/>
                    </a:lnTo>
                    <a:lnTo>
                      <a:pt x="17555" y="2373"/>
                    </a:lnTo>
                    <a:lnTo>
                      <a:pt x="15550" y="1098"/>
                    </a:lnTo>
                    <a:lnTo>
                      <a:pt x="13276" y="285"/>
                    </a:lnTo>
                    <a:lnTo>
                      <a:pt x="10801" y="0"/>
                    </a:lnTo>
                    <a:lnTo>
                      <a:pt x="8324" y="285"/>
                    </a:lnTo>
                    <a:lnTo>
                      <a:pt x="6051" y="1098"/>
                    </a:lnTo>
                    <a:lnTo>
                      <a:pt x="4046" y="2373"/>
                    </a:lnTo>
                    <a:lnTo>
                      <a:pt x="2373" y="4045"/>
                    </a:lnTo>
                    <a:lnTo>
                      <a:pt x="1098" y="6051"/>
                    </a:lnTo>
                    <a:lnTo>
                      <a:pt x="285" y="8324"/>
                    </a:lnTo>
                    <a:lnTo>
                      <a:pt x="0" y="10801"/>
                    </a:lnTo>
                    <a:lnTo>
                      <a:pt x="285" y="13277"/>
                    </a:lnTo>
                    <a:lnTo>
                      <a:pt x="1098" y="15550"/>
                    </a:lnTo>
                    <a:lnTo>
                      <a:pt x="2373" y="17555"/>
                    </a:lnTo>
                    <a:lnTo>
                      <a:pt x="4046" y="19227"/>
                    </a:lnTo>
                    <a:lnTo>
                      <a:pt x="6051" y="20503"/>
                    </a:lnTo>
                    <a:lnTo>
                      <a:pt x="8324" y="21315"/>
                    </a:lnTo>
                    <a:lnTo>
                      <a:pt x="10801" y="21600"/>
                    </a:lnTo>
                    <a:lnTo>
                      <a:pt x="13276" y="21315"/>
                    </a:lnTo>
                    <a:lnTo>
                      <a:pt x="15550" y="20503"/>
                    </a:lnTo>
                    <a:lnTo>
                      <a:pt x="17555" y="19227"/>
                    </a:lnTo>
                    <a:lnTo>
                      <a:pt x="19228" y="17555"/>
                    </a:lnTo>
                    <a:lnTo>
                      <a:pt x="20503" y="15550"/>
                    </a:lnTo>
                    <a:lnTo>
                      <a:pt x="21315" y="13277"/>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3" name="Google Shape;4953;p24"/>
              <p:cNvSpPr/>
              <p:nvPr/>
            </p:nvSpPr>
            <p:spPr>
              <a:xfrm>
                <a:off x="1583333" y="41337"/>
                <a:ext cx="353480" cy="353480"/>
              </a:xfrm>
              <a:custGeom>
                <a:rect l="l" t="t" r="r" b="b"/>
                <a:pathLst>
                  <a:path w="21600" h="21600" extrusionOk="0">
                    <a:moveTo>
                      <a:pt x="21600" y="10447"/>
                    </a:moveTo>
                    <a:lnTo>
                      <a:pt x="21238" y="8003"/>
                    </a:lnTo>
                    <a:lnTo>
                      <a:pt x="20158" y="5397"/>
                    </a:lnTo>
                    <a:lnTo>
                      <a:pt x="18687" y="3413"/>
                    </a:lnTo>
                    <a:lnTo>
                      <a:pt x="16506" y="1623"/>
                    </a:lnTo>
                    <a:lnTo>
                      <a:pt x="14273" y="567"/>
                    </a:lnTo>
                    <a:lnTo>
                      <a:pt x="11507" y="17"/>
                    </a:lnTo>
                    <a:lnTo>
                      <a:pt x="11153" y="0"/>
                    </a:lnTo>
                    <a:lnTo>
                      <a:pt x="10447" y="0"/>
                    </a:lnTo>
                    <a:lnTo>
                      <a:pt x="8003" y="362"/>
                    </a:lnTo>
                    <a:lnTo>
                      <a:pt x="5397" y="1442"/>
                    </a:lnTo>
                    <a:lnTo>
                      <a:pt x="3413" y="2913"/>
                    </a:lnTo>
                    <a:lnTo>
                      <a:pt x="1623" y="5094"/>
                    </a:lnTo>
                    <a:lnTo>
                      <a:pt x="567" y="7326"/>
                    </a:lnTo>
                    <a:lnTo>
                      <a:pt x="17" y="10093"/>
                    </a:lnTo>
                    <a:lnTo>
                      <a:pt x="0" y="10447"/>
                    </a:lnTo>
                    <a:lnTo>
                      <a:pt x="0" y="11153"/>
                    </a:lnTo>
                    <a:lnTo>
                      <a:pt x="362" y="13597"/>
                    </a:lnTo>
                    <a:lnTo>
                      <a:pt x="1442" y="16203"/>
                    </a:lnTo>
                    <a:lnTo>
                      <a:pt x="2913" y="18187"/>
                    </a:lnTo>
                    <a:lnTo>
                      <a:pt x="5093" y="19977"/>
                    </a:lnTo>
                    <a:lnTo>
                      <a:pt x="7327" y="21033"/>
                    </a:lnTo>
                    <a:lnTo>
                      <a:pt x="10093" y="21583"/>
                    </a:lnTo>
                    <a:lnTo>
                      <a:pt x="10447" y="21600"/>
                    </a:lnTo>
                    <a:lnTo>
                      <a:pt x="11153" y="21600"/>
                    </a:lnTo>
                    <a:lnTo>
                      <a:pt x="13597" y="21238"/>
                    </a:lnTo>
                    <a:lnTo>
                      <a:pt x="16203" y="20158"/>
                    </a:lnTo>
                    <a:lnTo>
                      <a:pt x="18187" y="18687"/>
                    </a:lnTo>
                    <a:lnTo>
                      <a:pt x="19977" y="16506"/>
                    </a:lnTo>
                    <a:lnTo>
                      <a:pt x="21032" y="14273"/>
                    </a:lnTo>
                    <a:lnTo>
                      <a:pt x="21583" y="11507"/>
                    </a:lnTo>
                    <a:lnTo>
                      <a:pt x="21600" y="11153"/>
                    </a:lnTo>
                    <a:lnTo>
                      <a:pt x="21600" y="10447"/>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4" name="Google Shape;4954;p24"/>
              <p:cNvSpPr/>
              <p:nvPr/>
            </p:nvSpPr>
            <p:spPr>
              <a:xfrm>
                <a:off x="2111591" y="55586"/>
                <a:ext cx="324968" cy="324969"/>
              </a:xfrm>
              <a:custGeom>
                <a:rect l="l" t="t" r="r" b="b"/>
                <a:pathLst>
                  <a:path w="21600" h="21600" extrusionOk="0">
                    <a:moveTo>
                      <a:pt x="21600" y="10800"/>
                    </a:moveTo>
                    <a:lnTo>
                      <a:pt x="21277" y="8176"/>
                    </a:lnTo>
                    <a:lnTo>
                      <a:pt x="20325" y="5709"/>
                    </a:lnTo>
                    <a:lnTo>
                      <a:pt x="18803" y="3548"/>
                    </a:lnTo>
                    <a:lnTo>
                      <a:pt x="16800" y="1820"/>
                    </a:lnTo>
                    <a:lnTo>
                      <a:pt x="14438" y="631"/>
                    </a:lnTo>
                    <a:lnTo>
                      <a:pt x="11859" y="52"/>
                    </a:lnTo>
                    <a:lnTo>
                      <a:pt x="10800" y="0"/>
                    </a:lnTo>
                    <a:lnTo>
                      <a:pt x="10269" y="14"/>
                    </a:lnTo>
                    <a:lnTo>
                      <a:pt x="7665" y="465"/>
                    </a:lnTo>
                    <a:lnTo>
                      <a:pt x="5248" y="1536"/>
                    </a:lnTo>
                    <a:lnTo>
                      <a:pt x="3164" y="3163"/>
                    </a:lnTo>
                    <a:lnTo>
                      <a:pt x="1536" y="5248"/>
                    </a:lnTo>
                    <a:lnTo>
                      <a:pt x="465" y="7665"/>
                    </a:lnTo>
                    <a:lnTo>
                      <a:pt x="13" y="10270"/>
                    </a:lnTo>
                    <a:lnTo>
                      <a:pt x="0" y="10800"/>
                    </a:lnTo>
                    <a:lnTo>
                      <a:pt x="13" y="11331"/>
                    </a:lnTo>
                    <a:lnTo>
                      <a:pt x="465" y="13935"/>
                    </a:lnTo>
                    <a:lnTo>
                      <a:pt x="1536" y="16352"/>
                    </a:lnTo>
                    <a:lnTo>
                      <a:pt x="3164" y="18437"/>
                    </a:lnTo>
                    <a:lnTo>
                      <a:pt x="5248" y="20065"/>
                    </a:lnTo>
                    <a:lnTo>
                      <a:pt x="7665" y="21136"/>
                    </a:lnTo>
                    <a:lnTo>
                      <a:pt x="10269" y="21587"/>
                    </a:lnTo>
                    <a:lnTo>
                      <a:pt x="10800" y="21600"/>
                    </a:lnTo>
                    <a:lnTo>
                      <a:pt x="11330" y="21587"/>
                    </a:lnTo>
                    <a:lnTo>
                      <a:pt x="13935" y="21136"/>
                    </a:lnTo>
                    <a:lnTo>
                      <a:pt x="16352" y="20065"/>
                    </a:lnTo>
                    <a:lnTo>
                      <a:pt x="18437" y="18437"/>
                    </a:lnTo>
                    <a:lnTo>
                      <a:pt x="20064" y="16352"/>
                    </a:lnTo>
                    <a:lnTo>
                      <a:pt x="21135" y="13935"/>
                    </a:lnTo>
                    <a:lnTo>
                      <a:pt x="21587" y="1133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5" name="Google Shape;4955;p24"/>
              <p:cNvSpPr/>
              <p:nvPr/>
            </p:nvSpPr>
            <p:spPr>
              <a:xfrm>
                <a:off x="2641281" y="71272"/>
                <a:ext cx="293588" cy="293611"/>
              </a:xfrm>
              <a:custGeom>
                <a:rect l="l" t="t" r="r" b="b"/>
                <a:pathLst>
                  <a:path w="21600" h="21600" extrusionOk="0">
                    <a:moveTo>
                      <a:pt x="21600" y="10800"/>
                    </a:moveTo>
                    <a:lnTo>
                      <a:pt x="21050" y="7387"/>
                    </a:lnTo>
                    <a:lnTo>
                      <a:pt x="19516" y="4422"/>
                    </a:lnTo>
                    <a:lnTo>
                      <a:pt x="17179" y="2083"/>
                    </a:lnTo>
                    <a:lnTo>
                      <a:pt x="14214" y="550"/>
                    </a:lnTo>
                    <a:lnTo>
                      <a:pt x="10799" y="0"/>
                    </a:lnTo>
                    <a:lnTo>
                      <a:pt x="7385" y="550"/>
                    </a:lnTo>
                    <a:lnTo>
                      <a:pt x="4422" y="2083"/>
                    </a:lnTo>
                    <a:lnTo>
                      <a:pt x="2084" y="4422"/>
                    </a:lnTo>
                    <a:lnTo>
                      <a:pt x="550" y="7387"/>
                    </a:lnTo>
                    <a:lnTo>
                      <a:pt x="0" y="10800"/>
                    </a:lnTo>
                    <a:lnTo>
                      <a:pt x="550" y="14213"/>
                    </a:lnTo>
                    <a:lnTo>
                      <a:pt x="2084" y="17179"/>
                    </a:lnTo>
                    <a:lnTo>
                      <a:pt x="4422" y="19517"/>
                    </a:lnTo>
                    <a:lnTo>
                      <a:pt x="7385" y="21050"/>
                    </a:lnTo>
                    <a:lnTo>
                      <a:pt x="10799" y="21600"/>
                    </a:lnTo>
                    <a:lnTo>
                      <a:pt x="14214" y="21050"/>
                    </a:lnTo>
                    <a:lnTo>
                      <a:pt x="17179" y="19517"/>
                    </a:lnTo>
                    <a:lnTo>
                      <a:pt x="19516" y="17179"/>
                    </a:lnTo>
                    <a:lnTo>
                      <a:pt x="21050" y="14213"/>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6" name="Google Shape;4956;p24"/>
              <p:cNvSpPr/>
              <p:nvPr/>
            </p:nvSpPr>
            <p:spPr>
              <a:xfrm>
                <a:off x="3169526" y="85533"/>
                <a:ext cx="265126" cy="265101"/>
              </a:xfrm>
              <a:custGeom>
                <a:rect l="l" t="t" r="r" b="b"/>
                <a:pathLst>
                  <a:path w="21600" h="21600" extrusionOk="0">
                    <a:moveTo>
                      <a:pt x="21600" y="10800"/>
                    </a:moveTo>
                    <a:lnTo>
                      <a:pt x="21050" y="7386"/>
                    </a:lnTo>
                    <a:lnTo>
                      <a:pt x="19517" y="4422"/>
                    </a:lnTo>
                    <a:lnTo>
                      <a:pt x="17179" y="2084"/>
                    </a:lnTo>
                    <a:lnTo>
                      <a:pt x="14214" y="550"/>
                    </a:lnTo>
                    <a:lnTo>
                      <a:pt x="10800" y="0"/>
                    </a:lnTo>
                    <a:lnTo>
                      <a:pt x="7387" y="550"/>
                    </a:lnTo>
                    <a:lnTo>
                      <a:pt x="4422" y="2084"/>
                    </a:lnTo>
                    <a:lnTo>
                      <a:pt x="2084" y="4422"/>
                    </a:lnTo>
                    <a:lnTo>
                      <a:pt x="551" y="7386"/>
                    </a:lnTo>
                    <a:lnTo>
                      <a:pt x="0" y="10800"/>
                    </a:lnTo>
                    <a:lnTo>
                      <a:pt x="551" y="14214"/>
                    </a:lnTo>
                    <a:lnTo>
                      <a:pt x="2084" y="17178"/>
                    </a:lnTo>
                    <a:lnTo>
                      <a:pt x="4422" y="19516"/>
                    </a:lnTo>
                    <a:lnTo>
                      <a:pt x="7387" y="21049"/>
                    </a:lnTo>
                    <a:lnTo>
                      <a:pt x="10800" y="21600"/>
                    </a:lnTo>
                    <a:lnTo>
                      <a:pt x="14214" y="21049"/>
                    </a:lnTo>
                    <a:lnTo>
                      <a:pt x="17179" y="19516"/>
                    </a:lnTo>
                    <a:lnTo>
                      <a:pt x="19517"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57" name="Google Shape;4957;p24" descr="Google Shape;1752;p20"/>
            <p:cNvPicPr preferRelativeResize="0"/>
            <p:nvPr/>
          </p:nvPicPr>
          <p:blipFill>
            <a:blip r:embed="rId69">
              <a:alphaModFix/>
            </a:blip>
            <a:stretch>
              <a:fillRect/>
            </a:stretch>
          </p:blipFill>
          <p:spPr>
            <a:xfrm>
              <a:off x="11246819" y="3582375"/>
              <a:ext cx="199534" cy="199523"/>
            </a:xfrm>
            <a:prstGeom prst="rect">
              <a:avLst/>
            </a:prstGeom>
            <a:noFill/>
            <a:ln>
              <a:noFill/>
            </a:ln>
          </p:spPr>
        </p:pic>
        <p:pic>
          <p:nvPicPr>
            <p:cNvPr id="4958" name="Google Shape;4958;p24" descr="Google Shape;1753;p20"/>
            <p:cNvPicPr preferRelativeResize="0"/>
            <p:nvPr/>
          </p:nvPicPr>
          <p:blipFill>
            <a:blip r:embed="rId70">
              <a:alphaModFix/>
            </a:blip>
            <a:stretch>
              <a:fillRect/>
            </a:stretch>
          </p:blipFill>
          <p:spPr>
            <a:xfrm>
              <a:off x="11775097" y="3596616"/>
              <a:ext cx="171032" cy="171055"/>
            </a:xfrm>
            <a:prstGeom prst="rect">
              <a:avLst/>
            </a:prstGeom>
            <a:noFill/>
            <a:ln>
              <a:noFill/>
            </a:ln>
          </p:spPr>
        </p:pic>
        <p:pic>
          <p:nvPicPr>
            <p:cNvPr id="4959" name="Google Shape;4959;p24" descr="Google Shape;1754;p20"/>
            <p:cNvPicPr preferRelativeResize="0"/>
            <p:nvPr/>
          </p:nvPicPr>
          <p:blipFill>
            <a:blip r:embed="rId71">
              <a:alphaModFix/>
            </a:blip>
            <a:stretch>
              <a:fillRect/>
            </a:stretch>
          </p:blipFill>
          <p:spPr>
            <a:xfrm>
              <a:off x="10717160" y="3566700"/>
              <a:ext cx="230884" cy="230898"/>
            </a:xfrm>
            <a:prstGeom prst="rect">
              <a:avLst/>
            </a:prstGeom>
            <a:noFill/>
            <a:ln>
              <a:noFill/>
            </a:ln>
          </p:spPr>
        </p:pic>
        <p:grpSp>
          <p:nvGrpSpPr>
            <p:cNvPr id="4960" name="Google Shape;4960;p24"/>
            <p:cNvGrpSpPr/>
            <p:nvPr/>
          </p:nvGrpSpPr>
          <p:grpSpPr>
            <a:xfrm>
              <a:off x="7027876" y="3475477"/>
              <a:ext cx="3420406" cy="413336"/>
              <a:chExt cx="3420404" cy="413335"/>
            </a:xfrm>
          </p:grpSpPr>
          <p:sp>
            <p:nvSpPr>
              <p:cNvPr id="4961" name="Google Shape;4961;p24"/>
              <p:cNvSpPr/>
              <p:nvPr/>
            </p:nvSpPr>
            <p:spPr>
              <a:xfrm>
                <a:off x="0" y="0"/>
                <a:ext cx="413347" cy="413335"/>
              </a:xfrm>
              <a:custGeom>
                <a:rect l="l" t="t" r="r" b="b"/>
                <a:pathLst>
                  <a:path w="21600" h="21600" extrusionOk="0">
                    <a:moveTo>
                      <a:pt x="21600" y="10446"/>
                    </a:moveTo>
                    <a:lnTo>
                      <a:pt x="21324" y="8346"/>
                    </a:lnTo>
                    <a:lnTo>
                      <a:pt x="20642" y="6340"/>
                    </a:lnTo>
                    <a:lnTo>
                      <a:pt x="19583" y="4506"/>
                    </a:lnTo>
                    <a:lnTo>
                      <a:pt x="18187" y="2913"/>
                    </a:lnTo>
                    <a:lnTo>
                      <a:pt x="16506" y="1623"/>
                    </a:lnTo>
                    <a:lnTo>
                      <a:pt x="14606" y="687"/>
                    </a:lnTo>
                    <a:lnTo>
                      <a:pt x="12560" y="138"/>
                    </a:lnTo>
                    <a:lnTo>
                      <a:pt x="11154" y="0"/>
                    </a:lnTo>
                    <a:lnTo>
                      <a:pt x="10447" y="0"/>
                    </a:lnTo>
                    <a:lnTo>
                      <a:pt x="8346" y="276"/>
                    </a:lnTo>
                    <a:lnTo>
                      <a:pt x="6341" y="957"/>
                    </a:lnTo>
                    <a:lnTo>
                      <a:pt x="4506" y="2016"/>
                    </a:lnTo>
                    <a:lnTo>
                      <a:pt x="2913" y="3413"/>
                    </a:lnTo>
                    <a:lnTo>
                      <a:pt x="1624" y="5094"/>
                    </a:lnTo>
                    <a:lnTo>
                      <a:pt x="687" y="6994"/>
                    </a:lnTo>
                    <a:lnTo>
                      <a:pt x="139" y="9040"/>
                    </a:lnTo>
                    <a:lnTo>
                      <a:pt x="0" y="10446"/>
                    </a:lnTo>
                    <a:lnTo>
                      <a:pt x="0" y="11154"/>
                    </a:lnTo>
                    <a:lnTo>
                      <a:pt x="277" y="13254"/>
                    </a:lnTo>
                    <a:lnTo>
                      <a:pt x="958" y="15260"/>
                    </a:lnTo>
                    <a:lnTo>
                      <a:pt x="2017" y="17094"/>
                    </a:lnTo>
                    <a:lnTo>
                      <a:pt x="3413" y="18687"/>
                    </a:lnTo>
                    <a:lnTo>
                      <a:pt x="5094" y="19977"/>
                    </a:lnTo>
                    <a:lnTo>
                      <a:pt x="6994" y="20914"/>
                    </a:lnTo>
                    <a:lnTo>
                      <a:pt x="9040" y="21462"/>
                    </a:lnTo>
                    <a:lnTo>
                      <a:pt x="10447" y="21600"/>
                    </a:lnTo>
                    <a:lnTo>
                      <a:pt x="11154" y="21600"/>
                    </a:lnTo>
                    <a:lnTo>
                      <a:pt x="13254" y="21324"/>
                    </a:lnTo>
                    <a:lnTo>
                      <a:pt x="15260" y="20643"/>
                    </a:lnTo>
                    <a:lnTo>
                      <a:pt x="17094" y="19584"/>
                    </a:lnTo>
                    <a:lnTo>
                      <a:pt x="18687" y="18187"/>
                    </a:lnTo>
                    <a:lnTo>
                      <a:pt x="19977" y="16506"/>
                    </a:lnTo>
                    <a:lnTo>
                      <a:pt x="20913"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2" name="Google Shape;4962;p24"/>
              <p:cNvSpPr/>
              <p:nvPr/>
            </p:nvSpPr>
            <p:spPr>
              <a:xfrm>
                <a:off x="523976" y="9982"/>
                <a:ext cx="393396" cy="393383"/>
              </a:xfrm>
              <a:custGeom>
                <a:rect l="l" t="t" r="r" b="b"/>
                <a:pathLst>
                  <a:path w="21600" h="21600" extrusionOk="0">
                    <a:moveTo>
                      <a:pt x="21600" y="10446"/>
                    </a:moveTo>
                    <a:lnTo>
                      <a:pt x="21324" y="8346"/>
                    </a:lnTo>
                    <a:lnTo>
                      <a:pt x="20643" y="6340"/>
                    </a:lnTo>
                    <a:lnTo>
                      <a:pt x="19583" y="4505"/>
                    </a:lnTo>
                    <a:lnTo>
                      <a:pt x="18187" y="2913"/>
                    </a:lnTo>
                    <a:lnTo>
                      <a:pt x="16506" y="1623"/>
                    </a:lnTo>
                    <a:lnTo>
                      <a:pt x="14606" y="686"/>
                    </a:lnTo>
                    <a:lnTo>
                      <a:pt x="12561" y="138"/>
                    </a:lnTo>
                    <a:lnTo>
                      <a:pt x="11154" y="0"/>
                    </a:lnTo>
                    <a:lnTo>
                      <a:pt x="10446" y="0"/>
                    </a:lnTo>
                    <a:lnTo>
                      <a:pt x="8346" y="276"/>
                    </a:lnTo>
                    <a:lnTo>
                      <a:pt x="6341" y="957"/>
                    </a:lnTo>
                    <a:lnTo>
                      <a:pt x="4506" y="2017"/>
                    </a:lnTo>
                    <a:lnTo>
                      <a:pt x="2913" y="3413"/>
                    </a:lnTo>
                    <a:lnTo>
                      <a:pt x="1624" y="5094"/>
                    </a:lnTo>
                    <a:lnTo>
                      <a:pt x="688" y="6994"/>
                    </a:lnTo>
                    <a:lnTo>
                      <a:pt x="139" y="9040"/>
                    </a:lnTo>
                    <a:lnTo>
                      <a:pt x="0" y="10446"/>
                    </a:lnTo>
                    <a:lnTo>
                      <a:pt x="0" y="11154"/>
                    </a:lnTo>
                    <a:lnTo>
                      <a:pt x="277" y="13254"/>
                    </a:lnTo>
                    <a:lnTo>
                      <a:pt x="958" y="15260"/>
                    </a:lnTo>
                    <a:lnTo>
                      <a:pt x="2017" y="17095"/>
                    </a:lnTo>
                    <a:lnTo>
                      <a:pt x="3413" y="18687"/>
                    </a:lnTo>
                    <a:lnTo>
                      <a:pt x="5094" y="19977"/>
                    </a:lnTo>
                    <a:lnTo>
                      <a:pt x="6994" y="20913"/>
                    </a:lnTo>
                    <a:lnTo>
                      <a:pt x="9041" y="21462"/>
                    </a:lnTo>
                    <a:lnTo>
                      <a:pt x="10446" y="21600"/>
                    </a:lnTo>
                    <a:lnTo>
                      <a:pt x="11154" y="21600"/>
                    </a:lnTo>
                    <a:lnTo>
                      <a:pt x="13254" y="21324"/>
                    </a:lnTo>
                    <a:lnTo>
                      <a:pt x="15260" y="20643"/>
                    </a:lnTo>
                    <a:lnTo>
                      <a:pt x="17095" y="19583"/>
                    </a:lnTo>
                    <a:lnTo>
                      <a:pt x="18687" y="18187"/>
                    </a:lnTo>
                    <a:lnTo>
                      <a:pt x="19977" y="16506"/>
                    </a:lnTo>
                    <a:lnTo>
                      <a:pt x="20914" y="14606"/>
                    </a:lnTo>
                    <a:lnTo>
                      <a:pt x="21461" y="12560"/>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3" name="Google Shape;4963;p24"/>
              <p:cNvSpPr/>
              <p:nvPr/>
            </p:nvSpPr>
            <p:spPr>
              <a:xfrm>
                <a:off x="1049413" y="21374"/>
                <a:ext cx="370562" cy="370587"/>
              </a:xfrm>
              <a:custGeom>
                <a:rect l="l" t="t" r="r" b="b"/>
                <a:pathLst>
                  <a:path w="21600" h="21600" extrusionOk="0">
                    <a:moveTo>
                      <a:pt x="21600" y="10801"/>
                    </a:moveTo>
                    <a:lnTo>
                      <a:pt x="21214" y="7929"/>
                    </a:lnTo>
                    <a:lnTo>
                      <a:pt x="20125" y="5350"/>
                    </a:lnTo>
                    <a:lnTo>
                      <a:pt x="18437" y="3164"/>
                    </a:lnTo>
                    <a:lnTo>
                      <a:pt x="16251" y="1475"/>
                    </a:lnTo>
                    <a:lnTo>
                      <a:pt x="13671" y="386"/>
                    </a:lnTo>
                    <a:lnTo>
                      <a:pt x="10800" y="0"/>
                    </a:lnTo>
                    <a:lnTo>
                      <a:pt x="7928" y="386"/>
                    </a:lnTo>
                    <a:lnTo>
                      <a:pt x="5349" y="1475"/>
                    </a:lnTo>
                    <a:lnTo>
                      <a:pt x="3163" y="3164"/>
                    </a:lnTo>
                    <a:lnTo>
                      <a:pt x="1475" y="5350"/>
                    </a:lnTo>
                    <a:lnTo>
                      <a:pt x="386" y="7929"/>
                    </a:lnTo>
                    <a:lnTo>
                      <a:pt x="0" y="10801"/>
                    </a:lnTo>
                    <a:lnTo>
                      <a:pt x="386" y="13671"/>
                    </a:lnTo>
                    <a:lnTo>
                      <a:pt x="1475" y="16251"/>
                    </a:lnTo>
                    <a:lnTo>
                      <a:pt x="3163" y="18437"/>
                    </a:lnTo>
                    <a:lnTo>
                      <a:pt x="5349" y="20125"/>
                    </a:lnTo>
                    <a:lnTo>
                      <a:pt x="7928" y="21214"/>
                    </a:lnTo>
                    <a:lnTo>
                      <a:pt x="10800" y="21600"/>
                    </a:lnTo>
                    <a:lnTo>
                      <a:pt x="13671" y="21214"/>
                    </a:lnTo>
                    <a:lnTo>
                      <a:pt x="16251" y="20125"/>
                    </a:lnTo>
                    <a:lnTo>
                      <a:pt x="18437"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4" name="Google Shape;4964;p24"/>
              <p:cNvSpPr/>
              <p:nvPr/>
            </p:nvSpPr>
            <p:spPr>
              <a:xfrm>
                <a:off x="1576235" y="34201"/>
                <a:ext cx="344920" cy="344933"/>
              </a:xfrm>
              <a:custGeom>
                <a:rect l="l" t="t" r="r" b="b"/>
                <a:pathLst>
                  <a:path w="21600" h="21600" extrusionOk="0">
                    <a:moveTo>
                      <a:pt x="21600" y="10800"/>
                    </a:moveTo>
                    <a:lnTo>
                      <a:pt x="21275" y="8176"/>
                    </a:lnTo>
                    <a:lnTo>
                      <a:pt x="20324" y="5709"/>
                    </a:lnTo>
                    <a:lnTo>
                      <a:pt x="18803" y="3548"/>
                    </a:lnTo>
                    <a:lnTo>
                      <a:pt x="16800" y="1820"/>
                    </a:lnTo>
                    <a:lnTo>
                      <a:pt x="14437" y="631"/>
                    </a:lnTo>
                    <a:lnTo>
                      <a:pt x="11858" y="52"/>
                    </a:lnTo>
                    <a:lnTo>
                      <a:pt x="10800" y="0"/>
                    </a:lnTo>
                    <a:lnTo>
                      <a:pt x="10269" y="14"/>
                    </a:lnTo>
                    <a:lnTo>
                      <a:pt x="7664" y="465"/>
                    </a:lnTo>
                    <a:lnTo>
                      <a:pt x="5248" y="1536"/>
                    </a:lnTo>
                    <a:lnTo>
                      <a:pt x="3163" y="3164"/>
                    </a:lnTo>
                    <a:lnTo>
                      <a:pt x="1536" y="5248"/>
                    </a:lnTo>
                    <a:lnTo>
                      <a:pt x="464" y="7665"/>
                    </a:lnTo>
                    <a:lnTo>
                      <a:pt x="13" y="10270"/>
                    </a:lnTo>
                    <a:lnTo>
                      <a:pt x="0" y="10800"/>
                    </a:lnTo>
                    <a:lnTo>
                      <a:pt x="13" y="11330"/>
                    </a:lnTo>
                    <a:lnTo>
                      <a:pt x="464" y="13935"/>
                    </a:lnTo>
                    <a:lnTo>
                      <a:pt x="1536" y="16352"/>
                    </a:lnTo>
                    <a:lnTo>
                      <a:pt x="3163" y="18436"/>
                    </a:lnTo>
                    <a:lnTo>
                      <a:pt x="5248" y="20063"/>
                    </a:lnTo>
                    <a:lnTo>
                      <a:pt x="7664" y="21135"/>
                    </a:lnTo>
                    <a:lnTo>
                      <a:pt x="10269" y="21587"/>
                    </a:lnTo>
                    <a:lnTo>
                      <a:pt x="10800" y="21600"/>
                    </a:lnTo>
                    <a:lnTo>
                      <a:pt x="11330" y="21587"/>
                    </a:lnTo>
                    <a:lnTo>
                      <a:pt x="13935" y="21135"/>
                    </a:lnTo>
                    <a:lnTo>
                      <a:pt x="16352" y="20063"/>
                    </a:lnTo>
                    <a:lnTo>
                      <a:pt x="18437" y="18436"/>
                    </a:lnTo>
                    <a:lnTo>
                      <a:pt x="20063"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5" name="Google Shape;4965;p24"/>
              <p:cNvSpPr/>
              <p:nvPr/>
            </p:nvSpPr>
            <p:spPr>
              <a:xfrm>
                <a:off x="2104466" y="48437"/>
                <a:ext cx="316447" cy="316447"/>
              </a:xfrm>
              <a:custGeom>
                <a:rect l="l" t="t" r="r" b="b"/>
                <a:pathLst>
                  <a:path w="21600" h="21600" extrusionOk="0">
                    <a:moveTo>
                      <a:pt x="21600" y="10801"/>
                    </a:moveTo>
                    <a:lnTo>
                      <a:pt x="21049" y="7388"/>
                    </a:lnTo>
                    <a:lnTo>
                      <a:pt x="19516" y="4422"/>
                    </a:lnTo>
                    <a:lnTo>
                      <a:pt x="17178" y="2084"/>
                    </a:lnTo>
                    <a:lnTo>
                      <a:pt x="14212" y="551"/>
                    </a:lnTo>
                    <a:lnTo>
                      <a:pt x="10799" y="0"/>
                    </a:lnTo>
                    <a:lnTo>
                      <a:pt x="7386" y="551"/>
                    </a:lnTo>
                    <a:lnTo>
                      <a:pt x="4422" y="2084"/>
                    </a:lnTo>
                    <a:lnTo>
                      <a:pt x="2084" y="4422"/>
                    </a:lnTo>
                    <a:lnTo>
                      <a:pt x="550" y="7388"/>
                    </a:lnTo>
                    <a:lnTo>
                      <a:pt x="0" y="10801"/>
                    </a:lnTo>
                    <a:lnTo>
                      <a:pt x="550" y="14214"/>
                    </a:lnTo>
                    <a:lnTo>
                      <a:pt x="2084" y="17178"/>
                    </a:lnTo>
                    <a:lnTo>
                      <a:pt x="4422" y="19516"/>
                    </a:lnTo>
                    <a:lnTo>
                      <a:pt x="7386" y="21050"/>
                    </a:lnTo>
                    <a:lnTo>
                      <a:pt x="10799" y="21600"/>
                    </a:lnTo>
                    <a:lnTo>
                      <a:pt x="14212" y="21050"/>
                    </a:lnTo>
                    <a:lnTo>
                      <a:pt x="17178" y="19516"/>
                    </a:lnTo>
                    <a:lnTo>
                      <a:pt x="19516"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6" name="Google Shape;4966;p24"/>
              <p:cNvSpPr/>
              <p:nvPr/>
            </p:nvSpPr>
            <p:spPr>
              <a:xfrm>
                <a:off x="2632748" y="62699"/>
                <a:ext cx="287911" cy="287923"/>
              </a:xfrm>
              <a:custGeom>
                <a:rect l="l" t="t" r="r" b="b"/>
                <a:pathLst>
                  <a:path w="21600" h="21600" extrusionOk="0">
                    <a:moveTo>
                      <a:pt x="21600" y="10801"/>
                    </a:moveTo>
                    <a:lnTo>
                      <a:pt x="21049" y="7388"/>
                    </a:lnTo>
                    <a:lnTo>
                      <a:pt x="19515" y="4423"/>
                    </a:lnTo>
                    <a:lnTo>
                      <a:pt x="17177" y="2085"/>
                    </a:lnTo>
                    <a:lnTo>
                      <a:pt x="14212" y="551"/>
                    </a:lnTo>
                    <a:lnTo>
                      <a:pt x="10798" y="0"/>
                    </a:lnTo>
                    <a:lnTo>
                      <a:pt x="7385" y="551"/>
                    </a:lnTo>
                    <a:lnTo>
                      <a:pt x="4421" y="2085"/>
                    </a:lnTo>
                    <a:lnTo>
                      <a:pt x="2084" y="4423"/>
                    </a:lnTo>
                    <a:lnTo>
                      <a:pt x="551" y="7388"/>
                    </a:lnTo>
                    <a:lnTo>
                      <a:pt x="0" y="10801"/>
                    </a:lnTo>
                    <a:lnTo>
                      <a:pt x="551" y="14214"/>
                    </a:lnTo>
                    <a:lnTo>
                      <a:pt x="2084" y="17178"/>
                    </a:lnTo>
                    <a:lnTo>
                      <a:pt x="4421" y="19516"/>
                    </a:lnTo>
                    <a:lnTo>
                      <a:pt x="7385" y="21049"/>
                    </a:lnTo>
                    <a:lnTo>
                      <a:pt x="10798" y="21600"/>
                    </a:lnTo>
                    <a:lnTo>
                      <a:pt x="14212" y="21049"/>
                    </a:lnTo>
                    <a:lnTo>
                      <a:pt x="17177" y="19516"/>
                    </a:lnTo>
                    <a:lnTo>
                      <a:pt x="19515" y="17178"/>
                    </a:lnTo>
                    <a:lnTo>
                      <a:pt x="21049" y="14214"/>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7" name="Google Shape;4967;p24"/>
              <p:cNvSpPr/>
              <p:nvPr/>
            </p:nvSpPr>
            <p:spPr>
              <a:xfrm>
                <a:off x="3161018" y="76962"/>
                <a:ext cx="259386" cy="259398"/>
              </a:xfrm>
              <a:custGeom>
                <a:rect l="l" t="t" r="r" b="b"/>
                <a:pathLst>
                  <a:path w="21600" h="21600" extrusionOk="0">
                    <a:moveTo>
                      <a:pt x="21600" y="10802"/>
                    </a:moveTo>
                    <a:lnTo>
                      <a:pt x="20751" y="6597"/>
                    </a:lnTo>
                    <a:lnTo>
                      <a:pt x="18437" y="3163"/>
                    </a:lnTo>
                    <a:lnTo>
                      <a:pt x="15003" y="849"/>
                    </a:lnTo>
                    <a:lnTo>
                      <a:pt x="10798" y="0"/>
                    </a:lnTo>
                    <a:lnTo>
                      <a:pt x="6594" y="849"/>
                    </a:lnTo>
                    <a:lnTo>
                      <a:pt x="3162" y="3163"/>
                    </a:lnTo>
                    <a:lnTo>
                      <a:pt x="848" y="6597"/>
                    </a:lnTo>
                    <a:lnTo>
                      <a:pt x="0" y="10802"/>
                    </a:lnTo>
                    <a:lnTo>
                      <a:pt x="848" y="15005"/>
                    </a:lnTo>
                    <a:lnTo>
                      <a:pt x="3162" y="18438"/>
                    </a:lnTo>
                    <a:lnTo>
                      <a:pt x="6594" y="20752"/>
                    </a:lnTo>
                    <a:lnTo>
                      <a:pt x="10798" y="21600"/>
                    </a:lnTo>
                    <a:lnTo>
                      <a:pt x="15003" y="20752"/>
                    </a:lnTo>
                    <a:lnTo>
                      <a:pt x="18437" y="18438"/>
                    </a:lnTo>
                    <a:lnTo>
                      <a:pt x="20751" y="1500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68" name="Google Shape;4968;p24" descr="Google Shape;1756;p20"/>
            <p:cNvPicPr preferRelativeResize="0"/>
            <p:nvPr/>
          </p:nvPicPr>
          <p:blipFill>
            <a:blip r:embed="rId72">
              <a:alphaModFix/>
            </a:blip>
            <a:stretch>
              <a:fillRect/>
            </a:stretch>
          </p:blipFill>
          <p:spPr>
            <a:xfrm>
              <a:off x="10722855" y="4086405"/>
              <a:ext cx="219481" cy="219479"/>
            </a:xfrm>
            <a:prstGeom prst="rect">
              <a:avLst/>
            </a:prstGeom>
            <a:noFill/>
            <a:ln>
              <a:noFill/>
            </a:ln>
          </p:spPr>
        </p:pic>
        <p:pic>
          <p:nvPicPr>
            <p:cNvPr id="4969" name="Google Shape;4969;p24" descr="Google Shape;1757;p20"/>
            <p:cNvPicPr preferRelativeResize="0"/>
            <p:nvPr/>
          </p:nvPicPr>
          <p:blipFill>
            <a:blip r:embed="rId73">
              <a:alphaModFix/>
            </a:blip>
            <a:stretch>
              <a:fillRect/>
            </a:stretch>
          </p:blipFill>
          <p:spPr>
            <a:xfrm>
              <a:off x="10193156" y="4070718"/>
              <a:ext cx="250862" cy="250858"/>
            </a:xfrm>
            <a:prstGeom prst="rect">
              <a:avLst/>
            </a:prstGeom>
            <a:noFill/>
            <a:ln>
              <a:noFill/>
            </a:ln>
          </p:spPr>
        </p:pic>
        <p:grpSp>
          <p:nvGrpSpPr>
            <p:cNvPr id="4970" name="Google Shape;4970;p24"/>
            <p:cNvGrpSpPr/>
            <p:nvPr/>
          </p:nvGrpSpPr>
          <p:grpSpPr>
            <a:xfrm>
              <a:off x="7042138" y="4003734"/>
              <a:ext cx="2900707" cy="384837"/>
              <a:chExt cx="2900706" cy="384836"/>
            </a:xfrm>
          </p:grpSpPr>
          <p:sp>
            <p:nvSpPr>
              <p:cNvPr id="4971" name="Google Shape;4971;p24"/>
              <p:cNvSpPr/>
              <p:nvPr/>
            </p:nvSpPr>
            <p:spPr>
              <a:xfrm>
                <a:off x="0" y="0"/>
                <a:ext cx="384836" cy="384836"/>
              </a:xfrm>
              <a:custGeom>
                <a:rect l="l" t="t" r="r" b="b"/>
                <a:pathLst>
                  <a:path w="21600" h="21600" extrusionOk="0">
                    <a:moveTo>
                      <a:pt x="21600" y="10446"/>
                    </a:moveTo>
                    <a:lnTo>
                      <a:pt x="21237" y="8004"/>
                    </a:lnTo>
                    <a:lnTo>
                      <a:pt x="20158" y="5397"/>
                    </a:lnTo>
                    <a:lnTo>
                      <a:pt x="18687" y="3414"/>
                    </a:lnTo>
                    <a:lnTo>
                      <a:pt x="16505" y="1624"/>
                    </a:lnTo>
                    <a:lnTo>
                      <a:pt x="14274" y="568"/>
                    </a:lnTo>
                    <a:lnTo>
                      <a:pt x="11506" y="18"/>
                    </a:lnTo>
                    <a:lnTo>
                      <a:pt x="11154" y="0"/>
                    </a:lnTo>
                    <a:lnTo>
                      <a:pt x="10446" y="0"/>
                    </a:lnTo>
                    <a:lnTo>
                      <a:pt x="8004" y="363"/>
                    </a:lnTo>
                    <a:lnTo>
                      <a:pt x="5397" y="1442"/>
                    </a:lnTo>
                    <a:lnTo>
                      <a:pt x="3413" y="2913"/>
                    </a:lnTo>
                    <a:lnTo>
                      <a:pt x="1624" y="5094"/>
                    </a:lnTo>
                    <a:lnTo>
                      <a:pt x="567" y="7326"/>
                    </a:lnTo>
                    <a:lnTo>
                      <a:pt x="17" y="10094"/>
                    </a:lnTo>
                    <a:lnTo>
                      <a:pt x="0" y="10446"/>
                    </a:lnTo>
                    <a:lnTo>
                      <a:pt x="0" y="11154"/>
                    </a:lnTo>
                    <a:lnTo>
                      <a:pt x="362" y="13596"/>
                    </a:lnTo>
                    <a:lnTo>
                      <a:pt x="1442" y="16203"/>
                    </a:lnTo>
                    <a:lnTo>
                      <a:pt x="2913" y="18187"/>
                    </a:lnTo>
                    <a:lnTo>
                      <a:pt x="5094" y="19976"/>
                    </a:lnTo>
                    <a:lnTo>
                      <a:pt x="7326" y="21033"/>
                    </a:lnTo>
                    <a:lnTo>
                      <a:pt x="10093" y="21583"/>
                    </a:lnTo>
                    <a:lnTo>
                      <a:pt x="10446" y="21600"/>
                    </a:lnTo>
                    <a:lnTo>
                      <a:pt x="11154" y="21600"/>
                    </a:lnTo>
                    <a:lnTo>
                      <a:pt x="13596" y="21238"/>
                    </a:lnTo>
                    <a:lnTo>
                      <a:pt x="16203" y="20158"/>
                    </a:lnTo>
                    <a:lnTo>
                      <a:pt x="18186" y="18687"/>
                    </a:lnTo>
                    <a:lnTo>
                      <a:pt x="19976" y="16506"/>
                    </a:lnTo>
                    <a:lnTo>
                      <a:pt x="21032" y="14274"/>
                    </a:lnTo>
                    <a:lnTo>
                      <a:pt x="21582" y="11506"/>
                    </a:lnTo>
                    <a:lnTo>
                      <a:pt x="21600" y="11154"/>
                    </a:lnTo>
                    <a:lnTo>
                      <a:pt x="21600" y="10446"/>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2" name="Google Shape;4972;p24"/>
              <p:cNvSpPr/>
              <p:nvPr/>
            </p:nvSpPr>
            <p:spPr>
              <a:xfrm>
                <a:off x="521131" y="7124"/>
                <a:ext cx="370575" cy="370587"/>
              </a:xfrm>
              <a:custGeom>
                <a:rect l="l" t="t" r="r" b="b"/>
                <a:pathLst>
                  <a:path w="21600" h="21600" extrusionOk="0">
                    <a:moveTo>
                      <a:pt x="21600" y="10801"/>
                    </a:moveTo>
                    <a:lnTo>
                      <a:pt x="21214" y="7929"/>
                    </a:lnTo>
                    <a:lnTo>
                      <a:pt x="20125" y="5349"/>
                    </a:lnTo>
                    <a:lnTo>
                      <a:pt x="18437" y="3163"/>
                    </a:lnTo>
                    <a:lnTo>
                      <a:pt x="16251" y="1475"/>
                    </a:lnTo>
                    <a:lnTo>
                      <a:pt x="13671" y="386"/>
                    </a:lnTo>
                    <a:lnTo>
                      <a:pt x="10800" y="0"/>
                    </a:lnTo>
                    <a:lnTo>
                      <a:pt x="7929" y="386"/>
                    </a:lnTo>
                    <a:lnTo>
                      <a:pt x="5349" y="1475"/>
                    </a:lnTo>
                    <a:lnTo>
                      <a:pt x="3163" y="3163"/>
                    </a:lnTo>
                    <a:lnTo>
                      <a:pt x="1475" y="5349"/>
                    </a:lnTo>
                    <a:lnTo>
                      <a:pt x="386" y="7929"/>
                    </a:lnTo>
                    <a:lnTo>
                      <a:pt x="0" y="10801"/>
                    </a:lnTo>
                    <a:lnTo>
                      <a:pt x="386" y="13671"/>
                    </a:lnTo>
                    <a:lnTo>
                      <a:pt x="1475" y="16251"/>
                    </a:lnTo>
                    <a:lnTo>
                      <a:pt x="3163" y="18437"/>
                    </a:lnTo>
                    <a:lnTo>
                      <a:pt x="5349" y="20125"/>
                    </a:lnTo>
                    <a:lnTo>
                      <a:pt x="7929" y="21214"/>
                    </a:lnTo>
                    <a:lnTo>
                      <a:pt x="10800" y="21600"/>
                    </a:lnTo>
                    <a:lnTo>
                      <a:pt x="13671" y="21214"/>
                    </a:lnTo>
                    <a:lnTo>
                      <a:pt x="16251" y="20125"/>
                    </a:lnTo>
                    <a:lnTo>
                      <a:pt x="18437" y="18437"/>
                    </a:lnTo>
                    <a:lnTo>
                      <a:pt x="20125" y="16251"/>
                    </a:lnTo>
                    <a:lnTo>
                      <a:pt x="21214" y="13671"/>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3" name="Google Shape;4973;p24"/>
              <p:cNvSpPr/>
              <p:nvPr/>
            </p:nvSpPr>
            <p:spPr>
              <a:xfrm>
                <a:off x="1045095" y="17105"/>
                <a:ext cx="350636" cy="350637"/>
              </a:xfrm>
              <a:custGeom>
                <a:rect l="l" t="t" r="r" b="b"/>
                <a:pathLst>
                  <a:path w="21600" h="21600" extrusionOk="0">
                    <a:moveTo>
                      <a:pt x="21600" y="10800"/>
                    </a:moveTo>
                    <a:lnTo>
                      <a:pt x="21214" y="7929"/>
                    </a:lnTo>
                    <a:lnTo>
                      <a:pt x="20125" y="5349"/>
                    </a:lnTo>
                    <a:lnTo>
                      <a:pt x="18437" y="3163"/>
                    </a:lnTo>
                    <a:lnTo>
                      <a:pt x="16252" y="1474"/>
                    </a:lnTo>
                    <a:lnTo>
                      <a:pt x="13672" y="386"/>
                    </a:lnTo>
                    <a:lnTo>
                      <a:pt x="10800" y="0"/>
                    </a:lnTo>
                    <a:lnTo>
                      <a:pt x="7929" y="386"/>
                    </a:lnTo>
                    <a:lnTo>
                      <a:pt x="5350" y="1474"/>
                    </a:lnTo>
                    <a:lnTo>
                      <a:pt x="3164" y="3163"/>
                    </a:lnTo>
                    <a:lnTo>
                      <a:pt x="1475" y="5349"/>
                    </a:lnTo>
                    <a:lnTo>
                      <a:pt x="386" y="7929"/>
                    </a:lnTo>
                    <a:lnTo>
                      <a:pt x="0" y="10800"/>
                    </a:lnTo>
                    <a:lnTo>
                      <a:pt x="386" y="13671"/>
                    </a:lnTo>
                    <a:lnTo>
                      <a:pt x="1475" y="16250"/>
                    </a:lnTo>
                    <a:lnTo>
                      <a:pt x="3164" y="18436"/>
                    </a:lnTo>
                    <a:lnTo>
                      <a:pt x="5350" y="20125"/>
                    </a:lnTo>
                    <a:lnTo>
                      <a:pt x="7929" y="21214"/>
                    </a:lnTo>
                    <a:lnTo>
                      <a:pt x="10800" y="21600"/>
                    </a:lnTo>
                    <a:lnTo>
                      <a:pt x="13672" y="21214"/>
                    </a:lnTo>
                    <a:lnTo>
                      <a:pt x="16252" y="20125"/>
                    </a:lnTo>
                    <a:lnTo>
                      <a:pt x="18437" y="18436"/>
                    </a:lnTo>
                    <a:lnTo>
                      <a:pt x="20125" y="16250"/>
                    </a:lnTo>
                    <a:lnTo>
                      <a:pt x="21214" y="13671"/>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4" name="Google Shape;4974;p24"/>
              <p:cNvSpPr/>
              <p:nvPr/>
            </p:nvSpPr>
            <p:spPr>
              <a:xfrm>
                <a:off x="1570520" y="28498"/>
                <a:ext cx="327813" cy="327839"/>
              </a:xfrm>
              <a:custGeom>
                <a:rect l="l" t="t" r="r" b="b"/>
                <a:pathLst>
                  <a:path w="21600" h="21600" extrusionOk="0">
                    <a:moveTo>
                      <a:pt x="21600" y="10801"/>
                    </a:moveTo>
                    <a:lnTo>
                      <a:pt x="21214" y="7930"/>
                    </a:lnTo>
                    <a:lnTo>
                      <a:pt x="20126" y="5349"/>
                    </a:lnTo>
                    <a:lnTo>
                      <a:pt x="18437" y="3164"/>
                    </a:lnTo>
                    <a:lnTo>
                      <a:pt x="16251" y="1474"/>
                    </a:lnTo>
                    <a:lnTo>
                      <a:pt x="13671" y="386"/>
                    </a:lnTo>
                    <a:lnTo>
                      <a:pt x="10800" y="0"/>
                    </a:lnTo>
                    <a:lnTo>
                      <a:pt x="7929" y="386"/>
                    </a:lnTo>
                    <a:lnTo>
                      <a:pt x="5349" y="1474"/>
                    </a:lnTo>
                    <a:lnTo>
                      <a:pt x="3163" y="3164"/>
                    </a:lnTo>
                    <a:lnTo>
                      <a:pt x="1474" y="5349"/>
                    </a:lnTo>
                    <a:lnTo>
                      <a:pt x="386" y="7930"/>
                    </a:lnTo>
                    <a:lnTo>
                      <a:pt x="0" y="10801"/>
                    </a:lnTo>
                    <a:lnTo>
                      <a:pt x="386" y="13672"/>
                    </a:lnTo>
                    <a:lnTo>
                      <a:pt x="1474" y="16251"/>
                    </a:lnTo>
                    <a:lnTo>
                      <a:pt x="3163" y="18437"/>
                    </a:lnTo>
                    <a:lnTo>
                      <a:pt x="5349" y="20126"/>
                    </a:lnTo>
                    <a:lnTo>
                      <a:pt x="7929" y="21214"/>
                    </a:lnTo>
                    <a:lnTo>
                      <a:pt x="10800" y="21600"/>
                    </a:lnTo>
                    <a:lnTo>
                      <a:pt x="13671" y="21214"/>
                    </a:lnTo>
                    <a:lnTo>
                      <a:pt x="16251" y="20126"/>
                    </a:lnTo>
                    <a:lnTo>
                      <a:pt x="18437" y="18437"/>
                    </a:lnTo>
                    <a:lnTo>
                      <a:pt x="20126" y="16251"/>
                    </a:lnTo>
                    <a:lnTo>
                      <a:pt x="21214" y="13672"/>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5" name="Google Shape;4975;p24"/>
              <p:cNvSpPr/>
              <p:nvPr/>
            </p:nvSpPr>
            <p:spPr>
              <a:xfrm>
                <a:off x="2097353" y="41338"/>
                <a:ext cx="302185" cy="302159"/>
              </a:xfrm>
              <a:custGeom>
                <a:rect l="l" t="t" r="r" b="b"/>
                <a:pathLst>
                  <a:path w="21600" h="21600" extrusionOk="0">
                    <a:moveTo>
                      <a:pt x="21600" y="10801"/>
                    </a:moveTo>
                    <a:lnTo>
                      <a:pt x="21049" y="7386"/>
                    </a:lnTo>
                    <a:lnTo>
                      <a:pt x="19516" y="4422"/>
                    </a:lnTo>
                    <a:lnTo>
                      <a:pt x="17178" y="2084"/>
                    </a:lnTo>
                    <a:lnTo>
                      <a:pt x="14213" y="551"/>
                    </a:lnTo>
                    <a:lnTo>
                      <a:pt x="10799" y="0"/>
                    </a:lnTo>
                    <a:lnTo>
                      <a:pt x="7385" y="551"/>
                    </a:lnTo>
                    <a:lnTo>
                      <a:pt x="4421" y="2084"/>
                    </a:lnTo>
                    <a:lnTo>
                      <a:pt x="2083" y="4422"/>
                    </a:lnTo>
                    <a:lnTo>
                      <a:pt x="551" y="7386"/>
                    </a:lnTo>
                    <a:lnTo>
                      <a:pt x="0" y="10801"/>
                    </a:lnTo>
                    <a:lnTo>
                      <a:pt x="551" y="14215"/>
                    </a:lnTo>
                    <a:lnTo>
                      <a:pt x="2083" y="17179"/>
                    </a:lnTo>
                    <a:lnTo>
                      <a:pt x="4421" y="19516"/>
                    </a:lnTo>
                    <a:lnTo>
                      <a:pt x="7385" y="21050"/>
                    </a:lnTo>
                    <a:lnTo>
                      <a:pt x="10799" y="21600"/>
                    </a:lnTo>
                    <a:lnTo>
                      <a:pt x="14213" y="21050"/>
                    </a:lnTo>
                    <a:lnTo>
                      <a:pt x="17178" y="19516"/>
                    </a:lnTo>
                    <a:lnTo>
                      <a:pt x="19516" y="17179"/>
                    </a:lnTo>
                    <a:lnTo>
                      <a:pt x="21049" y="14215"/>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6" name="Google Shape;4976;p24"/>
              <p:cNvSpPr/>
              <p:nvPr/>
            </p:nvSpPr>
            <p:spPr>
              <a:xfrm>
                <a:off x="2624188" y="54151"/>
                <a:ext cx="276518" cy="276519"/>
              </a:xfrm>
              <a:custGeom>
                <a:rect l="l" t="t" r="r" b="b"/>
                <a:pathLst>
                  <a:path w="21600" h="21600" extrusionOk="0">
                    <a:moveTo>
                      <a:pt x="21600" y="10802"/>
                    </a:moveTo>
                    <a:lnTo>
                      <a:pt x="21049" y="7388"/>
                    </a:lnTo>
                    <a:lnTo>
                      <a:pt x="19516" y="4423"/>
                    </a:lnTo>
                    <a:lnTo>
                      <a:pt x="17177" y="2084"/>
                    </a:lnTo>
                    <a:lnTo>
                      <a:pt x="14212" y="551"/>
                    </a:lnTo>
                    <a:lnTo>
                      <a:pt x="10798" y="0"/>
                    </a:lnTo>
                    <a:lnTo>
                      <a:pt x="7386" y="551"/>
                    </a:lnTo>
                    <a:lnTo>
                      <a:pt x="4422" y="2084"/>
                    </a:lnTo>
                    <a:lnTo>
                      <a:pt x="2084" y="4423"/>
                    </a:lnTo>
                    <a:lnTo>
                      <a:pt x="551" y="7388"/>
                    </a:lnTo>
                    <a:lnTo>
                      <a:pt x="0" y="10802"/>
                    </a:lnTo>
                    <a:lnTo>
                      <a:pt x="551" y="14215"/>
                    </a:lnTo>
                    <a:lnTo>
                      <a:pt x="2084" y="17179"/>
                    </a:lnTo>
                    <a:lnTo>
                      <a:pt x="4422" y="19517"/>
                    </a:lnTo>
                    <a:lnTo>
                      <a:pt x="7386" y="21049"/>
                    </a:lnTo>
                    <a:lnTo>
                      <a:pt x="10798" y="21600"/>
                    </a:lnTo>
                    <a:lnTo>
                      <a:pt x="14212" y="21049"/>
                    </a:lnTo>
                    <a:lnTo>
                      <a:pt x="17177" y="19517"/>
                    </a:lnTo>
                    <a:lnTo>
                      <a:pt x="19516" y="17179"/>
                    </a:lnTo>
                    <a:lnTo>
                      <a:pt x="21049" y="1421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77" name="Google Shape;4977;p24" descr="Google Shape;1759;p20"/>
            <p:cNvPicPr preferRelativeResize="0"/>
            <p:nvPr/>
          </p:nvPicPr>
          <p:blipFill>
            <a:blip r:embed="rId74">
              <a:alphaModFix/>
            </a:blip>
            <a:stretch>
              <a:fillRect/>
            </a:stretch>
          </p:blipFill>
          <p:spPr>
            <a:xfrm>
              <a:off x="10728533" y="4606083"/>
              <a:ext cx="208120" cy="208111"/>
            </a:xfrm>
            <a:prstGeom prst="rect">
              <a:avLst/>
            </a:prstGeom>
            <a:noFill/>
            <a:ln>
              <a:noFill/>
            </a:ln>
          </p:spPr>
        </p:pic>
        <p:pic>
          <p:nvPicPr>
            <p:cNvPr id="4978" name="Google Shape;4978;p24" descr="Google Shape;1760;p20"/>
            <p:cNvPicPr preferRelativeResize="0"/>
            <p:nvPr/>
          </p:nvPicPr>
          <p:blipFill>
            <a:blip r:embed="rId39">
              <a:alphaModFix/>
            </a:blip>
            <a:stretch>
              <a:fillRect/>
            </a:stretch>
          </p:blipFill>
          <p:spPr>
            <a:xfrm>
              <a:off x="10200286" y="4591850"/>
              <a:ext cx="236601" cy="236601"/>
            </a:xfrm>
            <a:prstGeom prst="rect">
              <a:avLst/>
            </a:prstGeom>
            <a:noFill/>
            <a:ln>
              <a:noFill/>
            </a:ln>
          </p:spPr>
        </p:pic>
        <p:grpSp>
          <p:nvGrpSpPr>
            <p:cNvPr id="4979" name="Google Shape;4979;p24"/>
            <p:cNvGrpSpPr/>
            <p:nvPr/>
          </p:nvGrpSpPr>
          <p:grpSpPr>
            <a:xfrm>
              <a:off x="7576097" y="4537693"/>
              <a:ext cx="2359612" cy="344934"/>
              <a:chExt cx="2359611" cy="344932"/>
            </a:xfrm>
          </p:grpSpPr>
          <p:sp>
            <p:nvSpPr>
              <p:cNvPr id="4980" name="Google Shape;4980;p24"/>
              <p:cNvSpPr/>
              <p:nvPr/>
            </p:nvSpPr>
            <p:spPr>
              <a:xfrm>
                <a:off x="0" y="0"/>
                <a:ext cx="344920" cy="344932"/>
              </a:xfrm>
              <a:custGeom>
                <a:rect l="l" t="t" r="r" b="b"/>
                <a:pathLst>
                  <a:path w="21600" h="21600" extrusionOk="0">
                    <a:moveTo>
                      <a:pt x="21600" y="10800"/>
                    </a:moveTo>
                    <a:lnTo>
                      <a:pt x="21276" y="8176"/>
                    </a:lnTo>
                    <a:lnTo>
                      <a:pt x="20325" y="5709"/>
                    </a:lnTo>
                    <a:lnTo>
                      <a:pt x="18803" y="3548"/>
                    </a:lnTo>
                    <a:lnTo>
                      <a:pt x="16800" y="1820"/>
                    </a:lnTo>
                    <a:lnTo>
                      <a:pt x="14437" y="631"/>
                    </a:lnTo>
                    <a:lnTo>
                      <a:pt x="11859" y="52"/>
                    </a:lnTo>
                    <a:lnTo>
                      <a:pt x="10800" y="0"/>
                    </a:lnTo>
                    <a:lnTo>
                      <a:pt x="10269" y="13"/>
                    </a:lnTo>
                    <a:lnTo>
                      <a:pt x="7664" y="465"/>
                    </a:lnTo>
                    <a:lnTo>
                      <a:pt x="5248" y="1536"/>
                    </a:lnTo>
                    <a:lnTo>
                      <a:pt x="3163" y="3164"/>
                    </a:lnTo>
                    <a:lnTo>
                      <a:pt x="1536" y="5248"/>
                    </a:lnTo>
                    <a:lnTo>
                      <a:pt x="464" y="7665"/>
                    </a:lnTo>
                    <a:lnTo>
                      <a:pt x="13" y="10270"/>
                    </a:lnTo>
                    <a:lnTo>
                      <a:pt x="0" y="10800"/>
                    </a:lnTo>
                    <a:lnTo>
                      <a:pt x="13" y="11330"/>
                    </a:lnTo>
                    <a:lnTo>
                      <a:pt x="464" y="13935"/>
                    </a:lnTo>
                    <a:lnTo>
                      <a:pt x="1536" y="16352"/>
                    </a:lnTo>
                    <a:lnTo>
                      <a:pt x="3163" y="18436"/>
                    </a:lnTo>
                    <a:lnTo>
                      <a:pt x="5248" y="20063"/>
                    </a:lnTo>
                    <a:lnTo>
                      <a:pt x="7664" y="21135"/>
                    </a:lnTo>
                    <a:lnTo>
                      <a:pt x="10269" y="21586"/>
                    </a:lnTo>
                    <a:lnTo>
                      <a:pt x="10800" y="21600"/>
                    </a:lnTo>
                    <a:lnTo>
                      <a:pt x="11331" y="21586"/>
                    </a:lnTo>
                    <a:lnTo>
                      <a:pt x="13935" y="21135"/>
                    </a:lnTo>
                    <a:lnTo>
                      <a:pt x="16352" y="20063"/>
                    </a:lnTo>
                    <a:lnTo>
                      <a:pt x="18437" y="18436"/>
                    </a:lnTo>
                    <a:lnTo>
                      <a:pt x="20064" y="16352"/>
                    </a:lnTo>
                    <a:lnTo>
                      <a:pt x="21135" y="13935"/>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1" name="Google Shape;4981;p24"/>
              <p:cNvSpPr/>
              <p:nvPr/>
            </p:nvSpPr>
            <p:spPr>
              <a:xfrm>
                <a:off x="522566" y="8546"/>
                <a:ext cx="327801" cy="327814"/>
              </a:xfrm>
              <a:custGeom>
                <a:rect l="l" t="t" r="r" b="b"/>
                <a:pathLst>
                  <a:path w="21600" h="21600" extrusionOk="0">
                    <a:moveTo>
                      <a:pt x="21600" y="10802"/>
                    </a:moveTo>
                    <a:lnTo>
                      <a:pt x="21214" y="7930"/>
                    </a:lnTo>
                    <a:lnTo>
                      <a:pt x="20126" y="5350"/>
                    </a:lnTo>
                    <a:lnTo>
                      <a:pt x="18438" y="3163"/>
                    </a:lnTo>
                    <a:lnTo>
                      <a:pt x="16252" y="1474"/>
                    </a:lnTo>
                    <a:lnTo>
                      <a:pt x="13672" y="386"/>
                    </a:lnTo>
                    <a:lnTo>
                      <a:pt x="10800" y="0"/>
                    </a:lnTo>
                    <a:lnTo>
                      <a:pt x="7929" y="386"/>
                    </a:lnTo>
                    <a:lnTo>
                      <a:pt x="5349" y="1474"/>
                    </a:lnTo>
                    <a:lnTo>
                      <a:pt x="3163" y="3163"/>
                    </a:lnTo>
                    <a:lnTo>
                      <a:pt x="1475" y="5350"/>
                    </a:lnTo>
                    <a:lnTo>
                      <a:pt x="386" y="7930"/>
                    </a:lnTo>
                    <a:lnTo>
                      <a:pt x="0" y="10802"/>
                    </a:lnTo>
                    <a:lnTo>
                      <a:pt x="386" y="13673"/>
                    </a:lnTo>
                    <a:lnTo>
                      <a:pt x="1475" y="16252"/>
                    </a:lnTo>
                    <a:lnTo>
                      <a:pt x="3163" y="18438"/>
                    </a:lnTo>
                    <a:lnTo>
                      <a:pt x="5349" y="20126"/>
                    </a:lnTo>
                    <a:lnTo>
                      <a:pt x="7929" y="21214"/>
                    </a:lnTo>
                    <a:lnTo>
                      <a:pt x="10800" y="21600"/>
                    </a:lnTo>
                    <a:lnTo>
                      <a:pt x="13672" y="21214"/>
                    </a:lnTo>
                    <a:lnTo>
                      <a:pt x="16252" y="20126"/>
                    </a:lnTo>
                    <a:lnTo>
                      <a:pt x="18438" y="18438"/>
                    </a:lnTo>
                    <a:lnTo>
                      <a:pt x="20126" y="16252"/>
                    </a:lnTo>
                    <a:lnTo>
                      <a:pt x="21214" y="13673"/>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2" name="Google Shape;4982;p24"/>
              <p:cNvSpPr/>
              <p:nvPr/>
            </p:nvSpPr>
            <p:spPr>
              <a:xfrm>
                <a:off x="1046556" y="18529"/>
                <a:ext cx="307849" cy="307873"/>
              </a:xfrm>
              <a:custGeom>
                <a:rect l="l" t="t" r="r" b="b"/>
                <a:pathLst>
                  <a:path w="21600" h="21600" extrusionOk="0">
                    <a:moveTo>
                      <a:pt x="21600" y="10801"/>
                    </a:moveTo>
                    <a:lnTo>
                      <a:pt x="21049" y="7387"/>
                    </a:lnTo>
                    <a:lnTo>
                      <a:pt x="19517" y="4421"/>
                    </a:lnTo>
                    <a:lnTo>
                      <a:pt x="17178" y="2084"/>
                    </a:lnTo>
                    <a:lnTo>
                      <a:pt x="14213" y="551"/>
                    </a:lnTo>
                    <a:lnTo>
                      <a:pt x="10800" y="0"/>
                    </a:lnTo>
                    <a:lnTo>
                      <a:pt x="7386" y="551"/>
                    </a:lnTo>
                    <a:lnTo>
                      <a:pt x="4421" y="2084"/>
                    </a:lnTo>
                    <a:lnTo>
                      <a:pt x="2083" y="4421"/>
                    </a:lnTo>
                    <a:lnTo>
                      <a:pt x="551" y="7387"/>
                    </a:lnTo>
                    <a:lnTo>
                      <a:pt x="0" y="10801"/>
                    </a:lnTo>
                    <a:lnTo>
                      <a:pt x="551" y="14213"/>
                    </a:lnTo>
                    <a:lnTo>
                      <a:pt x="2083" y="17179"/>
                    </a:lnTo>
                    <a:lnTo>
                      <a:pt x="4421" y="19516"/>
                    </a:lnTo>
                    <a:lnTo>
                      <a:pt x="7386" y="21049"/>
                    </a:lnTo>
                    <a:lnTo>
                      <a:pt x="10800" y="21600"/>
                    </a:lnTo>
                    <a:lnTo>
                      <a:pt x="14213" y="21049"/>
                    </a:lnTo>
                    <a:lnTo>
                      <a:pt x="17178" y="19516"/>
                    </a:lnTo>
                    <a:lnTo>
                      <a:pt x="19517" y="17179"/>
                    </a:lnTo>
                    <a:lnTo>
                      <a:pt x="21049" y="14213"/>
                    </a:lnTo>
                    <a:lnTo>
                      <a:pt x="21600" y="10801"/>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3" name="Google Shape;4983;p24"/>
              <p:cNvSpPr/>
              <p:nvPr/>
            </p:nvSpPr>
            <p:spPr>
              <a:xfrm>
                <a:off x="1571942" y="29932"/>
                <a:ext cx="285065" cy="285067"/>
              </a:xfrm>
              <a:custGeom>
                <a:rect l="l" t="t" r="r" b="b"/>
                <a:pathLst>
                  <a:path w="21600" h="21600" extrusionOk="0">
                    <a:moveTo>
                      <a:pt x="21600" y="10800"/>
                    </a:moveTo>
                    <a:lnTo>
                      <a:pt x="21135" y="7665"/>
                    </a:lnTo>
                    <a:lnTo>
                      <a:pt x="19779" y="4800"/>
                    </a:lnTo>
                    <a:lnTo>
                      <a:pt x="17652" y="2451"/>
                    </a:lnTo>
                    <a:lnTo>
                      <a:pt x="14933" y="822"/>
                    </a:lnTo>
                    <a:lnTo>
                      <a:pt x="11859" y="52"/>
                    </a:lnTo>
                    <a:lnTo>
                      <a:pt x="10800" y="0"/>
                    </a:lnTo>
                    <a:lnTo>
                      <a:pt x="10269" y="13"/>
                    </a:lnTo>
                    <a:lnTo>
                      <a:pt x="7162" y="631"/>
                    </a:lnTo>
                    <a:lnTo>
                      <a:pt x="4366" y="2126"/>
                    </a:lnTo>
                    <a:lnTo>
                      <a:pt x="2126" y="4366"/>
                    </a:lnTo>
                    <a:lnTo>
                      <a:pt x="631" y="7163"/>
                    </a:lnTo>
                    <a:lnTo>
                      <a:pt x="13" y="10270"/>
                    </a:lnTo>
                    <a:lnTo>
                      <a:pt x="0" y="10800"/>
                    </a:lnTo>
                    <a:lnTo>
                      <a:pt x="13" y="11330"/>
                    </a:lnTo>
                    <a:lnTo>
                      <a:pt x="631" y="14438"/>
                    </a:lnTo>
                    <a:lnTo>
                      <a:pt x="2126" y="17234"/>
                    </a:lnTo>
                    <a:lnTo>
                      <a:pt x="4366" y="19474"/>
                    </a:lnTo>
                    <a:lnTo>
                      <a:pt x="7162" y="20969"/>
                    </a:lnTo>
                    <a:lnTo>
                      <a:pt x="10269" y="21587"/>
                    </a:lnTo>
                    <a:lnTo>
                      <a:pt x="10800" y="21600"/>
                    </a:lnTo>
                    <a:lnTo>
                      <a:pt x="11330" y="21587"/>
                    </a:lnTo>
                    <a:lnTo>
                      <a:pt x="14438" y="20969"/>
                    </a:lnTo>
                    <a:lnTo>
                      <a:pt x="17234" y="19474"/>
                    </a:lnTo>
                    <a:lnTo>
                      <a:pt x="19474" y="17234"/>
                    </a:lnTo>
                    <a:lnTo>
                      <a:pt x="20969" y="14438"/>
                    </a:lnTo>
                    <a:lnTo>
                      <a:pt x="21587" y="11330"/>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4" name="Google Shape;4984;p24"/>
              <p:cNvSpPr/>
              <p:nvPr/>
            </p:nvSpPr>
            <p:spPr>
              <a:xfrm>
                <a:off x="2097366" y="41324"/>
                <a:ext cx="262245" cy="262256"/>
              </a:xfrm>
              <a:custGeom>
                <a:rect l="l" t="t" r="r" b="b"/>
                <a:pathLst>
                  <a:path w="21600" h="21600" extrusionOk="0">
                    <a:moveTo>
                      <a:pt x="21600" y="10802"/>
                    </a:moveTo>
                    <a:lnTo>
                      <a:pt x="20752" y="6597"/>
                    </a:lnTo>
                    <a:lnTo>
                      <a:pt x="18437" y="3163"/>
                    </a:lnTo>
                    <a:lnTo>
                      <a:pt x="15004" y="848"/>
                    </a:lnTo>
                    <a:lnTo>
                      <a:pt x="10799" y="0"/>
                    </a:lnTo>
                    <a:lnTo>
                      <a:pt x="6595" y="848"/>
                    </a:lnTo>
                    <a:lnTo>
                      <a:pt x="3162" y="3163"/>
                    </a:lnTo>
                    <a:lnTo>
                      <a:pt x="848" y="6597"/>
                    </a:lnTo>
                    <a:lnTo>
                      <a:pt x="0" y="10802"/>
                    </a:lnTo>
                    <a:lnTo>
                      <a:pt x="848" y="15005"/>
                    </a:lnTo>
                    <a:lnTo>
                      <a:pt x="3162" y="18438"/>
                    </a:lnTo>
                    <a:lnTo>
                      <a:pt x="6595" y="20752"/>
                    </a:lnTo>
                    <a:lnTo>
                      <a:pt x="10799" y="21600"/>
                    </a:lnTo>
                    <a:lnTo>
                      <a:pt x="15004" y="20752"/>
                    </a:lnTo>
                    <a:lnTo>
                      <a:pt x="18437" y="18438"/>
                    </a:lnTo>
                    <a:lnTo>
                      <a:pt x="20752" y="15005"/>
                    </a:lnTo>
                    <a:lnTo>
                      <a:pt x="21600" y="10802"/>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85" name="Google Shape;4985;p24" descr="Google Shape;1762;p20"/>
            <p:cNvPicPr preferRelativeResize="0"/>
            <p:nvPr/>
          </p:nvPicPr>
          <p:blipFill>
            <a:blip r:embed="rId75">
              <a:alphaModFix/>
            </a:blip>
            <a:stretch>
              <a:fillRect/>
            </a:stretch>
          </p:blipFill>
          <p:spPr>
            <a:xfrm>
              <a:off x="10735684" y="5127235"/>
              <a:ext cx="193838" cy="193846"/>
            </a:xfrm>
            <a:prstGeom prst="rect">
              <a:avLst/>
            </a:prstGeom>
            <a:noFill/>
            <a:ln>
              <a:noFill/>
            </a:ln>
          </p:spPr>
        </p:pic>
        <p:pic>
          <p:nvPicPr>
            <p:cNvPr id="4986" name="Google Shape;4986;p24" descr="Google Shape;1763;p20"/>
            <p:cNvPicPr preferRelativeResize="0"/>
            <p:nvPr/>
          </p:nvPicPr>
          <p:blipFill>
            <a:blip r:embed="rId55">
              <a:alphaModFix/>
            </a:blip>
            <a:stretch>
              <a:fillRect/>
            </a:stretch>
          </p:blipFill>
          <p:spPr>
            <a:xfrm>
              <a:off x="10208851" y="5114397"/>
              <a:ext cx="219491" cy="219504"/>
            </a:xfrm>
            <a:prstGeom prst="rect">
              <a:avLst/>
            </a:prstGeom>
            <a:noFill/>
            <a:ln>
              <a:noFill/>
            </a:ln>
          </p:spPr>
        </p:pic>
        <p:pic>
          <p:nvPicPr>
            <p:cNvPr id="4987" name="Google Shape;4987;p24" descr="Google Shape;1764;p20"/>
            <p:cNvPicPr preferRelativeResize="0"/>
            <p:nvPr/>
          </p:nvPicPr>
          <p:blipFill>
            <a:blip r:embed="rId76">
              <a:alphaModFix/>
            </a:blip>
            <a:stretch>
              <a:fillRect/>
            </a:stretch>
          </p:blipFill>
          <p:spPr>
            <a:xfrm>
              <a:off x="9682009" y="5101580"/>
              <a:ext cx="245155" cy="245163"/>
            </a:xfrm>
            <a:prstGeom prst="rect">
              <a:avLst/>
            </a:prstGeom>
            <a:noFill/>
            <a:ln>
              <a:noFill/>
            </a:ln>
          </p:spPr>
        </p:pic>
        <p:grpSp>
          <p:nvGrpSpPr>
            <p:cNvPr id="4988" name="Google Shape;4988;p24"/>
            <p:cNvGrpSpPr/>
            <p:nvPr/>
          </p:nvGrpSpPr>
          <p:grpSpPr>
            <a:xfrm>
              <a:off x="7590359" y="5065949"/>
              <a:ext cx="2781493" cy="588329"/>
              <a:chExt cx="2781492" cy="588327"/>
            </a:xfrm>
          </p:grpSpPr>
          <p:sp>
            <p:nvSpPr>
              <p:cNvPr id="4989" name="Google Shape;4989;p24"/>
              <p:cNvSpPr/>
              <p:nvPr/>
            </p:nvSpPr>
            <p:spPr>
              <a:xfrm>
                <a:off x="41440" y="528268"/>
                <a:ext cx="233528" cy="60059"/>
              </a:xfrm>
              <a:custGeom>
                <a:rect l="l" t="t" r="r" b="b"/>
                <a:pathLst>
                  <a:path w="21600" h="21600" extrusionOk="0">
                    <a:moveTo>
                      <a:pt x="21600" y="21600"/>
                    </a:moveTo>
                    <a:lnTo>
                      <a:pt x="21546" y="21194"/>
                    </a:lnTo>
                    <a:lnTo>
                      <a:pt x="18663" y="9985"/>
                    </a:lnTo>
                    <a:lnTo>
                      <a:pt x="15009" y="2636"/>
                    </a:lnTo>
                    <a:lnTo>
                      <a:pt x="10800" y="0"/>
                    </a:lnTo>
                    <a:lnTo>
                      <a:pt x="6591" y="2636"/>
                    </a:lnTo>
                    <a:lnTo>
                      <a:pt x="2937" y="9985"/>
                    </a:lnTo>
                    <a:lnTo>
                      <a:pt x="55" y="21194"/>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0" name="Google Shape;4990;p24"/>
              <p:cNvSpPr/>
              <p:nvPr/>
            </p:nvSpPr>
            <p:spPr>
              <a:xfrm>
                <a:off x="0" y="0"/>
                <a:ext cx="316408" cy="316407"/>
              </a:xfrm>
              <a:custGeom>
                <a:rect l="l" t="t" r="r" b="b"/>
                <a:pathLst>
                  <a:path w="21600" h="21600" extrusionOk="0">
                    <a:moveTo>
                      <a:pt x="21600" y="10800"/>
                    </a:moveTo>
                    <a:lnTo>
                      <a:pt x="21049" y="7387"/>
                    </a:lnTo>
                    <a:lnTo>
                      <a:pt x="19516" y="4422"/>
                    </a:lnTo>
                    <a:lnTo>
                      <a:pt x="17178" y="2084"/>
                    </a:lnTo>
                    <a:lnTo>
                      <a:pt x="14213" y="551"/>
                    </a:lnTo>
                    <a:lnTo>
                      <a:pt x="10800" y="0"/>
                    </a:lnTo>
                    <a:lnTo>
                      <a:pt x="7387" y="551"/>
                    </a:lnTo>
                    <a:lnTo>
                      <a:pt x="4422" y="2084"/>
                    </a:lnTo>
                    <a:lnTo>
                      <a:pt x="2083" y="4422"/>
                    </a:lnTo>
                    <a:lnTo>
                      <a:pt x="551" y="7387"/>
                    </a:lnTo>
                    <a:lnTo>
                      <a:pt x="0" y="10800"/>
                    </a:lnTo>
                    <a:lnTo>
                      <a:pt x="551" y="14214"/>
                    </a:lnTo>
                    <a:lnTo>
                      <a:pt x="2083" y="17178"/>
                    </a:lnTo>
                    <a:lnTo>
                      <a:pt x="4422" y="19517"/>
                    </a:lnTo>
                    <a:lnTo>
                      <a:pt x="7387" y="21049"/>
                    </a:lnTo>
                    <a:lnTo>
                      <a:pt x="10800" y="21600"/>
                    </a:lnTo>
                    <a:lnTo>
                      <a:pt x="14213" y="21049"/>
                    </a:lnTo>
                    <a:lnTo>
                      <a:pt x="17178" y="19517"/>
                    </a:lnTo>
                    <a:lnTo>
                      <a:pt x="19516" y="17178"/>
                    </a:lnTo>
                    <a:lnTo>
                      <a:pt x="21049"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1" name="Google Shape;4991;p24"/>
              <p:cNvSpPr/>
              <p:nvPr/>
            </p:nvSpPr>
            <p:spPr>
              <a:xfrm>
                <a:off x="562343" y="533957"/>
                <a:ext cx="219711" cy="54370"/>
              </a:xfrm>
              <a:custGeom>
                <a:rect l="l" t="t" r="r" b="b"/>
                <a:pathLst>
                  <a:path w="21600" h="21600" extrusionOk="0">
                    <a:moveTo>
                      <a:pt x="21600" y="21600"/>
                    </a:moveTo>
                    <a:lnTo>
                      <a:pt x="18897" y="10813"/>
                    </a:lnTo>
                    <a:lnTo>
                      <a:pt x="15378" y="3214"/>
                    </a:lnTo>
                    <a:lnTo>
                      <a:pt x="11468" y="71"/>
                    </a:lnTo>
                    <a:lnTo>
                      <a:pt x="10800" y="0"/>
                    </a:lnTo>
                    <a:lnTo>
                      <a:pt x="10132" y="71"/>
                    </a:lnTo>
                    <a:lnTo>
                      <a:pt x="6222" y="3214"/>
                    </a:lnTo>
                    <a:lnTo>
                      <a:pt x="2703" y="10813"/>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2" name="Google Shape;4992;p24"/>
              <p:cNvSpPr/>
              <p:nvPr/>
            </p:nvSpPr>
            <p:spPr>
              <a:xfrm>
                <a:off x="521119" y="7112"/>
                <a:ext cx="302172" cy="302171"/>
              </a:xfrm>
              <a:custGeom>
                <a:rect l="l" t="t" r="r" b="b"/>
                <a:pathLst>
                  <a:path w="21600" h="21600" extrusionOk="0">
                    <a:moveTo>
                      <a:pt x="21600" y="10800"/>
                    </a:moveTo>
                    <a:lnTo>
                      <a:pt x="21050" y="7387"/>
                    </a:lnTo>
                    <a:lnTo>
                      <a:pt x="19516" y="4422"/>
                    </a:lnTo>
                    <a:lnTo>
                      <a:pt x="17179" y="2084"/>
                    </a:lnTo>
                    <a:lnTo>
                      <a:pt x="14214" y="551"/>
                    </a:lnTo>
                    <a:lnTo>
                      <a:pt x="10800" y="0"/>
                    </a:lnTo>
                    <a:lnTo>
                      <a:pt x="7387" y="551"/>
                    </a:lnTo>
                    <a:lnTo>
                      <a:pt x="4422" y="2084"/>
                    </a:lnTo>
                    <a:lnTo>
                      <a:pt x="2084" y="4422"/>
                    </a:lnTo>
                    <a:lnTo>
                      <a:pt x="550" y="7387"/>
                    </a:lnTo>
                    <a:lnTo>
                      <a:pt x="0" y="10800"/>
                    </a:lnTo>
                    <a:lnTo>
                      <a:pt x="550" y="14214"/>
                    </a:lnTo>
                    <a:lnTo>
                      <a:pt x="2084" y="17178"/>
                    </a:lnTo>
                    <a:lnTo>
                      <a:pt x="4422" y="19516"/>
                    </a:lnTo>
                    <a:lnTo>
                      <a:pt x="7387" y="21050"/>
                    </a:lnTo>
                    <a:lnTo>
                      <a:pt x="10800" y="21600"/>
                    </a:lnTo>
                    <a:lnTo>
                      <a:pt x="14214" y="21050"/>
                    </a:lnTo>
                    <a:lnTo>
                      <a:pt x="17179" y="19516"/>
                    </a:lnTo>
                    <a:lnTo>
                      <a:pt x="19516" y="17178"/>
                    </a:lnTo>
                    <a:lnTo>
                      <a:pt x="21050" y="14214"/>
                    </a:lnTo>
                    <a:lnTo>
                      <a:pt x="21600" y="108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3" name="Google Shape;4993;p24"/>
              <p:cNvSpPr/>
              <p:nvPr/>
            </p:nvSpPr>
            <p:spPr>
              <a:xfrm>
                <a:off x="1087526" y="541082"/>
                <a:ext cx="197384" cy="47245"/>
              </a:xfrm>
              <a:custGeom>
                <a:rect l="l" t="t" r="r" b="b"/>
                <a:pathLst>
                  <a:path w="21600" h="21600" extrusionOk="0">
                    <a:moveTo>
                      <a:pt x="21600" y="21600"/>
                    </a:moveTo>
                    <a:lnTo>
                      <a:pt x="20947" y="17559"/>
                    </a:lnTo>
                    <a:lnTo>
                      <a:pt x="16386" y="4709"/>
                    </a:lnTo>
                    <a:lnTo>
                      <a:pt x="10800" y="0"/>
                    </a:lnTo>
                    <a:lnTo>
                      <a:pt x="5214" y="4709"/>
                    </a:lnTo>
                    <a:lnTo>
                      <a:pt x="653" y="17559"/>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4" name="Google Shape;4994;p24"/>
              <p:cNvSpPr/>
              <p:nvPr/>
            </p:nvSpPr>
            <p:spPr>
              <a:xfrm>
                <a:off x="1042238" y="14262"/>
                <a:ext cx="287922" cy="287921"/>
              </a:xfrm>
              <a:custGeom>
                <a:rect l="l" t="t" r="r" b="b"/>
                <a:pathLst>
                  <a:path w="21600" h="21600" extrusionOk="0">
                    <a:moveTo>
                      <a:pt x="21600" y="10799"/>
                    </a:moveTo>
                    <a:lnTo>
                      <a:pt x="21049" y="7385"/>
                    </a:lnTo>
                    <a:lnTo>
                      <a:pt x="19516" y="4421"/>
                    </a:lnTo>
                    <a:lnTo>
                      <a:pt x="17179" y="2083"/>
                    </a:lnTo>
                    <a:lnTo>
                      <a:pt x="14214" y="551"/>
                    </a:lnTo>
                    <a:lnTo>
                      <a:pt x="10801" y="0"/>
                    </a:lnTo>
                    <a:lnTo>
                      <a:pt x="7388" y="551"/>
                    </a:lnTo>
                    <a:lnTo>
                      <a:pt x="4423" y="2083"/>
                    </a:lnTo>
                    <a:lnTo>
                      <a:pt x="2084" y="4421"/>
                    </a:lnTo>
                    <a:lnTo>
                      <a:pt x="551" y="7385"/>
                    </a:lnTo>
                    <a:lnTo>
                      <a:pt x="0" y="10799"/>
                    </a:lnTo>
                    <a:lnTo>
                      <a:pt x="551" y="14212"/>
                    </a:lnTo>
                    <a:lnTo>
                      <a:pt x="2084" y="17177"/>
                    </a:lnTo>
                    <a:lnTo>
                      <a:pt x="4423" y="19515"/>
                    </a:lnTo>
                    <a:lnTo>
                      <a:pt x="7388" y="21049"/>
                    </a:lnTo>
                    <a:lnTo>
                      <a:pt x="10801" y="21600"/>
                    </a:lnTo>
                    <a:lnTo>
                      <a:pt x="14214" y="21049"/>
                    </a:lnTo>
                    <a:lnTo>
                      <a:pt x="17179" y="19515"/>
                    </a:lnTo>
                    <a:lnTo>
                      <a:pt x="19516" y="17177"/>
                    </a:lnTo>
                    <a:lnTo>
                      <a:pt x="21049" y="14212"/>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5" name="Google Shape;4995;p24"/>
              <p:cNvSpPr/>
              <p:nvPr/>
            </p:nvSpPr>
            <p:spPr>
              <a:xfrm>
                <a:off x="1610741" y="549642"/>
                <a:ext cx="178931" cy="38685"/>
              </a:xfrm>
              <a:custGeom>
                <a:rect l="l" t="t" r="r" b="b"/>
                <a:pathLst>
                  <a:path w="21600" h="21600" extrusionOk="0">
                    <a:moveTo>
                      <a:pt x="21600" y="21600"/>
                    </a:moveTo>
                    <a:lnTo>
                      <a:pt x="17361" y="6928"/>
                    </a:lnTo>
                    <a:lnTo>
                      <a:pt x="12734" y="439"/>
                    </a:lnTo>
                    <a:lnTo>
                      <a:pt x="11773" y="0"/>
                    </a:lnTo>
                    <a:lnTo>
                      <a:pt x="9829" y="0"/>
                    </a:lnTo>
                    <a:lnTo>
                      <a:pt x="4241" y="6928"/>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6" name="Google Shape;4996;p24"/>
              <p:cNvSpPr/>
              <p:nvPr/>
            </p:nvSpPr>
            <p:spPr>
              <a:xfrm>
                <a:off x="1566227" y="24230"/>
                <a:ext cx="267971" cy="267971"/>
              </a:xfrm>
              <a:custGeom>
                <a:rect l="l" t="t" r="r" b="b"/>
                <a:pathLst>
                  <a:path w="21600" h="21600" extrusionOk="0">
                    <a:moveTo>
                      <a:pt x="21600" y="10799"/>
                    </a:moveTo>
                    <a:lnTo>
                      <a:pt x="21049" y="7386"/>
                    </a:lnTo>
                    <a:lnTo>
                      <a:pt x="19516" y="4421"/>
                    </a:lnTo>
                    <a:lnTo>
                      <a:pt x="17178" y="2084"/>
                    </a:lnTo>
                    <a:lnTo>
                      <a:pt x="14213" y="551"/>
                    </a:lnTo>
                    <a:lnTo>
                      <a:pt x="10799" y="0"/>
                    </a:lnTo>
                    <a:lnTo>
                      <a:pt x="7386" y="551"/>
                    </a:lnTo>
                    <a:lnTo>
                      <a:pt x="4421" y="2084"/>
                    </a:lnTo>
                    <a:lnTo>
                      <a:pt x="2083" y="4421"/>
                    </a:lnTo>
                    <a:lnTo>
                      <a:pt x="551" y="7386"/>
                    </a:lnTo>
                    <a:lnTo>
                      <a:pt x="0" y="10799"/>
                    </a:lnTo>
                    <a:lnTo>
                      <a:pt x="551" y="14213"/>
                    </a:lnTo>
                    <a:lnTo>
                      <a:pt x="2083" y="17178"/>
                    </a:lnTo>
                    <a:lnTo>
                      <a:pt x="4421" y="19516"/>
                    </a:lnTo>
                    <a:lnTo>
                      <a:pt x="7386" y="21049"/>
                    </a:lnTo>
                    <a:lnTo>
                      <a:pt x="10799" y="21600"/>
                    </a:lnTo>
                    <a:lnTo>
                      <a:pt x="14213" y="21049"/>
                    </a:lnTo>
                    <a:lnTo>
                      <a:pt x="17178" y="19516"/>
                    </a:lnTo>
                    <a:lnTo>
                      <a:pt x="19516" y="17178"/>
                    </a:lnTo>
                    <a:lnTo>
                      <a:pt x="21049" y="14213"/>
                    </a:lnTo>
                    <a:lnTo>
                      <a:pt x="21600" y="10799"/>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7" name="Google Shape;4997;p24"/>
              <p:cNvSpPr/>
              <p:nvPr/>
            </p:nvSpPr>
            <p:spPr>
              <a:xfrm>
                <a:off x="2143404" y="561034"/>
                <a:ext cx="141606" cy="27293"/>
              </a:xfrm>
              <a:custGeom>
                <a:rect l="l" t="t" r="r" b="b"/>
                <a:pathLst>
                  <a:path w="21600" h="21600" extrusionOk="0">
                    <a:moveTo>
                      <a:pt x="21600" y="21600"/>
                    </a:moveTo>
                    <a:lnTo>
                      <a:pt x="17400" y="6915"/>
                    </a:lnTo>
                    <a:lnTo>
                      <a:pt x="10800" y="0"/>
                    </a:lnTo>
                    <a:lnTo>
                      <a:pt x="4198" y="6915"/>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8" name="Google Shape;4998;p24"/>
              <p:cNvSpPr/>
              <p:nvPr/>
            </p:nvSpPr>
            <p:spPr>
              <a:xfrm>
                <a:off x="2674951" y="571016"/>
                <a:ext cx="106541" cy="17311"/>
              </a:xfrm>
              <a:custGeom>
                <a:rect l="l" t="t" r="r" b="b"/>
                <a:pathLst>
                  <a:path w="21600" h="21600" extrusionOk="0">
                    <a:moveTo>
                      <a:pt x="21600" y="21600"/>
                    </a:moveTo>
                    <a:lnTo>
                      <a:pt x="18786" y="9936"/>
                    </a:lnTo>
                    <a:lnTo>
                      <a:pt x="10799" y="0"/>
                    </a:lnTo>
                    <a:lnTo>
                      <a:pt x="2814" y="9936"/>
                    </a:lnTo>
                    <a:lnTo>
                      <a:pt x="0" y="21600"/>
                    </a:lnTo>
                    <a:lnTo>
                      <a:pt x="21600" y="21600"/>
                    </a:lnTo>
                    <a:close/>
                  </a:path>
                </a:pathLst>
              </a:custGeom>
              <a:solidFill>
                <a:srgbClr val="FFFFFF">
                  <a:alpha val="19607"/>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999" name="Google Shape;4999;p24"/>
          <p:cNvSpPr txBox="1"/>
          <p:nvPr/>
        </p:nvSpPr>
        <p:spPr>
          <a:xfrm>
            <a:off x="4249726" y="2153793"/>
            <a:ext cx="10935625" cy="1661961"/>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ct val="0"/>
              </a:spcBef>
              <a:spcAft>
                <a:spcPct val="0"/>
              </a:spcAft>
              <a:buClr>
                <a:srgbClr val="FFFFFF"/>
              </a:buClr>
              <a:buSzPts val="9600"/>
              <a:buFont typeface="Century Gothic"/>
              <a:buNone/>
              <a:defRPr sz="9600" b="1">
                <a:solidFill>
                  <a:srgbClr val="FFFFFF"/>
                </a:solidFill>
                <a:latin typeface="Century Gothic"/>
                <a:ea typeface="Century Gothic"/>
                <a:cs typeface="Century Gothic"/>
                <a:sym typeface="Century Gothic"/>
              </a:defRPr>
            </a:pPr>
            <a:r>
              <a:t>Merci!</a:t>
            </a:r>
            <a:endParaRPr sz="9600" b="1" i="0" u="none" strike="noStrike" cap="none">
              <a:solidFill>
                <a:srgbClr val="FFFFFF"/>
              </a:solidFill>
              <a:latin typeface="Century Gothic"/>
              <a:ea typeface="Century Gothic"/>
              <a:cs typeface="Century Gothic"/>
              <a:sym typeface="Century Gothic"/>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548"/>
        <p:cNvGrpSpPr/>
        <p:nvPr/>
      </p:nvGrpSpPr>
      <p:grpSpPr>
        <a:xfrm>
          <a:off x="0" y="0"/>
          <a:ext cx="0" cy="0"/>
        </a:xfrm>
      </p:grpSpPr>
      <p:sp>
        <p:nvSpPr>
          <p:cNvPr id="549" name="Google Shape;549;p3"/>
          <p:cNvSpPr/>
          <p:nvPr/>
        </p:nvSpPr>
        <p:spPr>
          <a:xfrm>
            <a:off x="15253608" y="735732"/>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
          <p:cNvSpPr/>
          <p:nvPr/>
        </p:nvSpPr>
        <p:spPr>
          <a:xfrm>
            <a:off x="16599216" y="735082"/>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1" name="Google Shape;551;p3"/>
          <p:cNvGrpSpPr/>
          <p:nvPr/>
        </p:nvGrpSpPr>
        <p:grpSpPr>
          <a:xfrm rot="-5400000">
            <a:off x="17086700" y="-35170"/>
            <a:ext cx="2992001" cy="3089032"/>
            <a:chExt cx="2991999" cy="3089031"/>
          </a:xfrm>
        </p:grpSpPr>
        <p:pic>
          <p:nvPicPr>
            <p:cNvPr id="552" name="Google Shape;552;p3" descr="Google Shape;524;p10"/>
            <p:cNvPicPr preferRelativeResize="0"/>
            <p:nvPr/>
          </p:nvPicPr>
          <p:blipFill>
            <a:blip r:embed="rId3">
              <a:alphaModFix/>
            </a:blip>
            <a:stretch>
              <a:fillRect/>
            </a:stretch>
          </p:blipFill>
          <p:spPr>
            <a:xfrm>
              <a:off x="1086298" y="617902"/>
              <a:ext cx="1905701" cy="2471129"/>
            </a:xfrm>
            <a:prstGeom prst="rect">
              <a:avLst/>
            </a:prstGeom>
            <a:noFill/>
            <a:ln>
              <a:noFill/>
            </a:ln>
          </p:spPr>
        </p:pic>
        <p:sp>
          <p:nvSpPr>
            <p:cNvPr id="553" name="Google Shape;553;p3"/>
            <p:cNvSpPr/>
            <p:nvPr/>
          </p:nvSpPr>
          <p:spPr>
            <a:xfrm>
              <a:off x="910837" y="3"/>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
            <p:cNvSpPr/>
            <p:nvPr/>
          </p:nvSpPr>
          <p:spPr>
            <a:xfrm>
              <a:off x="1062642" y="3"/>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1214445" y="0"/>
              <a:ext cx="12701" cy="12700"/>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1366253" y="10"/>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
            <p:cNvSpPr/>
            <p:nvPr/>
          </p:nvSpPr>
          <p:spPr>
            <a:xfrm>
              <a:off x="1518059" y="0"/>
              <a:ext cx="12701" cy="12700"/>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
            <p:cNvSpPr/>
            <p:nvPr/>
          </p:nvSpPr>
          <p:spPr>
            <a:xfrm>
              <a:off x="1669867" y="10"/>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
            <p:cNvSpPr/>
            <p:nvPr/>
          </p:nvSpPr>
          <p:spPr>
            <a:xfrm>
              <a:off x="1821673" y="5"/>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
            <p:cNvSpPr/>
            <p:nvPr/>
          </p:nvSpPr>
          <p:spPr>
            <a:xfrm>
              <a:off x="607224" y="151810"/>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
            <p:cNvSpPr/>
            <p:nvPr/>
          </p:nvSpPr>
          <p:spPr>
            <a:xfrm>
              <a:off x="759035" y="151809"/>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
            <p:cNvSpPr/>
            <p:nvPr/>
          </p:nvSpPr>
          <p:spPr>
            <a:xfrm>
              <a:off x="910040" y="151003"/>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1059744" y="148897"/>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
            <p:cNvSpPr/>
            <p:nvPr/>
          </p:nvSpPr>
          <p:spPr>
            <a:xfrm>
              <a:off x="1210282" y="147630"/>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
            <p:cNvSpPr/>
            <p:nvPr/>
          </p:nvSpPr>
          <p:spPr>
            <a:xfrm>
              <a:off x="1361662" y="147222"/>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1513896" y="147630"/>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
            <p:cNvSpPr/>
            <p:nvPr/>
          </p:nvSpPr>
          <p:spPr>
            <a:xfrm>
              <a:off x="1666972" y="148897"/>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
            <p:cNvSpPr/>
            <p:nvPr/>
          </p:nvSpPr>
          <p:spPr>
            <a:xfrm>
              <a:off x="1820873" y="151003"/>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1973485" y="151806"/>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
            <p:cNvSpPr/>
            <p:nvPr/>
          </p:nvSpPr>
          <p:spPr>
            <a:xfrm>
              <a:off x="2125282" y="151810"/>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
            <p:cNvSpPr/>
            <p:nvPr/>
          </p:nvSpPr>
          <p:spPr>
            <a:xfrm>
              <a:off x="455424" y="303615"/>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607235" y="303612"/>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
            <p:cNvSpPr/>
            <p:nvPr/>
          </p:nvSpPr>
          <p:spPr>
            <a:xfrm>
              <a:off x="754864" y="299442"/>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
            <p:cNvSpPr/>
            <p:nvPr/>
          </p:nvSpPr>
          <p:spPr>
            <a:xfrm>
              <a:off x="903298" y="296073"/>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1052572" y="293549"/>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
            <p:cNvSpPr/>
            <p:nvPr/>
          </p:nvSpPr>
          <p:spPr>
            <a:xfrm>
              <a:off x="1202703" y="291873"/>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
            <p:cNvSpPr/>
            <p:nvPr/>
          </p:nvSpPr>
          <p:spPr>
            <a:xfrm>
              <a:off x="1354081" y="291443"/>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
            <p:cNvSpPr/>
            <p:nvPr/>
          </p:nvSpPr>
          <p:spPr>
            <a:xfrm>
              <a:off x="1506317" y="291873"/>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
            <p:cNvSpPr/>
            <p:nvPr/>
          </p:nvSpPr>
          <p:spPr>
            <a:xfrm>
              <a:off x="1659788" y="293549"/>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
            <p:cNvSpPr/>
            <p:nvPr/>
          </p:nvSpPr>
          <p:spPr>
            <a:xfrm>
              <a:off x="1814129" y="296073"/>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
            <p:cNvSpPr/>
            <p:nvPr/>
          </p:nvSpPr>
          <p:spPr>
            <a:xfrm>
              <a:off x="1968890" y="299020"/>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
            <p:cNvSpPr/>
            <p:nvPr/>
          </p:nvSpPr>
          <p:spPr>
            <a:xfrm>
              <a:off x="2124893" y="303238"/>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
            <p:cNvSpPr/>
            <p:nvPr/>
          </p:nvSpPr>
          <p:spPr>
            <a:xfrm>
              <a:off x="2277090" y="303615"/>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
            <p:cNvSpPr/>
            <p:nvPr/>
          </p:nvSpPr>
          <p:spPr>
            <a:xfrm>
              <a:off x="303617" y="455421"/>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
            <p:cNvSpPr/>
            <p:nvPr/>
          </p:nvSpPr>
          <p:spPr>
            <a:xfrm>
              <a:off x="454631" y="454612"/>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
            <p:cNvSpPr/>
            <p:nvPr/>
          </p:nvSpPr>
          <p:spPr>
            <a:xfrm>
              <a:off x="601371" y="449562"/>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
            <p:cNvSpPr/>
            <p:nvPr/>
          </p:nvSpPr>
          <p:spPr>
            <a:xfrm>
              <a:off x="748548" y="444925"/>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
            <p:cNvSpPr/>
            <p:nvPr/>
          </p:nvSpPr>
          <p:spPr>
            <a:xfrm>
              <a:off x="896554" y="441145"/>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
            <p:cNvSpPr/>
            <p:nvPr/>
          </p:nvSpPr>
          <p:spPr>
            <a:xfrm>
              <a:off x="1045419" y="438197"/>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
            <p:cNvSpPr/>
            <p:nvPr/>
          </p:nvSpPr>
          <p:spPr>
            <a:xfrm>
              <a:off x="1195542" y="436511"/>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
            <p:cNvSpPr/>
            <p:nvPr/>
          </p:nvSpPr>
          <p:spPr>
            <a:xfrm>
              <a:off x="1346511" y="435667"/>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
            <p:cNvSpPr/>
            <p:nvPr/>
          </p:nvSpPr>
          <p:spPr>
            <a:xfrm>
              <a:off x="1499155" y="436505"/>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
            <p:cNvSpPr/>
            <p:nvPr/>
          </p:nvSpPr>
          <p:spPr>
            <a:xfrm>
              <a:off x="1652635" y="438202"/>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
            <p:cNvSpPr/>
            <p:nvPr/>
          </p:nvSpPr>
          <p:spPr>
            <a:xfrm>
              <a:off x="1807388" y="441145"/>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
            <p:cNvSpPr/>
            <p:nvPr/>
          </p:nvSpPr>
          <p:spPr>
            <a:xfrm>
              <a:off x="1962567" y="444516"/>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
            <p:cNvSpPr/>
            <p:nvPr/>
          </p:nvSpPr>
          <p:spPr>
            <a:xfrm>
              <a:off x="2118580" y="448721"/>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
            <p:cNvSpPr/>
            <p:nvPr/>
          </p:nvSpPr>
          <p:spPr>
            <a:xfrm>
              <a:off x="2275434" y="453774"/>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
            <p:cNvSpPr/>
            <p:nvPr/>
          </p:nvSpPr>
          <p:spPr>
            <a:xfrm>
              <a:off x="2428895" y="45542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
            <p:cNvSpPr/>
            <p:nvPr/>
          </p:nvSpPr>
          <p:spPr>
            <a:xfrm>
              <a:off x="151815" y="607227"/>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
            <p:cNvSpPr/>
            <p:nvPr/>
          </p:nvSpPr>
          <p:spPr>
            <a:xfrm>
              <a:off x="303617" y="607221"/>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
            <p:cNvSpPr/>
            <p:nvPr/>
          </p:nvSpPr>
          <p:spPr>
            <a:xfrm>
              <a:off x="449564" y="601367"/>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595904" y="595893"/>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742655" y="590845"/>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890241" y="586635"/>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1038697" y="583261"/>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6" name="Google Shape;606;p3" descr="Google Shape;578;p10"/>
            <p:cNvPicPr preferRelativeResize="0"/>
            <p:nvPr/>
          </p:nvPicPr>
          <p:blipFill>
            <a:blip r:embed="rId4">
              <a:alphaModFix/>
            </a:blip>
            <a:stretch>
              <a:fillRect/>
            </a:stretch>
          </p:blipFill>
          <p:spPr>
            <a:xfrm>
              <a:off x="1188389" y="581157"/>
              <a:ext cx="64836" cy="64830"/>
            </a:xfrm>
            <a:prstGeom prst="rect">
              <a:avLst/>
            </a:prstGeom>
            <a:noFill/>
            <a:ln>
              <a:noFill/>
            </a:ln>
          </p:spPr>
        </p:pic>
        <p:pic>
          <p:nvPicPr>
            <p:cNvPr id="607" name="Google Shape;607;p3" descr="Google Shape;579;p10"/>
            <p:cNvPicPr preferRelativeResize="0"/>
            <p:nvPr/>
          </p:nvPicPr>
          <p:blipFill>
            <a:blip r:embed="rId5">
              <a:alphaModFix/>
            </a:blip>
            <a:stretch>
              <a:fillRect/>
            </a:stretch>
          </p:blipFill>
          <p:spPr>
            <a:xfrm>
              <a:off x="1339358" y="580319"/>
              <a:ext cx="66512" cy="66505"/>
            </a:xfrm>
            <a:prstGeom prst="rect">
              <a:avLst/>
            </a:prstGeom>
            <a:noFill/>
            <a:ln>
              <a:noFill/>
            </a:ln>
          </p:spPr>
        </p:pic>
        <p:pic>
          <p:nvPicPr>
            <p:cNvPr id="608" name="Google Shape;608;p3" descr="Google Shape;580;p10"/>
            <p:cNvPicPr preferRelativeResize="0"/>
            <p:nvPr/>
          </p:nvPicPr>
          <p:blipFill>
            <a:blip r:embed="rId6">
              <a:alphaModFix/>
            </a:blip>
            <a:stretch>
              <a:fillRect/>
            </a:stretch>
          </p:blipFill>
          <p:spPr>
            <a:xfrm>
              <a:off x="1492003" y="581157"/>
              <a:ext cx="64836" cy="64830"/>
            </a:xfrm>
            <a:prstGeom prst="rect">
              <a:avLst/>
            </a:prstGeom>
            <a:noFill/>
            <a:ln>
              <a:noFill/>
            </a:ln>
          </p:spPr>
        </p:pic>
        <p:sp>
          <p:nvSpPr>
            <p:cNvPr id="609" name="Google Shape;609;p3"/>
            <p:cNvSpPr/>
            <p:nvPr/>
          </p:nvSpPr>
          <p:spPr>
            <a:xfrm>
              <a:off x="1645484" y="582855"/>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1800663" y="586228"/>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1956680" y="590423"/>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a:off x="2113105" y="595055"/>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a:off x="2270388" y="60052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a:off x="2428102" y="606419"/>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a:off x="2580704" y="607225"/>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a:off x="151809" y="759037"/>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a:off x="299454" y="754852"/>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444935" y="748536"/>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a:off x="590838" y="742651"/>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a:off x="737187" y="737171"/>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1" name="Google Shape;621;p3" descr="Google Shape;593;p10"/>
            <p:cNvPicPr preferRelativeResize="0"/>
            <p:nvPr/>
          </p:nvPicPr>
          <p:blipFill>
            <a:blip r:embed="rId6">
              <a:alphaModFix/>
            </a:blip>
            <a:stretch>
              <a:fillRect/>
            </a:stretch>
          </p:blipFill>
          <p:spPr>
            <a:xfrm>
              <a:off x="883947" y="732124"/>
              <a:ext cx="66501" cy="66505"/>
            </a:xfrm>
            <a:prstGeom prst="rect">
              <a:avLst/>
            </a:prstGeom>
            <a:noFill/>
            <a:ln>
              <a:noFill/>
            </a:ln>
          </p:spPr>
        </p:pic>
        <p:pic>
          <p:nvPicPr>
            <p:cNvPr id="622" name="Google Shape;622;p3" descr="Google Shape;594;p10"/>
            <p:cNvPicPr preferRelativeResize="0"/>
            <p:nvPr/>
          </p:nvPicPr>
          <p:blipFill>
            <a:blip r:embed="rId7">
              <a:alphaModFix/>
            </a:blip>
            <a:stretch>
              <a:fillRect/>
            </a:stretch>
          </p:blipFill>
          <p:spPr>
            <a:xfrm>
              <a:off x="1031955" y="728337"/>
              <a:ext cx="74082" cy="74088"/>
            </a:xfrm>
            <a:prstGeom prst="rect">
              <a:avLst/>
            </a:prstGeom>
            <a:noFill/>
            <a:ln>
              <a:noFill/>
            </a:ln>
          </p:spPr>
        </p:pic>
        <p:pic>
          <p:nvPicPr>
            <p:cNvPr id="623" name="Google Shape;623;p3" descr="Google Shape;595;p10"/>
            <p:cNvPicPr preferRelativeResize="0"/>
            <p:nvPr/>
          </p:nvPicPr>
          <p:blipFill>
            <a:blip r:embed="rId8">
              <a:alphaModFix/>
            </a:blip>
            <a:stretch>
              <a:fillRect/>
            </a:stretch>
          </p:blipFill>
          <p:spPr>
            <a:xfrm>
              <a:off x="1181237" y="725810"/>
              <a:ext cx="79139" cy="79136"/>
            </a:xfrm>
            <a:prstGeom prst="rect">
              <a:avLst/>
            </a:prstGeom>
            <a:noFill/>
            <a:ln>
              <a:noFill/>
            </a:ln>
          </p:spPr>
        </p:pic>
        <p:pic>
          <p:nvPicPr>
            <p:cNvPr id="624" name="Google Shape;624;p3" descr="Google Shape;596;p10"/>
            <p:cNvPicPr preferRelativeResize="0"/>
            <p:nvPr/>
          </p:nvPicPr>
          <p:blipFill>
            <a:blip r:embed="rId9">
              <a:alphaModFix/>
            </a:blip>
            <a:stretch>
              <a:fillRect/>
            </a:stretch>
          </p:blipFill>
          <p:spPr>
            <a:xfrm>
              <a:off x="1484422" y="725400"/>
              <a:ext cx="79977" cy="79974"/>
            </a:xfrm>
            <a:prstGeom prst="rect">
              <a:avLst/>
            </a:prstGeom>
            <a:noFill/>
            <a:ln>
              <a:noFill/>
            </a:ln>
          </p:spPr>
        </p:pic>
        <p:pic>
          <p:nvPicPr>
            <p:cNvPr id="625" name="Google Shape;625;p3" descr="Google Shape;597;p10"/>
            <p:cNvPicPr preferRelativeResize="0"/>
            <p:nvPr/>
          </p:nvPicPr>
          <p:blipFill>
            <a:blip r:embed="rId10">
              <a:alphaModFix/>
            </a:blip>
            <a:stretch>
              <a:fillRect/>
            </a:stretch>
          </p:blipFill>
          <p:spPr>
            <a:xfrm>
              <a:off x="1638752" y="727918"/>
              <a:ext cx="74930" cy="74930"/>
            </a:xfrm>
            <a:prstGeom prst="rect">
              <a:avLst/>
            </a:prstGeom>
            <a:noFill/>
            <a:ln>
              <a:noFill/>
            </a:ln>
          </p:spPr>
        </p:pic>
        <p:pic>
          <p:nvPicPr>
            <p:cNvPr id="626" name="Google Shape;626;p3" descr="Google Shape;598;p10"/>
            <p:cNvPicPr preferRelativeResize="0"/>
            <p:nvPr/>
          </p:nvPicPr>
          <p:blipFill>
            <a:blip r:embed="rId11">
              <a:alphaModFix/>
            </a:blip>
            <a:stretch>
              <a:fillRect/>
            </a:stretch>
          </p:blipFill>
          <p:spPr>
            <a:xfrm>
              <a:off x="1794350" y="731715"/>
              <a:ext cx="67339" cy="67344"/>
            </a:xfrm>
            <a:prstGeom prst="rect">
              <a:avLst/>
            </a:prstGeom>
            <a:noFill/>
            <a:ln>
              <a:noFill/>
            </a:ln>
          </p:spPr>
        </p:pic>
        <p:sp>
          <p:nvSpPr>
            <p:cNvPr id="627" name="Google Shape;627;p3"/>
            <p:cNvSpPr/>
            <p:nvPr/>
          </p:nvSpPr>
          <p:spPr>
            <a:xfrm>
              <a:off x="1951204" y="736765"/>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a:off x="2108488" y="742223"/>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
            <p:cNvSpPr/>
            <p:nvPr/>
          </p:nvSpPr>
          <p:spPr>
            <a:xfrm>
              <a:off x="2266181" y="748127"/>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a:off x="2424298" y="754438"/>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a:off x="2580698" y="759037"/>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a:off x="2732507" y="759029"/>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a:off x="3" y="910832"/>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
            <p:cNvSpPr/>
            <p:nvPr/>
          </p:nvSpPr>
          <p:spPr>
            <a:xfrm>
              <a:off x="151018" y="910029"/>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
            <p:cNvSpPr/>
            <p:nvPr/>
          </p:nvSpPr>
          <p:spPr>
            <a:xfrm>
              <a:off x="296081" y="903307"/>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
            <p:cNvSpPr/>
            <p:nvPr/>
          </p:nvSpPr>
          <p:spPr>
            <a:xfrm>
              <a:off x="441134" y="896562"/>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a:off x="586627" y="890244"/>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3" descr="Google Shape;610;p10"/>
            <p:cNvPicPr preferRelativeResize="0"/>
            <p:nvPr/>
          </p:nvPicPr>
          <p:blipFill>
            <a:blip r:embed="rId6">
              <a:alphaModFix/>
            </a:blip>
            <a:stretch>
              <a:fillRect/>
            </a:stretch>
          </p:blipFill>
          <p:spPr>
            <a:xfrm>
              <a:off x="732142" y="883930"/>
              <a:ext cx="66501" cy="66505"/>
            </a:xfrm>
            <a:prstGeom prst="rect">
              <a:avLst/>
            </a:prstGeom>
            <a:noFill/>
            <a:ln>
              <a:noFill/>
            </a:ln>
          </p:spPr>
        </p:pic>
        <p:pic>
          <p:nvPicPr>
            <p:cNvPr id="639" name="Google Shape;639;p3" descr="Google Shape;611;p10"/>
            <p:cNvPicPr preferRelativeResize="0"/>
            <p:nvPr/>
          </p:nvPicPr>
          <p:blipFill>
            <a:blip r:embed="rId12">
              <a:alphaModFix/>
            </a:blip>
            <a:stretch>
              <a:fillRect/>
            </a:stretch>
          </p:blipFill>
          <p:spPr>
            <a:xfrm>
              <a:off x="878462" y="878453"/>
              <a:ext cx="77443" cy="77461"/>
            </a:xfrm>
            <a:prstGeom prst="rect">
              <a:avLst/>
            </a:prstGeom>
            <a:noFill/>
            <a:ln>
              <a:noFill/>
            </a:ln>
          </p:spPr>
        </p:pic>
        <p:pic>
          <p:nvPicPr>
            <p:cNvPr id="640" name="Google Shape;640;p3" descr="Google Shape;612;p10"/>
            <p:cNvPicPr preferRelativeResize="0"/>
            <p:nvPr/>
          </p:nvPicPr>
          <p:blipFill>
            <a:blip r:embed="rId13">
              <a:alphaModFix/>
            </a:blip>
            <a:stretch>
              <a:fillRect/>
            </a:stretch>
          </p:blipFill>
          <p:spPr>
            <a:xfrm>
              <a:off x="1946155" y="883522"/>
              <a:ext cx="67339" cy="67343"/>
            </a:xfrm>
            <a:prstGeom prst="rect">
              <a:avLst/>
            </a:prstGeom>
            <a:noFill/>
            <a:ln>
              <a:noFill/>
            </a:ln>
          </p:spPr>
        </p:pic>
        <p:sp>
          <p:nvSpPr>
            <p:cNvPr id="641" name="Google Shape;641;p3"/>
            <p:cNvSpPr/>
            <p:nvPr/>
          </p:nvSpPr>
          <p:spPr>
            <a:xfrm>
              <a:off x="2103848" y="889407"/>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a:off x="2262398" y="896133"/>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a:off x="2420926" y="902877"/>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a:off x="2579476" y="909621"/>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3"/>
            <p:cNvSpPr/>
            <p:nvPr/>
          </p:nvSpPr>
          <p:spPr>
            <a:xfrm>
              <a:off x="2732516" y="910842"/>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
            <p:cNvSpPr/>
            <p:nvPr/>
          </p:nvSpPr>
          <p:spPr>
            <a:xfrm>
              <a:off x="13" y="1062639"/>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
            <p:cNvSpPr/>
            <p:nvPr/>
          </p:nvSpPr>
          <p:spPr>
            <a:xfrm>
              <a:off x="148913" y="105973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
            <p:cNvSpPr/>
            <p:nvPr/>
          </p:nvSpPr>
          <p:spPr>
            <a:xfrm>
              <a:off x="293547" y="1052578"/>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
            <p:cNvSpPr/>
            <p:nvPr/>
          </p:nvSpPr>
          <p:spPr>
            <a:xfrm>
              <a:off x="438194" y="1045423"/>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
            <p:cNvSpPr/>
            <p:nvPr/>
          </p:nvSpPr>
          <p:spPr>
            <a:xfrm>
              <a:off x="583277" y="1038678"/>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1" name="Google Shape;651;p3" descr="Google Shape;623;p10"/>
            <p:cNvPicPr preferRelativeResize="0"/>
            <p:nvPr/>
          </p:nvPicPr>
          <p:blipFill>
            <a:blip r:embed="rId14">
              <a:alphaModFix/>
            </a:blip>
            <a:stretch>
              <a:fillRect/>
            </a:stretch>
          </p:blipFill>
          <p:spPr>
            <a:xfrm>
              <a:off x="728341" y="1031952"/>
              <a:ext cx="74082" cy="74088"/>
            </a:xfrm>
            <a:prstGeom prst="rect">
              <a:avLst/>
            </a:prstGeom>
            <a:noFill/>
            <a:ln>
              <a:noFill/>
            </a:ln>
          </p:spPr>
        </p:pic>
        <p:pic>
          <p:nvPicPr>
            <p:cNvPr id="652" name="Google Shape;652;p3" descr="Google Shape;624;p10"/>
            <p:cNvPicPr preferRelativeResize="0"/>
            <p:nvPr/>
          </p:nvPicPr>
          <p:blipFill>
            <a:blip r:embed="rId15">
              <a:alphaModFix/>
            </a:blip>
            <a:stretch>
              <a:fillRect/>
            </a:stretch>
          </p:blipFill>
          <p:spPr>
            <a:xfrm>
              <a:off x="1941946" y="1031118"/>
              <a:ext cx="75757" cy="75764"/>
            </a:xfrm>
            <a:prstGeom prst="rect">
              <a:avLst/>
            </a:prstGeom>
            <a:noFill/>
            <a:ln>
              <a:noFill/>
            </a:ln>
          </p:spPr>
        </p:pic>
        <p:sp>
          <p:nvSpPr>
            <p:cNvPr id="653" name="Google Shape;653;p3"/>
            <p:cNvSpPr/>
            <p:nvPr/>
          </p:nvSpPr>
          <p:spPr>
            <a:xfrm>
              <a:off x="2100905" y="1038270"/>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
            <p:cNvSpPr/>
            <p:nvPr/>
          </p:nvSpPr>
          <p:spPr>
            <a:xfrm>
              <a:off x="2259455" y="1044994"/>
              <a:ext cx="47990" cy="47990"/>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
            <p:cNvSpPr/>
            <p:nvPr/>
          </p:nvSpPr>
          <p:spPr>
            <a:xfrm>
              <a:off x="2417984" y="1051740"/>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
            <p:cNvSpPr/>
            <p:nvPr/>
          </p:nvSpPr>
          <p:spPr>
            <a:xfrm>
              <a:off x="2577372" y="1059322"/>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
            <p:cNvSpPr/>
            <p:nvPr/>
          </p:nvSpPr>
          <p:spPr>
            <a:xfrm>
              <a:off x="2732515" y="1062637"/>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
            <p:cNvSpPr/>
            <p:nvPr/>
          </p:nvSpPr>
          <p:spPr>
            <a:xfrm>
              <a:off x="3" y="1214455"/>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
            <p:cNvSpPr/>
            <p:nvPr/>
          </p:nvSpPr>
          <p:spPr>
            <a:xfrm>
              <a:off x="147645" y="1210269"/>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
            <p:cNvSpPr/>
            <p:nvPr/>
          </p:nvSpPr>
          <p:spPr>
            <a:xfrm>
              <a:off x="291862" y="1202707"/>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
            <p:cNvSpPr/>
            <p:nvPr/>
          </p:nvSpPr>
          <p:spPr>
            <a:xfrm>
              <a:off x="436517" y="1195544"/>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2" name="Google Shape;662;p3" descr="Google Shape;634;p10"/>
            <p:cNvPicPr preferRelativeResize="0"/>
            <p:nvPr/>
          </p:nvPicPr>
          <p:blipFill>
            <a:blip r:embed="rId16">
              <a:alphaModFix/>
            </a:blip>
            <a:stretch>
              <a:fillRect/>
            </a:stretch>
          </p:blipFill>
          <p:spPr>
            <a:xfrm>
              <a:off x="725828" y="1181227"/>
              <a:ext cx="79129" cy="79136"/>
            </a:xfrm>
            <a:prstGeom prst="rect">
              <a:avLst/>
            </a:prstGeom>
            <a:noFill/>
            <a:ln>
              <a:noFill/>
            </a:ln>
          </p:spPr>
        </p:pic>
        <p:pic>
          <p:nvPicPr>
            <p:cNvPr id="663" name="Google Shape;663;p3" descr="Google Shape;635;p10"/>
            <p:cNvPicPr preferRelativeResize="0"/>
            <p:nvPr/>
          </p:nvPicPr>
          <p:blipFill>
            <a:blip r:embed="rId17">
              <a:alphaModFix/>
            </a:blip>
            <a:stretch>
              <a:fillRect/>
            </a:stretch>
          </p:blipFill>
          <p:spPr>
            <a:xfrm>
              <a:off x="581173" y="1188380"/>
              <a:ext cx="64805" cy="64830"/>
            </a:xfrm>
            <a:prstGeom prst="rect">
              <a:avLst/>
            </a:prstGeom>
            <a:noFill/>
            <a:ln>
              <a:noFill/>
            </a:ln>
          </p:spPr>
        </p:pic>
        <p:pic>
          <p:nvPicPr>
            <p:cNvPr id="664" name="Google Shape;664;p3" descr="Google Shape;636;p10"/>
            <p:cNvPicPr preferRelativeResize="0"/>
            <p:nvPr/>
          </p:nvPicPr>
          <p:blipFill>
            <a:blip r:embed="rId6">
              <a:alphaModFix/>
            </a:blip>
            <a:stretch>
              <a:fillRect/>
            </a:stretch>
          </p:blipFill>
          <p:spPr>
            <a:xfrm>
              <a:off x="2098394" y="1187542"/>
              <a:ext cx="66501" cy="66505"/>
            </a:xfrm>
            <a:prstGeom prst="rect">
              <a:avLst/>
            </a:prstGeom>
            <a:noFill/>
            <a:ln>
              <a:noFill/>
            </a:ln>
          </p:spPr>
        </p:pic>
        <p:sp>
          <p:nvSpPr>
            <p:cNvPr id="665" name="Google Shape;665;p3"/>
            <p:cNvSpPr/>
            <p:nvPr/>
          </p:nvSpPr>
          <p:spPr>
            <a:xfrm>
              <a:off x="2257352" y="1194694"/>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
            <p:cNvSpPr/>
            <p:nvPr/>
          </p:nvSpPr>
          <p:spPr>
            <a:xfrm>
              <a:off x="2416719" y="1202277"/>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
            <p:cNvSpPr/>
            <p:nvPr/>
          </p:nvSpPr>
          <p:spPr>
            <a:xfrm>
              <a:off x="2575687" y="1209435"/>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3"/>
            <p:cNvSpPr/>
            <p:nvPr/>
          </p:nvSpPr>
          <p:spPr>
            <a:xfrm>
              <a:off x="2732515" y="1214444"/>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3" y="1366260"/>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147217" y="1361661"/>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291433" y="1354082"/>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435669" y="1346508"/>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3" name="Google Shape;673;p3" descr="Google Shape;645;p10"/>
            <p:cNvPicPr preferRelativeResize="0"/>
            <p:nvPr/>
          </p:nvPicPr>
          <p:blipFill>
            <a:blip r:embed="rId18">
              <a:alphaModFix/>
            </a:blip>
            <a:stretch>
              <a:fillRect/>
            </a:stretch>
          </p:blipFill>
          <p:spPr>
            <a:xfrm>
              <a:off x="580333" y="1339348"/>
              <a:ext cx="66501" cy="66505"/>
            </a:xfrm>
            <a:prstGeom prst="rect">
              <a:avLst/>
            </a:prstGeom>
            <a:noFill/>
            <a:ln>
              <a:noFill/>
            </a:ln>
          </p:spPr>
        </p:pic>
        <p:pic>
          <p:nvPicPr>
            <p:cNvPr id="674" name="Google Shape;674;p3" descr="Google Shape;646;p10"/>
            <p:cNvPicPr preferRelativeResize="0"/>
            <p:nvPr/>
          </p:nvPicPr>
          <p:blipFill>
            <a:blip r:embed="rId19">
              <a:alphaModFix/>
            </a:blip>
            <a:stretch>
              <a:fillRect/>
            </a:stretch>
          </p:blipFill>
          <p:spPr>
            <a:xfrm>
              <a:off x="2097533" y="1338510"/>
              <a:ext cx="68197" cy="68203"/>
            </a:xfrm>
            <a:prstGeom prst="rect">
              <a:avLst/>
            </a:prstGeom>
            <a:noFill/>
            <a:ln>
              <a:noFill/>
            </a:ln>
          </p:spPr>
        </p:pic>
        <p:sp>
          <p:nvSpPr>
            <p:cNvPr id="675" name="Google Shape;675;p3"/>
            <p:cNvSpPr/>
            <p:nvPr/>
          </p:nvSpPr>
          <p:spPr>
            <a:xfrm>
              <a:off x="2256922" y="1346092"/>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6" name="Google Shape;676;p3" descr="Google Shape;648;p10"/>
            <p:cNvPicPr preferRelativeResize="0"/>
            <p:nvPr/>
          </p:nvPicPr>
          <p:blipFill>
            <a:blip r:embed="rId20">
              <a:alphaModFix/>
            </a:blip>
            <a:stretch>
              <a:fillRect/>
            </a:stretch>
          </p:blipFill>
          <p:spPr>
            <a:xfrm>
              <a:off x="724561" y="724543"/>
              <a:ext cx="1296517" cy="1296544"/>
            </a:xfrm>
            <a:prstGeom prst="rect">
              <a:avLst/>
            </a:prstGeom>
            <a:noFill/>
            <a:ln>
              <a:noFill/>
            </a:ln>
          </p:spPr>
        </p:pic>
        <p:sp>
          <p:nvSpPr>
            <p:cNvPr id="677" name="Google Shape;677;p3"/>
            <p:cNvSpPr/>
            <p:nvPr/>
          </p:nvSpPr>
          <p:spPr>
            <a:xfrm>
              <a:off x="2415881" y="1353245"/>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
            <p:cNvSpPr/>
            <p:nvPr/>
          </p:nvSpPr>
          <p:spPr>
            <a:xfrm>
              <a:off x="2575269" y="1360818"/>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
            <p:cNvSpPr/>
            <p:nvPr/>
          </p:nvSpPr>
          <p:spPr>
            <a:xfrm>
              <a:off x="2732506" y="1366261"/>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
            <p:cNvSpPr/>
            <p:nvPr/>
          </p:nvSpPr>
          <p:spPr>
            <a:xfrm>
              <a:off x="3" y="1518067"/>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
            <p:cNvSpPr/>
            <p:nvPr/>
          </p:nvSpPr>
          <p:spPr>
            <a:xfrm>
              <a:off x="147634" y="1513888"/>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291862" y="1506318"/>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436517" y="1499153"/>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4" name="Google Shape;684;p3" descr="Google Shape;656;p10"/>
            <p:cNvPicPr preferRelativeResize="0"/>
            <p:nvPr/>
          </p:nvPicPr>
          <p:blipFill>
            <a:blip r:embed="rId21">
              <a:alphaModFix/>
            </a:blip>
            <a:stretch>
              <a:fillRect/>
            </a:stretch>
          </p:blipFill>
          <p:spPr>
            <a:xfrm>
              <a:off x="581173" y="1491992"/>
              <a:ext cx="64805" cy="64830"/>
            </a:xfrm>
            <a:prstGeom prst="rect">
              <a:avLst/>
            </a:prstGeom>
            <a:noFill/>
            <a:ln>
              <a:noFill/>
            </a:ln>
          </p:spPr>
        </p:pic>
        <p:pic>
          <p:nvPicPr>
            <p:cNvPr id="685" name="Google Shape;685;p3" descr="Google Shape;657;p10"/>
            <p:cNvPicPr preferRelativeResize="0"/>
            <p:nvPr/>
          </p:nvPicPr>
          <p:blipFill>
            <a:blip r:embed="rId6">
              <a:alphaModFix/>
            </a:blip>
            <a:stretch>
              <a:fillRect/>
            </a:stretch>
          </p:blipFill>
          <p:spPr>
            <a:xfrm>
              <a:off x="2098394" y="1491154"/>
              <a:ext cx="66501" cy="66505"/>
            </a:xfrm>
            <a:prstGeom prst="rect">
              <a:avLst/>
            </a:prstGeom>
            <a:noFill/>
            <a:ln>
              <a:noFill/>
            </a:ln>
          </p:spPr>
        </p:pic>
        <p:sp>
          <p:nvSpPr>
            <p:cNvPr id="686" name="Google Shape;686;p3"/>
            <p:cNvSpPr/>
            <p:nvPr/>
          </p:nvSpPr>
          <p:spPr>
            <a:xfrm>
              <a:off x="2257341" y="1498312"/>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2416311" y="1505459"/>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2575687" y="1513047"/>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2732515" y="1518056"/>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
            <p:cNvSpPr/>
            <p:nvPr/>
          </p:nvSpPr>
          <p:spPr>
            <a:xfrm>
              <a:off x="0" y="1669868"/>
              <a:ext cx="12700"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
            <p:cNvSpPr/>
            <p:nvPr/>
          </p:nvSpPr>
          <p:spPr>
            <a:xfrm>
              <a:off x="148904" y="1666957"/>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
            <p:cNvSpPr/>
            <p:nvPr/>
          </p:nvSpPr>
          <p:spPr>
            <a:xfrm>
              <a:off x="293547" y="1659799"/>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
            <p:cNvSpPr/>
            <p:nvPr/>
          </p:nvSpPr>
          <p:spPr>
            <a:xfrm>
              <a:off x="438202" y="1652643"/>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
            <p:cNvSpPr/>
            <p:nvPr/>
          </p:nvSpPr>
          <p:spPr>
            <a:xfrm>
              <a:off x="582846" y="1645493"/>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
            <p:cNvSpPr/>
            <p:nvPr/>
          </p:nvSpPr>
          <p:spPr>
            <a:xfrm>
              <a:off x="2100496" y="1645065"/>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
            <p:cNvSpPr/>
            <p:nvPr/>
          </p:nvSpPr>
          <p:spPr>
            <a:xfrm>
              <a:off x="2259028" y="1651802"/>
              <a:ext cx="48826"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
            <p:cNvSpPr/>
            <p:nvPr/>
          </p:nvSpPr>
          <p:spPr>
            <a:xfrm>
              <a:off x="2417984" y="1658961"/>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
            <p:cNvSpPr/>
            <p:nvPr/>
          </p:nvSpPr>
          <p:spPr>
            <a:xfrm>
              <a:off x="2576955" y="1666115"/>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
            <p:cNvSpPr/>
            <p:nvPr/>
          </p:nvSpPr>
          <p:spPr>
            <a:xfrm>
              <a:off x="2732510" y="1669868"/>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3"/>
            <p:cNvSpPr/>
            <p:nvPr/>
          </p:nvSpPr>
          <p:spPr>
            <a:xfrm>
              <a:off x="7" y="182167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
            <p:cNvSpPr/>
            <p:nvPr/>
          </p:nvSpPr>
          <p:spPr>
            <a:xfrm>
              <a:off x="151018" y="1820863"/>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
            <p:cNvSpPr/>
            <p:nvPr/>
          </p:nvSpPr>
          <p:spPr>
            <a:xfrm>
              <a:off x="296070" y="1814131"/>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
            <p:cNvSpPr/>
            <p:nvPr/>
          </p:nvSpPr>
          <p:spPr>
            <a:xfrm>
              <a:off x="441145" y="1807398"/>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
            <p:cNvSpPr/>
            <p:nvPr/>
          </p:nvSpPr>
          <p:spPr>
            <a:xfrm>
              <a:off x="586220" y="1800661"/>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
            <p:cNvSpPr/>
            <p:nvPr/>
          </p:nvSpPr>
          <p:spPr>
            <a:xfrm>
              <a:off x="2103440" y="1799813"/>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
            <p:cNvSpPr/>
            <p:nvPr/>
          </p:nvSpPr>
          <p:spPr>
            <a:xfrm>
              <a:off x="2261970" y="1806555"/>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
            <p:cNvSpPr/>
            <p:nvPr/>
          </p:nvSpPr>
          <p:spPr>
            <a:xfrm>
              <a:off x="2420509" y="1813291"/>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
            <p:cNvSpPr/>
            <p:nvPr/>
          </p:nvSpPr>
          <p:spPr>
            <a:xfrm>
              <a:off x="2579048" y="1820025"/>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
            <p:cNvSpPr/>
            <p:nvPr/>
          </p:nvSpPr>
          <p:spPr>
            <a:xfrm>
              <a:off x="2732512" y="182167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
            <p:cNvSpPr/>
            <p:nvPr/>
          </p:nvSpPr>
          <p:spPr>
            <a:xfrm>
              <a:off x="151807" y="1973477"/>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3"/>
            <p:cNvSpPr/>
            <p:nvPr/>
          </p:nvSpPr>
          <p:spPr>
            <a:xfrm>
              <a:off x="299023" y="1968884"/>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3"/>
            <p:cNvSpPr/>
            <p:nvPr/>
          </p:nvSpPr>
          <p:spPr>
            <a:xfrm>
              <a:off x="444517" y="1962570"/>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
            <p:cNvSpPr/>
            <p:nvPr/>
          </p:nvSpPr>
          <p:spPr>
            <a:xfrm>
              <a:off x="590429" y="1956677"/>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
            <p:cNvSpPr/>
            <p:nvPr/>
          </p:nvSpPr>
          <p:spPr>
            <a:xfrm>
              <a:off x="736759" y="1951211"/>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5" name="Google Shape;715;p3" descr="Google Shape;687;p10"/>
            <p:cNvPicPr preferRelativeResize="0"/>
            <p:nvPr/>
          </p:nvPicPr>
          <p:blipFill>
            <a:blip r:embed="rId22">
              <a:alphaModFix/>
            </a:blip>
            <a:stretch>
              <a:fillRect/>
            </a:stretch>
          </p:blipFill>
          <p:spPr>
            <a:xfrm>
              <a:off x="883519" y="1946163"/>
              <a:ext cx="67339" cy="67343"/>
            </a:xfrm>
            <a:prstGeom prst="rect">
              <a:avLst/>
            </a:prstGeom>
            <a:noFill/>
            <a:ln>
              <a:noFill/>
            </a:ln>
          </p:spPr>
        </p:pic>
        <p:pic>
          <p:nvPicPr>
            <p:cNvPr id="716" name="Google Shape;716;p3" descr="Google Shape;688;p10"/>
            <p:cNvPicPr preferRelativeResize="0"/>
            <p:nvPr/>
          </p:nvPicPr>
          <p:blipFill>
            <a:blip r:embed="rId23">
              <a:alphaModFix/>
            </a:blip>
            <a:stretch>
              <a:fillRect/>
            </a:stretch>
          </p:blipFill>
          <p:spPr>
            <a:xfrm>
              <a:off x="1031106" y="1941942"/>
              <a:ext cx="75778" cy="75772"/>
            </a:xfrm>
            <a:prstGeom prst="rect">
              <a:avLst/>
            </a:prstGeom>
            <a:noFill/>
            <a:ln>
              <a:noFill/>
            </a:ln>
          </p:spPr>
        </p:pic>
        <p:sp>
          <p:nvSpPr>
            <p:cNvPr id="717" name="Google Shape;717;p3"/>
            <p:cNvSpPr/>
            <p:nvPr/>
          </p:nvSpPr>
          <p:spPr>
            <a:xfrm>
              <a:off x="2108058" y="1956256"/>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
            <p:cNvSpPr/>
            <p:nvPr/>
          </p:nvSpPr>
          <p:spPr>
            <a:xfrm>
              <a:off x="2265770" y="1962144"/>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
            <p:cNvSpPr/>
            <p:nvPr/>
          </p:nvSpPr>
          <p:spPr>
            <a:xfrm>
              <a:off x="2423462" y="1968043"/>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
            <p:cNvSpPr/>
            <p:nvPr/>
          </p:nvSpPr>
          <p:spPr>
            <a:xfrm>
              <a:off x="2580710" y="1973472"/>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
            <p:cNvSpPr/>
            <p:nvPr/>
          </p:nvSpPr>
          <p:spPr>
            <a:xfrm>
              <a:off x="2732507" y="1973478"/>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
            <p:cNvSpPr/>
            <p:nvPr/>
          </p:nvSpPr>
          <p:spPr>
            <a:xfrm>
              <a:off x="151815" y="2125285"/>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
            <p:cNvSpPr/>
            <p:nvPr/>
          </p:nvSpPr>
          <p:spPr>
            <a:xfrm>
              <a:off x="303232" y="2124898"/>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
            <p:cNvSpPr/>
            <p:nvPr/>
          </p:nvSpPr>
          <p:spPr>
            <a:xfrm>
              <a:off x="448727" y="2118585"/>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3"/>
            <p:cNvSpPr/>
            <p:nvPr/>
          </p:nvSpPr>
          <p:spPr>
            <a:xfrm>
              <a:off x="595047" y="2113112"/>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
            <p:cNvSpPr/>
            <p:nvPr/>
          </p:nvSpPr>
          <p:spPr>
            <a:xfrm>
              <a:off x="742236" y="2108482"/>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
            <p:cNvSpPr/>
            <p:nvPr/>
          </p:nvSpPr>
          <p:spPr>
            <a:xfrm>
              <a:off x="889404" y="210385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3"/>
            <p:cNvSpPr/>
            <p:nvPr/>
          </p:nvSpPr>
          <p:spPr>
            <a:xfrm>
              <a:off x="1038269" y="2100910"/>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9" name="Google Shape;729;p3" descr="Google Shape;701;p10"/>
            <p:cNvPicPr preferRelativeResize="0"/>
            <p:nvPr/>
          </p:nvPicPr>
          <p:blipFill>
            <a:blip r:embed="rId5">
              <a:alphaModFix/>
            </a:blip>
            <a:stretch>
              <a:fillRect/>
            </a:stretch>
          </p:blipFill>
          <p:spPr>
            <a:xfrm>
              <a:off x="1187552" y="2098375"/>
              <a:ext cx="66512" cy="66505"/>
            </a:xfrm>
            <a:prstGeom prst="rect">
              <a:avLst/>
            </a:prstGeom>
            <a:noFill/>
            <a:ln>
              <a:noFill/>
            </a:ln>
          </p:spPr>
        </p:pic>
        <p:pic>
          <p:nvPicPr>
            <p:cNvPr id="730" name="Google Shape;730;p3" descr="Google Shape;702;p10"/>
            <p:cNvPicPr preferRelativeResize="0"/>
            <p:nvPr/>
          </p:nvPicPr>
          <p:blipFill>
            <a:blip r:embed="rId24">
              <a:alphaModFix/>
            </a:blip>
            <a:stretch>
              <a:fillRect/>
            </a:stretch>
          </p:blipFill>
          <p:spPr>
            <a:xfrm>
              <a:off x="1338499" y="2097537"/>
              <a:ext cx="68208" cy="68202"/>
            </a:xfrm>
            <a:prstGeom prst="rect">
              <a:avLst/>
            </a:prstGeom>
            <a:noFill/>
            <a:ln>
              <a:noFill/>
            </a:ln>
          </p:spPr>
        </p:pic>
        <p:pic>
          <p:nvPicPr>
            <p:cNvPr id="731" name="Google Shape;731;p3" descr="Google Shape;703;p10"/>
            <p:cNvPicPr preferRelativeResize="0"/>
            <p:nvPr/>
          </p:nvPicPr>
          <p:blipFill>
            <a:blip r:embed="rId5">
              <a:alphaModFix/>
            </a:blip>
            <a:stretch>
              <a:fillRect/>
            </a:stretch>
          </p:blipFill>
          <p:spPr>
            <a:xfrm>
              <a:off x="1491166" y="2098375"/>
              <a:ext cx="66512" cy="66505"/>
            </a:xfrm>
            <a:prstGeom prst="rect">
              <a:avLst/>
            </a:prstGeom>
            <a:noFill/>
            <a:ln>
              <a:noFill/>
            </a:ln>
          </p:spPr>
        </p:pic>
        <p:sp>
          <p:nvSpPr>
            <p:cNvPr id="732" name="Google Shape;732;p3"/>
            <p:cNvSpPr/>
            <p:nvPr/>
          </p:nvSpPr>
          <p:spPr>
            <a:xfrm>
              <a:off x="1645077" y="2100480"/>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
            <p:cNvSpPr/>
            <p:nvPr/>
          </p:nvSpPr>
          <p:spPr>
            <a:xfrm>
              <a:off x="1799826" y="2103423"/>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
            <p:cNvSpPr/>
            <p:nvPr/>
          </p:nvSpPr>
          <p:spPr>
            <a:xfrm>
              <a:off x="1956261" y="2108060"/>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
            <p:cNvSpPr/>
            <p:nvPr/>
          </p:nvSpPr>
          <p:spPr>
            <a:xfrm>
              <a:off x="2112697" y="2112704"/>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
            <p:cNvSpPr/>
            <p:nvPr/>
          </p:nvSpPr>
          <p:spPr>
            <a:xfrm>
              <a:off x="2269969" y="2118163"/>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
            <p:cNvSpPr/>
            <p:nvPr/>
          </p:nvSpPr>
          <p:spPr>
            <a:xfrm>
              <a:off x="2427670" y="2124058"/>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
            <p:cNvSpPr/>
            <p:nvPr/>
          </p:nvSpPr>
          <p:spPr>
            <a:xfrm>
              <a:off x="2580704" y="2125285"/>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
            <p:cNvSpPr/>
            <p:nvPr/>
          </p:nvSpPr>
          <p:spPr>
            <a:xfrm>
              <a:off x="303614" y="2277090"/>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
            <p:cNvSpPr/>
            <p:nvPr/>
          </p:nvSpPr>
          <p:spPr>
            <a:xfrm>
              <a:off x="453773" y="2275443"/>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
            <p:cNvSpPr/>
            <p:nvPr/>
          </p:nvSpPr>
          <p:spPr>
            <a:xfrm>
              <a:off x="600533" y="2270389"/>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
            <p:cNvSpPr/>
            <p:nvPr/>
          </p:nvSpPr>
          <p:spPr>
            <a:xfrm>
              <a:off x="748118" y="2266185"/>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
            <p:cNvSpPr/>
            <p:nvPr/>
          </p:nvSpPr>
          <p:spPr>
            <a:xfrm>
              <a:off x="896148" y="2262404"/>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
            <p:cNvSpPr/>
            <p:nvPr/>
          </p:nvSpPr>
          <p:spPr>
            <a:xfrm>
              <a:off x="1045002" y="2259446"/>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
            <p:cNvSpPr/>
            <p:nvPr/>
          </p:nvSpPr>
          <p:spPr>
            <a:xfrm>
              <a:off x="1194703" y="2257342"/>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
            <p:cNvSpPr/>
            <p:nvPr/>
          </p:nvSpPr>
          <p:spPr>
            <a:xfrm>
              <a:off x="1346080" y="2256925"/>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
            <p:cNvSpPr/>
            <p:nvPr/>
          </p:nvSpPr>
          <p:spPr>
            <a:xfrm>
              <a:off x="1498317" y="2257333"/>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
            <p:cNvSpPr/>
            <p:nvPr/>
          </p:nvSpPr>
          <p:spPr>
            <a:xfrm>
              <a:off x="1651798" y="2259024"/>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
            <p:cNvSpPr/>
            <p:nvPr/>
          </p:nvSpPr>
          <p:spPr>
            <a:xfrm>
              <a:off x="1806548" y="2261975"/>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
            <p:cNvSpPr/>
            <p:nvPr/>
          </p:nvSpPr>
          <p:spPr>
            <a:xfrm>
              <a:off x="1962156" y="2265756"/>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
            <p:cNvSpPr/>
            <p:nvPr/>
          </p:nvSpPr>
          <p:spPr>
            <a:xfrm>
              <a:off x="2118160" y="2269971"/>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
            <p:cNvSpPr/>
            <p:nvPr/>
          </p:nvSpPr>
          <p:spPr>
            <a:xfrm>
              <a:off x="2275027" y="2275022"/>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
            <p:cNvSpPr/>
            <p:nvPr/>
          </p:nvSpPr>
          <p:spPr>
            <a:xfrm>
              <a:off x="2428895" y="2277090"/>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3"/>
            <p:cNvSpPr/>
            <p:nvPr/>
          </p:nvSpPr>
          <p:spPr>
            <a:xfrm>
              <a:off x="455420" y="2428895"/>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
            <p:cNvSpPr/>
            <p:nvPr/>
          </p:nvSpPr>
          <p:spPr>
            <a:xfrm>
              <a:off x="606429" y="2428087"/>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
            <p:cNvSpPr/>
            <p:nvPr/>
          </p:nvSpPr>
          <p:spPr>
            <a:xfrm>
              <a:off x="754434" y="2424301"/>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
            <p:cNvSpPr/>
            <p:nvPr/>
          </p:nvSpPr>
          <p:spPr>
            <a:xfrm>
              <a:off x="902881" y="2420934"/>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
            <p:cNvSpPr/>
            <p:nvPr/>
          </p:nvSpPr>
          <p:spPr>
            <a:xfrm>
              <a:off x="1051732" y="2417991"/>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
            <p:cNvSpPr/>
            <p:nvPr/>
          </p:nvSpPr>
          <p:spPr>
            <a:xfrm>
              <a:off x="1202273" y="2416721"/>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
            <p:cNvSpPr/>
            <p:nvPr/>
          </p:nvSpPr>
          <p:spPr>
            <a:xfrm>
              <a:off x="1353244" y="2415886"/>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
            <p:cNvSpPr/>
            <p:nvPr/>
          </p:nvSpPr>
          <p:spPr>
            <a:xfrm>
              <a:off x="1505469" y="2416315"/>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
            <p:cNvSpPr/>
            <p:nvPr/>
          </p:nvSpPr>
          <p:spPr>
            <a:xfrm>
              <a:off x="1658953" y="2417991"/>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
            <p:cNvSpPr/>
            <p:nvPr/>
          </p:nvSpPr>
          <p:spPr>
            <a:xfrm>
              <a:off x="1813292" y="2420502"/>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
            <p:cNvSpPr/>
            <p:nvPr/>
          </p:nvSpPr>
          <p:spPr>
            <a:xfrm>
              <a:off x="1968041" y="2423460"/>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
            <p:cNvSpPr/>
            <p:nvPr/>
          </p:nvSpPr>
          <p:spPr>
            <a:xfrm>
              <a:off x="2124056" y="2427678"/>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
            <p:cNvSpPr/>
            <p:nvPr/>
          </p:nvSpPr>
          <p:spPr>
            <a:xfrm>
              <a:off x="2277092" y="2428894"/>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
            <p:cNvSpPr/>
            <p:nvPr/>
          </p:nvSpPr>
          <p:spPr>
            <a:xfrm>
              <a:off x="2428898" y="2428895"/>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
            <p:cNvSpPr/>
            <p:nvPr/>
          </p:nvSpPr>
          <p:spPr>
            <a:xfrm>
              <a:off x="607229" y="2580702"/>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
            <p:cNvSpPr/>
            <p:nvPr/>
          </p:nvSpPr>
          <p:spPr>
            <a:xfrm>
              <a:off x="759031" y="2580706"/>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
            <p:cNvSpPr/>
            <p:nvPr/>
          </p:nvSpPr>
          <p:spPr>
            <a:xfrm>
              <a:off x="909612" y="2579484"/>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
            <p:cNvSpPr/>
            <p:nvPr/>
          </p:nvSpPr>
          <p:spPr>
            <a:xfrm>
              <a:off x="1059313" y="2577379"/>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
            <p:cNvSpPr/>
            <p:nvPr/>
          </p:nvSpPr>
          <p:spPr>
            <a:xfrm>
              <a:off x="1209434" y="2575686"/>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
            <p:cNvSpPr/>
            <p:nvPr/>
          </p:nvSpPr>
          <p:spPr>
            <a:xfrm>
              <a:off x="1360825" y="2575264"/>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
            <p:cNvSpPr/>
            <p:nvPr/>
          </p:nvSpPr>
          <p:spPr>
            <a:xfrm>
              <a:off x="1513059" y="2575683"/>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
            <p:cNvSpPr/>
            <p:nvPr/>
          </p:nvSpPr>
          <p:spPr>
            <a:xfrm>
              <a:off x="1666113" y="2576950"/>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
            <p:cNvSpPr/>
            <p:nvPr/>
          </p:nvSpPr>
          <p:spPr>
            <a:xfrm>
              <a:off x="1820014" y="2579054"/>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
            <p:cNvSpPr/>
            <p:nvPr/>
          </p:nvSpPr>
          <p:spPr>
            <a:xfrm>
              <a:off x="1973487" y="2580706"/>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
            <p:cNvSpPr/>
            <p:nvPr/>
          </p:nvSpPr>
          <p:spPr>
            <a:xfrm>
              <a:off x="2125288" y="2580702"/>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
            <p:cNvSpPr/>
            <p:nvPr/>
          </p:nvSpPr>
          <p:spPr>
            <a:xfrm>
              <a:off x="759037" y="2732506"/>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
            <p:cNvSpPr/>
            <p:nvPr/>
          </p:nvSpPr>
          <p:spPr>
            <a:xfrm>
              <a:off x="910838" y="2732506"/>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
            <p:cNvSpPr/>
            <p:nvPr/>
          </p:nvSpPr>
          <p:spPr>
            <a:xfrm>
              <a:off x="1062651" y="2732512"/>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
            <p:cNvSpPr/>
            <p:nvPr/>
          </p:nvSpPr>
          <p:spPr>
            <a:xfrm>
              <a:off x="1214457" y="2732501"/>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
            <p:cNvSpPr/>
            <p:nvPr/>
          </p:nvSpPr>
          <p:spPr>
            <a:xfrm>
              <a:off x="1366254" y="2732511"/>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
            <p:cNvSpPr/>
            <p:nvPr/>
          </p:nvSpPr>
          <p:spPr>
            <a:xfrm>
              <a:off x="1518071" y="2732501"/>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
            <p:cNvSpPr/>
            <p:nvPr/>
          </p:nvSpPr>
          <p:spPr>
            <a:xfrm>
              <a:off x="1669879" y="2732512"/>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
            <p:cNvSpPr/>
            <p:nvPr/>
          </p:nvSpPr>
          <p:spPr>
            <a:xfrm>
              <a:off x="1821673" y="2732506"/>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
            <p:cNvSpPr/>
            <p:nvPr/>
          </p:nvSpPr>
          <p:spPr>
            <a:xfrm>
              <a:off x="1973482" y="2732506"/>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8" name="Google Shape;788;p3"/>
          <p:cNvSpPr txBox="1"/>
          <p:nvPr/>
        </p:nvSpPr>
        <p:spPr>
          <a:xfrm>
            <a:off x="1675349" y="927269"/>
            <a:ext cx="10266602" cy="110796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Agenda</a:t>
            </a:r>
          </a:p>
        </p:txBody>
      </p:sp>
      <p:sp>
        <p:nvSpPr>
          <p:cNvPr id="789" name="Google Shape;789;p3"/>
          <p:cNvSpPr txBox="1"/>
          <p:nvPr/>
        </p:nvSpPr>
        <p:spPr>
          <a:xfrm>
            <a:off x="1251793" y="2568831"/>
            <a:ext cx="17027965" cy="8100583"/>
          </a:xfrm>
          <a:prstGeom prst="rect">
            <a:avLst/>
          </a:prstGeom>
          <a:noFill/>
          <a:ln>
            <a:noFill/>
          </a:ln>
        </p:spPr>
        <p:txBody>
          <a:bodyPr spcFirstLastPara="1" wrap="square" lIns="91400" tIns="91400" rIns="91400" bIns="91400" anchor="t" anchorCtr="0">
            <a:spAutoFit/>
          </a:bodyPr>
          <a:lstStyle/>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Qu’est-ce qu’un Hackathon?</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Participants: Maître de cérémonie; Deux entraîneurs; 20 jeunes; Trois membres du jury</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Art Resistance — atelier pour les jeunes — Coaches &amp; MC</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Brainstorming — choisir le sujet</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Thème: Œuvre de résistance artistique </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Les pitchs de leurs projets</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Exemples et vidéos</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Débriefing</a:t>
            </a:r>
          </a:p>
          <a:p>
            <a:pPr marL="240631" marR="0" lvl="0" indent="-254000" algn="l" rtl="0">
              <a:lnSpc>
                <a:spcPct val="130000"/>
              </a:lnSpc>
              <a:spcBef>
                <a:spcPct val="0"/>
              </a:spcBef>
              <a:spcAft>
                <a:spcPct val="0"/>
              </a:spcAft>
              <a:buClr>
                <a:srgbClr val="FFFFFF"/>
              </a:buClr>
              <a:buSzPts val="4000"/>
              <a:buFont typeface="Century Gothic"/>
              <a:buChar char="•"/>
              <a:defRPr sz="4000">
                <a:solidFill>
                  <a:srgbClr val="FFFFFF"/>
                </a:solidFill>
                <a:latin typeface="Century Gothic"/>
                <a:ea typeface="Century Gothic"/>
                <a:cs typeface="Century Gothic"/>
                <a:sym typeface="Century Gothic"/>
              </a:defRPr>
            </a:pPr>
            <a:r>
              <a:t>Avertissement</a:t>
            </a:r>
            <a:endParaRPr sz="4000" b="0" i="0" u="none" strike="noStrike" cap="none">
              <a:solidFill>
                <a:srgbClr val="000000"/>
              </a:solidFill>
              <a:latin typeface="Century Gothic"/>
              <a:ea typeface="Century Gothic"/>
              <a:cs typeface="Century Gothic"/>
              <a:sym typeface="Century Gothic"/>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793"/>
        <p:cNvGrpSpPr/>
        <p:nvPr/>
      </p:nvGrpSpPr>
      <p:grpSpPr>
        <a:xfrm>
          <a:off x="0" y="0"/>
          <a:ext cx="0" cy="0"/>
        </a:xfrm>
      </p:grpSpPr>
      <p:grpSp>
        <p:nvGrpSpPr>
          <p:cNvPr id="794" name="Google Shape;794;p4"/>
          <p:cNvGrpSpPr/>
          <p:nvPr/>
        </p:nvGrpSpPr>
        <p:grpSpPr>
          <a:xfrm>
            <a:off x="5929662" y="5011669"/>
            <a:ext cx="621972" cy="815683"/>
            <a:chExt cx="621971" cy="815682"/>
          </a:xfrm>
        </p:grpSpPr>
        <p:sp>
          <p:nvSpPr>
            <p:cNvPr id="795" name="Google Shape;795;p4"/>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7" name="Google Shape;797;p4"/>
          <p:cNvSpPr/>
          <p:nvPr/>
        </p:nvSpPr>
        <p:spPr>
          <a:xfrm>
            <a:off x="6629117" y="5011669"/>
            <a:ext cx="553911" cy="797882"/>
          </a:xfrm>
          <a:custGeom>
            <a:rect l="l" t="t" r="r" b="b"/>
            <a:pathLst>
              <a:path w="21600" h="21600" extrusionOk="0">
                <a:moveTo>
                  <a:pt x="9963" y="0"/>
                </a:moveTo>
                <a:lnTo>
                  <a:pt x="7972" y="103"/>
                </a:lnTo>
                <a:lnTo>
                  <a:pt x="6096" y="392"/>
                </a:lnTo>
                <a:lnTo>
                  <a:pt x="4383" y="833"/>
                </a:lnTo>
                <a:lnTo>
                  <a:pt x="2880" y="1393"/>
                </a:lnTo>
                <a:lnTo>
                  <a:pt x="1633" y="2041"/>
                </a:lnTo>
                <a:lnTo>
                  <a:pt x="1633" y="6123"/>
                </a:lnTo>
                <a:lnTo>
                  <a:pt x="3087" y="5180"/>
                </a:lnTo>
                <a:lnTo>
                  <a:pt x="4839" y="4404"/>
                </a:lnTo>
                <a:lnTo>
                  <a:pt x="6835" y="3879"/>
                </a:lnTo>
                <a:lnTo>
                  <a:pt x="9024" y="3685"/>
                </a:lnTo>
                <a:lnTo>
                  <a:pt x="10910" y="3874"/>
                </a:lnTo>
                <a:lnTo>
                  <a:pt x="12431" y="4397"/>
                </a:lnTo>
                <a:lnTo>
                  <a:pt x="13557" y="5185"/>
                </a:lnTo>
                <a:lnTo>
                  <a:pt x="14255" y="6170"/>
                </a:lnTo>
                <a:lnTo>
                  <a:pt x="14495" y="7285"/>
                </a:lnTo>
                <a:lnTo>
                  <a:pt x="14467" y="7795"/>
                </a:lnTo>
                <a:lnTo>
                  <a:pt x="14152" y="8849"/>
                </a:lnTo>
                <a:lnTo>
                  <a:pt x="13303" y="10123"/>
                </a:lnTo>
                <a:lnTo>
                  <a:pt x="11691" y="11827"/>
                </a:lnTo>
                <a:lnTo>
                  <a:pt x="10528" y="12905"/>
                </a:lnTo>
                <a:lnTo>
                  <a:pt x="9089" y="14168"/>
                </a:lnTo>
                <a:lnTo>
                  <a:pt x="7346" y="15644"/>
                </a:lnTo>
                <a:lnTo>
                  <a:pt x="5268" y="17357"/>
                </a:lnTo>
                <a:lnTo>
                  <a:pt x="2829" y="19333"/>
                </a:lnTo>
                <a:lnTo>
                  <a:pt x="0" y="21600"/>
                </a:lnTo>
                <a:lnTo>
                  <a:pt x="21600" y="21600"/>
                </a:lnTo>
                <a:lnTo>
                  <a:pt x="21600" y="17972"/>
                </a:lnTo>
                <a:lnTo>
                  <a:pt x="10494" y="17972"/>
                </a:lnTo>
                <a:lnTo>
                  <a:pt x="12269" y="16611"/>
                </a:lnTo>
                <a:lnTo>
                  <a:pt x="13889" y="15331"/>
                </a:lnTo>
                <a:lnTo>
                  <a:pt x="15347" y="14121"/>
                </a:lnTo>
                <a:lnTo>
                  <a:pt x="16636" y="12974"/>
                </a:lnTo>
                <a:lnTo>
                  <a:pt x="17746" y="11881"/>
                </a:lnTo>
                <a:lnTo>
                  <a:pt x="18673" y="10832"/>
                </a:lnTo>
                <a:lnTo>
                  <a:pt x="19406" y="9821"/>
                </a:lnTo>
                <a:lnTo>
                  <a:pt x="19939" y="8836"/>
                </a:lnTo>
                <a:lnTo>
                  <a:pt x="20375" y="6917"/>
                </a:lnTo>
                <a:lnTo>
                  <a:pt x="20228" y="5634"/>
                </a:lnTo>
                <a:lnTo>
                  <a:pt x="19795" y="4443"/>
                </a:lnTo>
                <a:lnTo>
                  <a:pt x="19091" y="3360"/>
                </a:lnTo>
                <a:lnTo>
                  <a:pt x="18130" y="2399"/>
                </a:lnTo>
                <a:lnTo>
                  <a:pt x="16926" y="1578"/>
                </a:lnTo>
                <a:lnTo>
                  <a:pt x="15493" y="911"/>
                </a:lnTo>
                <a:lnTo>
                  <a:pt x="13846" y="416"/>
                </a:lnTo>
                <a:lnTo>
                  <a:pt x="11998" y="107"/>
                </a:lnTo>
                <a:lnTo>
                  <a:pt x="9963"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8" name="Google Shape;798;p4"/>
          <p:cNvGrpSpPr/>
          <p:nvPr/>
        </p:nvGrpSpPr>
        <p:grpSpPr>
          <a:xfrm>
            <a:off x="6014475" y="2812783"/>
            <a:ext cx="621972" cy="815683"/>
            <a:chExt cx="621971" cy="815682"/>
          </a:xfrm>
        </p:grpSpPr>
        <p:sp>
          <p:nvSpPr>
            <p:cNvPr id="799" name="Google Shape;799;p4"/>
            <p:cNvSpPr/>
            <p:nvPr/>
          </p:nvSpPr>
          <p:spPr>
            <a:xfrm>
              <a:off x="0" y="0"/>
              <a:ext cx="550086" cy="815682"/>
            </a:xfrm>
            <a:custGeom>
              <a:rect l="l" t="t" r="r" b="b"/>
              <a:pathLst>
                <a:path w="21600" h="21600" extrusionOk="0">
                  <a:moveTo>
                    <a:pt x="12170" y="0"/>
                  </a:moveTo>
                  <a:lnTo>
                    <a:pt x="10514" y="85"/>
                  </a:lnTo>
                  <a:lnTo>
                    <a:pt x="8927" y="337"/>
                  </a:lnTo>
                  <a:lnTo>
                    <a:pt x="7424" y="750"/>
                  </a:lnTo>
                  <a:lnTo>
                    <a:pt x="6018" y="1319"/>
                  </a:lnTo>
                  <a:lnTo>
                    <a:pt x="4724" y="2037"/>
                  </a:lnTo>
                  <a:lnTo>
                    <a:pt x="3556" y="2901"/>
                  </a:lnTo>
                  <a:lnTo>
                    <a:pt x="2529" y="3904"/>
                  </a:lnTo>
                  <a:lnTo>
                    <a:pt x="1657" y="5040"/>
                  </a:lnTo>
                  <a:lnTo>
                    <a:pt x="953" y="6305"/>
                  </a:lnTo>
                  <a:lnTo>
                    <a:pt x="433" y="7693"/>
                  </a:lnTo>
                  <a:lnTo>
                    <a:pt x="111" y="9197"/>
                  </a:lnTo>
                  <a:lnTo>
                    <a:pt x="0" y="10814"/>
                  </a:lnTo>
                  <a:lnTo>
                    <a:pt x="111" y="12427"/>
                  </a:lnTo>
                  <a:lnTo>
                    <a:pt x="433" y="13923"/>
                  </a:lnTo>
                  <a:lnTo>
                    <a:pt x="953" y="15307"/>
                  </a:lnTo>
                  <a:lnTo>
                    <a:pt x="1657" y="16568"/>
                  </a:lnTo>
                  <a:lnTo>
                    <a:pt x="2529" y="17702"/>
                  </a:lnTo>
                  <a:lnTo>
                    <a:pt x="3556" y="18702"/>
                  </a:lnTo>
                  <a:lnTo>
                    <a:pt x="4724" y="19565"/>
                  </a:lnTo>
                  <a:lnTo>
                    <a:pt x="6018" y="20282"/>
                  </a:lnTo>
                  <a:lnTo>
                    <a:pt x="7424" y="20850"/>
                  </a:lnTo>
                  <a:lnTo>
                    <a:pt x="8927" y="21263"/>
                  </a:lnTo>
                  <a:lnTo>
                    <a:pt x="10514" y="21515"/>
                  </a:lnTo>
                  <a:lnTo>
                    <a:pt x="12170" y="21600"/>
                  </a:lnTo>
                  <a:lnTo>
                    <a:pt x="13836" y="21515"/>
                  </a:lnTo>
                  <a:lnTo>
                    <a:pt x="15433" y="21263"/>
                  </a:lnTo>
                  <a:lnTo>
                    <a:pt x="16947" y="20850"/>
                  </a:lnTo>
                  <a:lnTo>
                    <a:pt x="18362" y="20282"/>
                  </a:lnTo>
                  <a:lnTo>
                    <a:pt x="19665" y="19565"/>
                  </a:lnTo>
                  <a:lnTo>
                    <a:pt x="20840" y="18702"/>
                  </a:lnTo>
                  <a:lnTo>
                    <a:pt x="21600" y="17968"/>
                  </a:lnTo>
                  <a:lnTo>
                    <a:pt x="12170" y="17968"/>
                  </a:lnTo>
                  <a:lnTo>
                    <a:pt x="10868" y="17847"/>
                  </a:lnTo>
                  <a:lnTo>
                    <a:pt x="8569" y="16903"/>
                  </a:lnTo>
                  <a:lnTo>
                    <a:pt x="7622" y="16096"/>
                  </a:lnTo>
                  <a:lnTo>
                    <a:pt x="6842" y="15076"/>
                  </a:lnTo>
                  <a:lnTo>
                    <a:pt x="6255" y="13850"/>
                  </a:lnTo>
                  <a:lnTo>
                    <a:pt x="5885" y="12427"/>
                  </a:lnTo>
                  <a:lnTo>
                    <a:pt x="5756" y="10814"/>
                  </a:lnTo>
                  <a:lnTo>
                    <a:pt x="5885" y="9191"/>
                  </a:lnTo>
                  <a:lnTo>
                    <a:pt x="6255" y="7757"/>
                  </a:lnTo>
                  <a:lnTo>
                    <a:pt x="6842" y="6522"/>
                  </a:lnTo>
                  <a:lnTo>
                    <a:pt x="7622" y="5494"/>
                  </a:lnTo>
                  <a:lnTo>
                    <a:pt x="8569" y="4679"/>
                  </a:lnTo>
                  <a:lnTo>
                    <a:pt x="10868" y="3727"/>
                  </a:lnTo>
                  <a:lnTo>
                    <a:pt x="12170" y="3605"/>
                  </a:lnTo>
                  <a:lnTo>
                    <a:pt x="21566" y="3605"/>
                  </a:lnTo>
                  <a:lnTo>
                    <a:pt x="20840" y="2901"/>
                  </a:lnTo>
                  <a:lnTo>
                    <a:pt x="19665" y="2037"/>
                  </a:lnTo>
                  <a:lnTo>
                    <a:pt x="18362" y="1319"/>
                  </a:lnTo>
                  <a:lnTo>
                    <a:pt x="16947" y="750"/>
                  </a:lnTo>
                  <a:lnTo>
                    <a:pt x="15433" y="337"/>
                  </a:lnTo>
                  <a:lnTo>
                    <a:pt x="13836" y="85"/>
                  </a:lnTo>
                  <a:lnTo>
                    <a:pt x="1217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a:off x="309938" y="136121"/>
              <a:ext cx="312033" cy="542393"/>
            </a:xfrm>
            <a:custGeom>
              <a:rect l="l" t="t" r="r" b="b"/>
              <a:pathLst>
                <a:path w="21600" h="21600" extrusionOk="0">
                  <a:moveTo>
                    <a:pt x="16564" y="0"/>
                  </a:moveTo>
                  <a:lnTo>
                    <a:pt x="0" y="0"/>
                  </a:lnTo>
                  <a:lnTo>
                    <a:pt x="2330" y="184"/>
                  </a:lnTo>
                  <a:lnTo>
                    <a:pt x="4503" y="726"/>
                  </a:lnTo>
                  <a:lnTo>
                    <a:pt x="8191" y="2841"/>
                  </a:lnTo>
                  <a:lnTo>
                    <a:pt x="9610" y="4388"/>
                  </a:lnTo>
                  <a:lnTo>
                    <a:pt x="10682" y="6245"/>
                  </a:lnTo>
                  <a:lnTo>
                    <a:pt x="11361" y="8400"/>
                  </a:lnTo>
                  <a:lnTo>
                    <a:pt x="11597" y="10842"/>
                  </a:lnTo>
                  <a:lnTo>
                    <a:pt x="11361" y="13255"/>
                  </a:lnTo>
                  <a:lnTo>
                    <a:pt x="10682" y="15390"/>
                  </a:lnTo>
                  <a:lnTo>
                    <a:pt x="9610" y="17233"/>
                  </a:lnTo>
                  <a:lnTo>
                    <a:pt x="8191" y="18770"/>
                  </a:lnTo>
                  <a:lnTo>
                    <a:pt x="6472" y="19988"/>
                  </a:lnTo>
                  <a:lnTo>
                    <a:pt x="2330" y="21416"/>
                  </a:lnTo>
                  <a:lnTo>
                    <a:pt x="0" y="21600"/>
                  </a:lnTo>
                  <a:lnTo>
                    <a:pt x="16624" y="21600"/>
                  </a:lnTo>
                  <a:lnTo>
                    <a:pt x="18658" y="19495"/>
                  </a:lnTo>
                  <a:lnTo>
                    <a:pt x="19907" y="17598"/>
                  </a:lnTo>
                  <a:lnTo>
                    <a:pt x="20831" y="15518"/>
                  </a:lnTo>
                  <a:lnTo>
                    <a:pt x="21402" y="13267"/>
                  </a:lnTo>
                  <a:lnTo>
                    <a:pt x="21600" y="10842"/>
                  </a:lnTo>
                  <a:lnTo>
                    <a:pt x="21403" y="8411"/>
                  </a:lnTo>
                  <a:lnTo>
                    <a:pt x="20831" y="6148"/>
                  </a:lnTo>
                  <a:lnTo>
                    <a:pt x="19907" y="4061"/>
                  </a:lnTo>
                  <a:lnTo>
                    <a:pt x="18658" y="2159"/>
                  </a:lnTo>
                  <a:lnTo>
                    <a:pt x="17109" y="450"/>
                  </a:lnTo>
                  <a:lnTo>
                    <a:pt x="16564"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1" name="Google Shape;801;p4"/>
          <p:cNvSpPr/>
          <p:nvPr/>
        </p:nvSpPr>
        <p:spPr>
          <a:xfrm>
            <a:off x="6720213" y="2824301"/>
            <a:ext cx="324598" cy="786365"/>
          </a:xfrm>
          <a:custGeom>
            <a:rect l="l" t="t" r="r" b="b"/>
            <a:pathLst>
              <a:path w="21600" h="21600" extrusionOk="0">
                <a:moveTo>
                  <a:pt x="21600" y="0"/>
                </a:moveTo>
                <a:lnTo>
                  <a:pt x="20834" y="0"/>
                </a:lnTo>
                <a:lnTo>
                  <a:pt x="0" y="3394"/>
                </a:lnTo>
                <a:lnTo>
                  <a:pt x="0" y="7420"/>
                </a:lnTo>
                <a:lnTo>
                  <a:pt x="11985" y="5378"/>
                </a:lnTo>
                <a:lnTo>
                  <a:pt x="11985" y="21600"/>
                </a:lnTo>
                <a:lnTo>
                  <a:pt x="21600" y="21600"/>
                </a:lnTo>
                <a:lnTo>
                  <a:pt x="21600" y="0"/>
                </a:lnTo>
                <a:close/>
              </a:path>
            </a:pathLst>
          </a:custGeom>
          <a:solidFill>
            <a:srgbClr val="F5870D">
              <a:alpha val="99215"/>
            </a:srgbClr>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2" name="Google Shape;802;p4" descr="Google Shape;215;p8"/>
          <p:cNvPicPr preferRelativeResize="0"/>
          <p:nvPr/>
        </p:nvPicPr>
        <p:blipFill>
          <a:blip r:embed="rId3">
            <a:alphaModFix/>
          </a:blip>
          <a:stretch>
            <a:fillRect/>
          </a:stretch>
        </p:blipFill>
        <p:spPr>
          <a:xfrm>
            <a:off x="16326024" y="4369862"/>
            <a:ext cx="3518218" cy="3518218"/>
          </a:xfrm>
          <a:prstGeom prst="rect">
            <a:avLst/>
          </a:prstGeom>
          <a:noFill/>
          <a:ln>
            <a:noFill/>
          </a:ln>
        </p:spPr>
      </p:pic>
      <p:sp>
        <p:nvSpPr>
          <p:cNvPr id="803" name="Google Shape;803;p4"/>
          <p:cNvSpPr/>
          <p:nvPr/>
        </p:nvSpPr>
        <p:spPr>
          <a:xfrm>
            <a:off x="17821447" y="9704719"/>
            <a:ext cx="732962" cy="732962"/>
          </a:xfrm>
          <a:custGeom>
            <a:rect l="l" t="t" r="r" b="b"/>
            <a:pathLst>
              <a:path w="21600" h="21600" extrusionOk="0">
                <a:moveTo>
                  <a:pt x="10800" y="0"/>
                </a:moveTo>
                <a:lnTo>
                  <a:pt x="9478" y="81"/>
                </a:lnTo>
                <a:lnTo>
                  <a:pt x="8176" y="324"/>
                </a:lnTo>
                <a:lnTo>
                  <a:pt x="6913" y="724"/>
                </a:lnTo>
                <a:lnTo>
                  <a:pt x="5709" y="1275"/>
                </a:lnTo>
                <a:lnTo>
                  <a:pt x="4581" y="1970"/>
                </a:lnTo>
                <a:lnTo>
                  <a:pt x="3547" y="2798"/>
                </a:lnTo>
                <a:lnTo>
                  <a:pt x="2622" y="3746"/>
                </a:lnTo>
                <a:lnTo>
                  <a:pt x="1820" y="4800"/>
                </a:lnTo>
                <a:lnTo>
                  <a:pt x="1153" y="5944"/>
                </a:lnTo>
                <a:lnTo>
                  <a:pt x="631" y="7162"/>
                </a:lnTo>
                <a:lnTo>
                  <a:pt x="262" y="8434"/>
                </a:lnTo>
                <a:lnTo>
                  <a:pt x="52" y="9741"/>
                </a:lnTo>
                <a:lnTo>
                  <a:pt x="0" y="10800"/>
                </a:lnTo>
                <a:lnTo>
                  <a:pt x="3" y="11065"/>
                </a:lnTo>
                <a:lnTo>
                  <a:pt x="117" y="12385"/>
                </a:lnTo>
                <a:lnTo>
                  <a:pt x="391" y="13680"/>
                </a:lnTo>
                <a:lnTo>
                  <a:pt x="822" y="14933"/>
                </a:lnTo>
                <a:lnTo>
                  <a:pt x="1403" y="16123"/>
                </a:lnTo>
                <a:lnTo>
                  <a:pt x="2125" y="17234"/>
                </a:lnTo>
                <a:lnTo>
                  <a:pt x="2978" y="18247"/>
                </a:lnTo>
                <a:lnTo>
                  <a:pt x="3948" y="19149"/>
                </a:lnTo>
                <a:lnTo>
                  <a:pt x="5022" y="19924"/>
                </a:lnTo>
                <a:lnTo>
                  <a:pt x="6182" y="20563"/>
                </a:lnTo>
                <a:lnTo>
                  <a:pt x="7412" y="21055"/>
                </a:lnTo>
                <a:lnTo>
                  <a:pt x="8693" y="21393"/>
                </a:lnTo>
                <a:lnTo>
                  <a:pt x="10006" y="21571"/>
                </a:lnTo>
                <a:lnTo>
                  <a:pt x="10800" y="21600"/>
                </a:lnTo>
                <a:lnTo>
                  <a:pt x="11065" y="21597"/>
                </a:lnTo>
                <a:lnTo>
                  <a:pt x="12385" y="21483"/>
                </a:lnTo>
                <a:lnTo>
                  <a:pt x="13680" y="21209"/>
                </a:lnTo>
                <a:lnTo>
                  <a:pt x="14933" y="20778"/>
                </a:lnTo>
                <a:lnTo>
                  <a:pt x="16123" y="20197"/>
                </a:lnTo>
                <a:lnTo>
                  <a:pt x="17234" y="19475"/>
                </a:lnTo>
                <a:lnTo>
                  <a:pt x="18247" y="18622"/>
                </a:lnTo>
                <a:lnTo>
                  <a:pt x="19148" y="17651"/>
                </a:lnTo>
                <a:lnTo>
                  <a:pt x="19924" y="16578"/>
                </a:lnTo>
                <a:lnTo>
                  <a:pt x="20563" y="15418"/>
                </a:lnTo>
                <a:lnTo>
                  <a:pt x="21055" y="14188"/>
                </a:lnTo>
                <a:lnTo>
                  <a:pt x="21392" y="12907"/>
                </a:lnTo>
                <a:lnTo>
                  <a:pt x="21571" y="11594"/>
                </a:lnTo>
                <a:lnTo>
                  <a:pt x="21600" y="10800"/>
                </a:lnTo>
                <a:lnTo>
                  <a:pt x="21597" y="10535"/>
                </a:lnTo>
                <a:lnTo>
                  <a:pt x="21483" y="9215"/>
                </a:lnTo>
                <a:lnTo>
                  <a:pt x="21209" y="7920"/>
                </a:lnTo>
                <a:lnTo>
                  <a:pt x="20778" y="6667"/>
                </a:lnTo>
                <a:lnTo>
                  <a:pt x="20197" y="5477"/>
                </a:lnTo>
                <a:lnTo>
                  <a:pt x="19475" y="4366"/>
                </a:lnTo>
                <a:lnTo>
                  <a:pt x="18622" y="3353"/>
                </a:lnTo>
                <a:lnTo>
                  <a:pt x="17652" y="2451"/>
                </a:lnTo>
                <a:lnTo>
                  <a:pt x="16578" y="1676"/>
                </a:lnTo>
                <a:lnTo>
                  <a:pt x="15418" y="1037"/>
                </a:lnTo>
                <a:lnTo>
                  <a:pt x="14188" y="545"/>
                </a:lnTo>
                <a:lnTo>
                  <a:pt x="12907" y="207"/>
                </a:lnTo>
                <a:lnTo>
                  <a:pt x="11594" y="29"/>
                </a:lnTo>
                <a:lnTo>
                  <a:pt x="10800" y="0"/>
                </a:lnTo>
                <a:close/>
              </a:path>
            </a:pathLst>
          </a:custGeom>
          <a:solidFill>
            <a:srgbClr val="F5870D"/>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a:off x="16043940" y="7461383"/>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a:off x="16195746" y="7461384"/>
            <a:ext cx="12701" cy="12701"/>
          </a:xfrm>
          <a:custGeom>
            <a:rect l="l" t="t" r="r" b="b"/>
            <a:pathLst>
              <a:path w="21600" h="21600" extrusionOk="0">
                <a:moveTo>
                  <a:pt x="18011" y="0"/>
                </a:moveTo>
                <a:lnTo>
                  <a:pt x="3589" y="0"/>
                </a:lnTo>
                <a:lnTo>
                  <a:pt x="0" y="3597"/>
                </a:lnTo>
                <a:lnTo>
                  <a:pt x="0" y="17998"/>
                </a:lnTo>
                <a:lnTo>
                  <a:pt x="3589" y="21600"/>
                </a:lnTo>
                <a:lnTo>
                  <a:pt x="18011" y="21600"/>
                </a:lnTo>
                <a:lnTo>
                  <a:pt x="21600" y="17998"/>
                </a:lnTo>
                <a:lnTo>
                  <a:pt x="21600" y="3597"/>
                </a:lnTo>
                <a:lnTo>
                  <a:pt x="1801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a:off x="16347549" y="7461380"/>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a:off x="16499357" y="746139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a:off x="16651163" y="7461380"/>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a:off x="16802970" y="7461391"/>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a:off x="16954774" y="7461386"/>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a:off x="15740332" y="761319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a:off x="15892138" y="7613191"/>
            <a:ext cx="12701" cy="12701"/>
          </a:xfrm>
          <a:custGeom>
            <a:rect l="l" t="t" r="r" b="b"/>
            <a:pathLst>
              <a:path w="21600" h="21600" extrusionOk="0">
                <a:moveTo>
                  <a:pt x="13784" y="0"/>
                </a:moveTo>
                <a:lnTo>
                  <a:pt x="7816" y="0"/>
                </a:lnTo>
                <a:lnTo>
                  <a:pt x="5249" y="1052"/>
                </a:lnTo>
                <a:lnTo>
                  <a:pt x="1043" y="5271"/>
                </a:lnTo>
                <a:lnTo>
                  <a:pt x="0" y="7817"/>
                </a:lnTo>
                <a:lnTo>
                  <a:pt x="0" y="13783"/>
                </a:lnTo>
                <a:lnTo>
                  <a:pt x="1043" y="16329"/>
                </a:lnTo>
                <a:lnTo>
                  <a:pt x="5249" y="20548"/>
                </a:lnTo>
                <a:lnTo>
                  <a:pt x="7816" y="21600"/>
                </a:lnTo>
                <a:lnTo>
                  <a:pt x="13784" y="21600"/>
                </a:lnTo>
                <a:lnTo>
                  <a:pt x="16320" y="20548"/>
                </a:lnTo>
                <a:lnTo>
                  <a:pt x="20526" y="16329"/>
                </a:lnTo>
                <a:lnTo>
                  <a:pt x="21600" y="13783"/>
                </a:lnTo>
                <a:lnTo>
                  <a:pt x="21600" y="7817"/>
                </a:lnTo>
                <a:lnTo>
                  <a:pt x="20526" y="5271"/>
                </a:lnTo>
                <a:lnTo>
                  <a:pt x="16320" y="1052"/>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a:off x="16043143"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a:off x="16192847" y="7610279"/>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a:off x="16343385" y="7609011"/>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a:off x="16494765" y="7608602"/>
            <a:ext cx="21885" cy="21890"/>
          </a:xfrm>
          <a:custGeom>
            <a:rect l="l" t="t" r="r" b="b"/>
            <a:pathLst>
              <a:path w="21600" h="21600" extrusionOk="0">
                <a:moveTo>
                  <a:pt x="16773" y="0"/>
                </a:moveTo>
                <a:lnTo>
                  <a:pt x="4836" y="0"/>
                </a:lnTo>
                <a:lnTo>
                  <a:pt x="0" y="4833"/>
                </a:lnTo>
                <a:lnTo>
                  <a:pt x="0" y="16768"/>
                </a:lnTo>
                <a:lnTo>
                  <a:pt x="4836" y="21600"/>
                </a:lnTo>
                <a:lnTo>
                  <a:pt x="16773" y="21600"/>
                </a:lnTo>
                <a:lnTo>
                  <a:pt x="21600" y="16768"/>
                </a:lnTo>
                <a:lnTo>
                  <a:pt x="21600" y="4833"/>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a:off x="16646992" y="7609011"/>
            <a:ext cx="21057" cy="21052"/>
          </a:xfrm>
          <a:custGeom>
            <a:rect l="l" t="t" r="r" b="b"/>
            <a:pathLst>
              <a:path w="21600" h="21600" extrusionOk="0">
                <a:moveTo>
                  <a:pt x="16756" y="0"/>
                </a:moveTo>
                <a:lnTo>
                  <a:pt x="4833" y="0"/>
                </a:lnTo>
                <a:lnTo>
                  <a:pt x="0" y="4849"/>
                </a:lnTo>
                <a:lnTo>
                  <a:pt x="0" y="16773"/>
                </a:lnTo>
                <a:lnTo>
                  <a:pt x="4833" y="21600"/>
                </a:lnTo>
                <a:lnTo>
                  <a:pt x="16756" y="21600"/>
                </a:lnTo>
                <a:lnTo>
                  <a:pt x="21600" y="16773"/>
                </a:lnTo>
                <a:lnTo>
                  <a:pt x="21600" y="4849"/>
                </a:lnTo>
                <a:lnTo>
                  <a:pt x="167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4"/>
          <p:cNvSpPr/>
          <p:nvPr/>
        </p:nvSpPr>
        <p:spPr>
          <a:xfrm>
            <a:off x="16800075" y="7610279"/>
            <a:ext cx="18513" cy="18517"/>
          </a:xfrm>
          <a:custGeom>
            <a:rect l="l" t="t" r="r" b="b"/>
            <a:pathLst>
              <a:path w="21600" h="21600" extrusionOk="0">
                <a:moveTo>
                  <a:pt x="16762" y="0"/>
                </a:moveTo>
                <a:lnTo>
                  <a:pt x="4838" y="0"/>
                </a:lnTo>
                <a:lnTo>
                  <a:pt x="0" y="4837"/>
                </a:lnTo>
                <a:lnTo>
                  <a:pt x="0" y="16765"/>
                </a:lnTo>
                <a:lnTo>
                  <a:pt x="4838"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4"/>
          <p:cNvSpPr/>
          <p:nvPr/>
        </p:nvSpPr>
        <p:spPr>
          <a:xfrm>
            <a:off x="16953978" y="7612383"/>
            <a:ext cx="14313" cy="14307"/>
          </a:xfrm>
          <a:custGeom>
            <a:rect l="l" t="t" r="r" b="b"/>
            <a:pathLst>
              <a:path w="21600" h="21600" extrusionOk="0">
                <a:moveTo>
                  <a:pt x="16765" y="0"/>
                </a:moveTo>
                <a:lnTo>
                  <a:pt x="4835" y="0"/>
                </a:lnTo>
                <a:lnTo>
                  <a:pt x="0" y="4830"/>
                </a:lnTo>
                <a:lnTo>
                  <a:pt x="0" y="16767"/>
                </a:lnTo>
                <a:lnTo>
                  <a:pt x="4835" y="21600"/>
                </a:lnTo>
                <a:lnTo>
                  <a:pt x="16765" y="21600"/>
                </a:lnTo>
                <a:lnTo>
                  <a:pt x="21600" y="16767"/>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a:off x="17106593" y="7613187"/>
            <a:ext cx="12701" cy="12701"/>
          </a:xfrm>
          <a:custGeom>
            <a:rect l="l" t="t" r="r" b="b"/>
            <a:pathLst>
              <a:path w="21600" h="21600" extrusionOk="0">
                <a:moveTo>
                  <a:pt x="16738" y="0"/>
                </a:moveTo>
                <a:lnTo>
                  <a:pt x="4780" y="0"/>
                </a:lnTo>
                <a:lnTo>
                  <a:pt x="0" y="4851"/>
                </a:lnTo>
                <a:lnTo>
                  <a:pt x="0" y="16752"/>
                </a:lnTo>
                <a:lnTo>
                  <a:pt x="4780" y="21600"/>
                </a:lnTo>
                <a:lnTo>
                  <a:pt x="16738" y="21600"/>
                </a:lnTo>
                <a:lnTo>
                  <a:pt x="21600" y="16752"/>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a:off x="17258385" y="7613190"/>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a:off x="15588526" y="7764996"/>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a:off x="15740342" y="7764992"/>
            <a:ext cx="12701" cy="12701"/>
          </a:xfrm>
          <a:custGeom>
            <a:rect l="l" t="t" r="r" b="b"/>
            <a:pathLst>
              <a:path w="21600" h="21600" extrusionOk="0">
                <a:moveTo>
                  <a:pt x="16747" y="0"/>
                </a:moveTo>
                <a:lnTo>
                  <a:pt x="4800" y="0"/>
                </a:lnTo>
                <a:lnTo>
                  <a:pt x="0" y="4848"/>
                </a:lnTo>
                <a:lnTo>
                  <a:pt x="0" y="16786"/>
                </a:lnTo>
                <a:lnTo>
                  <a:pt x="4800" y="21600"/>
                </a:lnTo>
                <a:lnTo>
                  <a:pt x="16747" y="21600"/>
                </a:lnTo>
                <a:lnTo>
                  <a:pt x="21600" y="16786"/>
                </a:lnTo>
                <a:lnTo>
                  <a:pt x="21600" y="4848"/>
                </a:lnTo>
                <a:lnTo>
                  <a:pt x="1674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a:off x="15887967" y="7760824"/>
            <a:ext cx="21047" cy="21047"/>
          </a:xfrm>
          <a:custGeom>
            <a:rect l="l" t="t" r="r" b="b"/>
            <a:pathLst>
              <a:path w="21600" h="21600" extrusionOk="0">
                <a:moveTo>
                  <a:pt x="13776" y="0"/>
                </a:moveTo>
                <a:lnTo>
                  <a:pt x="7812" y="0"/>
                </a:lnTo>
                <a:lnTo>
                  <a:pt x="5265" y="1054"/>
                </a:lnTo>
                <a:lnTo>
                  <a:pt x="1053" y="5272"/>
                </a:lnTo>
                <a:lnTo>
                  <a:pt x="0" y="7818"/>
                </a:lnTo>
                <a:lnTo>
                  <a:pt x="0" y="13782"/>
                </a:lnTo>
                <a:lnTo>
                  <a:pt x="1053" y="16328"/>
                </a:lnTo>
                <a:lnTo>
                  <a:pt x="5265" y="20546"/>
                </a:lnTo>
                <a:lnTo>
                  <a:pt x="7812" y="21600"/>
                </a:lnTo>
                <a:lnTo>
                  <a:pt x="13776" y="21600"/>
                </a:lnTo>
                <a:lnTo>
                  <a:pt x="16324" y="20546"/>
                </a:lnTo>
                <a:lnTo>
                  <a:pt x="20547" y="16328"/>
                </a:lnTo>
                <a:lnTo>
                  <a:pt x="21600" y="13782"/>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a:off x="16036403" y="7757454"/>
            <a:ext cx="27780" cy="27784"/>
          </a:xfrm>
          <a:custGeom>
            <a:rect l="l" t="t" r="r" b="b"/>
            <a:pathLst>
              <a:path w="21600" h="21600" extrusionOk="0">
                <a:moveTo>
                  <a:pt x="12237" y="0"/>
                </a:moveTo>
                <a:lnTo>
                  <a:pt x="9370" y="0"/>
                </a:lnTo>
                <a:lnTo>
                  <a:pt x="7986" y="274"/>
                </a:lnTo>
                <a:lnTo>
                  <a:pt x="0" y="9368"/>
                </a:lnTo>
                <a:lnTo>
                  <a:pt x="0" y="12232"/>
                </a:lnTo>
                <a:lnTo>
                  <a:pt x="9370" y="21600"/>
                </a:lnTo>
                <a:lnTo>
                  <a:pt x="12237" y="21600"/>
                </a:lnTo>
                <a:lnTo>
                  <a:pt x="21600" y="12232"/>
                </a:lnTo>
                <a:lnTo>
                  <a:pt x="21600" y="9368"/>
                </a:lnTo>
                <a:lnTo>
                  <a:pt x="13613" y="274"/>
                </a:lnTo>
                <a:lnTo>
                  <a:pt x="1223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a:off x="16185673" y="7754930"/>
            <a:ext cx="32849" cy="32846"/>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a:off x="16335804" y="7753255"/>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a:off x="16487184" y="7752825"/>
            <a:ext cx="37057" cy="37055"/>
          </a:xfrm>
          <a:custGeom>
            <a:rect l="l" t="t" r="r" b="b"/>
            <a:pathLst>
              <a:path w="21600" h="21600" extrusionOk="0">
                <a:moveTo>
                  <a:pt x="10803" y="0"/>
                </a:moveTo>
                <a:lnTo>
                  <a:pt x="6597" y="848"/>
                </a:lnTo>
                <a:lnTo>
                  <a:pt x="3163" y="3162"/>
                </a:lnTo>
                <a:lnTo>
                  <a:pt x="848" y="6592"/>
                </a:lnTo>
                <a:lnTo>
                  <a:pt x="0" y="10794"/>
                </a:lnTo>
                <a:lnTo>
                  <a:pt x="848" y="14997"/>
                </a:lnTo>
                <a:lnTo>
                  <a:pt x="3163" y="18432"/>
                </a:lnTo>
                <a:lnTo>
                  <a:pt x="6597"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a:off x="16639409" y="7753255"/>
            <a:ext cx="36199" cy="36195"/>
          </a:xfrm>
          <a:custGeom>
            <a:rect l="l" t="t" r="r" b="b"/>
            <a:pathLst>
              <a:path w="21600" h="21600" extrusionOk="0">
                <a:moveTo>
                  <a:pt x="10809" y="0"/>
                </a:moveTo>
                <a:lnTo>
                  <a:pt x="6600" y="848"/>
                </a:lnTo>
                <a:lnTo>
                  <a:pt x="3164" y="3161"/>
                </a:lnTo>
                <a:lnTo>
                  <a:pt x="849" y="6592"/>
                </a:lnTo>
                <a:lnTo>
                  <a:pt x="0" y="10793"/>
                </a:lnTo>
                <a:lnTo>
                  <a:pt x="849" y="15002"/>
                </a:lnTo>
                <a:lnTo>
                  <a:pt x="3164" y="18437"/>
                </a:lnTo>
                <a:lnTo>
                  <a:pt x="6600" y="20751"/>
                </a:lnTo>
                <a:lnTo>
                  <a:pt x="10809" y="21600"/>
                </a:lnTo>
                <a:lnTo>
                  <a:pt x="15010" y="20751"/>
                </a:lnTo>
                <a:lnTo>
                  <a:pt x="18440" y="18437"/>
                </a:lnTo>
                <a:lnTo>
                  <a:pt x="20753" y="15002"/>
                </a:lnTo>
                <a:lnTo>
                  <a:pt x="21600" y="10793"/>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a:off x="16792902" y="7754930"/>
            <a:ext cx="32838" cy="32846"/>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a:off x="16947231" y="7757454"/>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a:off x="17101992" y="7760402"/>
            <a:ext cx="21885" cy="21890"/>
          </a:xfrm>
          <a:custGeom>
            <a:rect l="l" t="t" r="r" b="b"/>
            <a:pathLst>
              <a:path w="21600" h="21600" extrusionOk="0">
                <a:moveTo>
                  <a:pt x="12226" y="0"/>
                </a:moveTo>
                <a:lnTo>
                  <a:pt x="9363" y="0"/>
                </a:lnTo>
                <a:lnTo>
                  <a:pt x="7988" y="273"/>
                </a:lnTo>
                <a:lnTo>
                  <a:pt x="0" y="9367"/>
                </a:lnTo>
                <a:lnTo>
                  <a:pt x="0" y="12231"/>
                </a:lnTo>
                <a:lnTo>
                  <a:pt x="9363" y="21600"/>
                </a:lnTo>
                <a:lnTo>
                  <a:pt x="12226" y="21600"/>
                </a:lnTo>
                <a:lnTo>
                  <a:pt x="21600" y="12231"/>
                </a:lnTo>
                <a:lnTo>
                  <a:pt x="21600" y="9367"/>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a:off x="17257998" y="7764620"/>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a:off x="17410193" y="7764996"/>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a:off x="15436718" y="7916801"/>
            <a:ext cx="12701" cy="12701"/>
          </a:xfrm>
          <a:custGeom>
            <a:rect l="l" t="t" r="r" b="b"/>
            <a:pathLst>
              <a:path w="21600" h="21600" extrusionOk="0">
                <a:moveTo>
                  <a:pt x="17997" y="0"/>
                </a:moveTo>
                <a:lnTo>
                  <a:pt x="3597" y="0"/>
                </a:lnTo>
                <a:lnTo>
                  <a:pt x="0" y="3602"/>
                </a:lnTo>
                <a:lnTo>
                  <a:pt x="0" y="17998"/>
                </a:lnTo>
                <a:lnTo>
                  <a:pt x="3597" y="21600"/>
                </a:lnTo>
                <a:lnTo>
                  <a:pt x="17997" y="21600"/>
                </a:lnTo>
                <a:lnTo>
                  <a:pt x="21600" y="17998"/>
                </a:lnTo>
                <a:lnTo>
                  <a:pt x="21600" y="3602"/>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a:off x="15587721" y="7915993"/>
            <a:ext cx="14313" cy="14307"/>
          </a:xfrm>
          <a:custGeom>
            <a:rect l="l" t="t" r="r" b="b"/>
            <a:pathLst>
              <a:path w="21600" h="21600" extrusionOk="0">
                <a:moveTo>
                  <a:pt x="16765" y="0"/>
                </a:moveTo>
                <a:lnTo>
                  <a:pt x="4835" y="0"/>
                </a:lnTo>
                <a:lnTo>
                  <a:pt x="0" y="4832"/>
                </a:lnTo>
                <a:lnTo>
                  <a:pt x="0" y="16768"/>
                </a:lnTo>
                <a:lnTo>
                  <a:pt x="4835" y="21600"/>
                </a:lnTo>
                <a:lnTo>
                  <a:pt x="16765" y="21600"/>
                </a:lnTo>
                <a:lnTo>
                  <a:pt x="21600" y="16768"/>
                </a:lnTo>
                <a:lnTo>
                  <a:pt x="21600" y="483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a:off x="15734474" y="7910944"/>
            <a:ext cx="24419" cy="24415"/>
          </a:xfrm>
          <a:custGeom>
            <a:rect l="l" t="t" r="r" b="b"/>
            <a:pathLst>
              <a:path w="21600" h="21600" extrusionOk="0">
                <a:moveTo>
                  <a:pt x="12226" y="0"/>
                </a:moveTo>
                <a:lnTo>
                  <a:pt x="9364" y="0"/>
                </a:lnTo>
                <a:lnTo>
                  <a:pt x="799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a:off x="15881652" y="7906306"/>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a:off x="16029657" y="7902525"/>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3" y="20751"/>
                </a:lnTo>
                <a:lnTo>
                  <a:pt x="18436" y="18436"/>
                </a:lnTo>
                <a:lnTo>
                  <a:pt x="20751" y="15001"/>
                </a:lnTo>
                <a:lnTo>
                  <a:pt x="21600" y="10794"/>
                </a:lnTo>
                <a:lnTo>
                  <a:pt x="20751" y="6593"/>
                </a:lnTo>
                <a:lnTo>
                  <a:pt x="18436" y="3162"/>
                </a:lnTo>
                <a:lnTo>
                  <a:pt x="15003"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a:off x="16178523" y="7899577"/>
            <a:ext cx="47151" cy="47148"/>
          </a:xfrm>
          <a:custGeom>
            <a:rect l="l" t="t" r="r" b="b"/>
            <a:pathLst>
              <a:path w="21600" h="21600" extrusionOk="0">
                <a:moveTo>
                  <a:pt x="12232" y="0"/>
                </a:moveTo>
                <a:lnTo>
                  <a:pt x="9368" y="0"/>
                </a:lnTo>
                <a:lnTo>
                  <a:pt x="7991" y="274"/>
                </a:lnTo>
                <a:lnTo>
                  <a:pt x="0" y="9368"/>
                </a:lnTo>
                <a:lnTo>
                  <a:pt x="0" y="12232"/>
                </a:lnTo>
                <a:lnTo>
                  <a:pt x="9368"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a:off x="16328644" y="7897894"/>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a:off x="16479624" y="7897049"/>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a:off x="16632256" y="7897887"/>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a:off x="16785740" y="7899583"/>
            <a:ext cx="47151" cy="47151"/>
          </a:xfrm>
          <a:custGeom>
            <a:rect l="l" t="t" r="r" b="b"/>
            <a:pathLst>
              <a:path w="21600" h="21600" extrusionOk="0">
                <a:moveTo>
                  <a:pt x="10807" y="0"/>
                </a:moveTo>
                <a:lnTo>
                  <a:pt x="6601" y="848"/>
                </a:lnTo>
                <a:lnTo>
                  <a:pt x="3166" y="3161"/>
                </a:lnTo>
                <a:lnTo>
                  <a:pt x="849" y="6593"/>
                </a:lnTo>
                <a:lnTo>
                  <a:pt x="0" y="10795"/>
                </a:lnTo>
                <a:lnTo>
                  <a:pt x="849" y="14999"/>
                </a:lnTo>
                <a:lnTo>
                  <a:pt x="3166" y="18434"/>
                </a:lnTo>
                <a:lnTo>
                  <a:pt x="6601"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a:off x="16940492" y="7902525"/>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a:off x="17095670" y="7905897"/>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a:off x="17251683" y="7910103"/>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a:off x="17408537" y="7915156"/>
            <a:ext cx="16001" cy="16005"/>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a:off x="17561996" y="7916801"/>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a:off x="15284918" y="8068608"/>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a:off x="15436718" y="8068603"/>
            <a:ext cx="12701" cy="12701"/>
          </a:xfrm>
          <a:custGeom>
            <a:rect l="l" t="t" r="r" b="b"/>
            <a:pathLst>
              <a:path w="21600" h="21600" extrusionOk="0">
                <a:moveTo>
                  <a:pt x="16775" y="0"/>
                </a:moveTo>
                <a:lnTo>
                  <a:pt x="4808" y="0"/>
                </a:lnTo>
                <a:lnTo>
                  <a:pt x="0" y="4848"/>
                </a:lnTo>
                <a:lnTo>
                  <a:pt x="0" y="16786"/>
                </a:lnTo>
                <a:lnTo>
                  <a:pt x="4808" y="21600"/>
                </a:lnTo>
                <a:lnTo>
                  <a:pt x="16775" y="21600"/>
                </a:lnTo>
                <a:lnTo>
                  <a:pt x="21600" y="16786"/>
                </a:lnTo>
                <a:lnTo>
                  <a:pt x="21600" y="4848"/>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a:off x="15582667" y="8062749"/>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a:off x="15729004" y="8057275"/>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a:off x="15875758" y="8052226"/>
            <a:ext cx="45456" cy="45463"/>
          </a:xfrm>
          <a:custGeom>
            <a:rect l="l" t="t" r="r" b="b"/>
            <a:pathLst>
              <a:path w="21600" h="21600" extrusionOk="0">
                <a:moveTo>
                  <a:pt x="12230" y="0"/>
                </a:moveTo>
                <a:lnTo>
                  <a:pt x="9369" y="0"/>
                </a:lnTo>
                <a:lnTo>
                  <a:pt x="7991" y="274"/>
                </a:lnTo>
                <a:lnTo>
                  <a:pt x="0" y="9368"/>
                </a:lnTo>
                <a:lnTo>
                  <a:pt x="0" y="12232"/>
                </a:lnTo>
                <a:lnTo>
                  <a:pt x="9369"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a:off x="16023344" y="8048017"/>
            <a:ext cx="53894" cy="53874"/>
          </a:xfrm>
          <a:custGeom>
            <a:rect l="l" t="t" r="r" b="b"/>
            <a:pathLst>
              <a:path w="21600" h="21600" extrusionOk="0">
                <a:moveTo>
                  <a:pt x="10802" y="0"/>
                </a:moveTo>
                <a:lnTo>
                  <a:pt x="6598" y="849"/>
                </a:lnTo>
                <a:lnTo>
                  <a:pt x="3165" y="3165"/>
                </a:lnTo>
                <a:lnTo>
                  <a:pt x="849" y="6598"/>
                </a:lnTo>
                <a:lnTo>
                  <a:pt x="0" y="10800"/>
                </a:lnTo>
                <a:lnTo>
                  <a:pt x="849" y="15006"/>
                </a:lnTo>
                <a:lnTo>
                  <a:pt x="3165" y="18438"/>
                </a:lnTo>
                <a:lnTo>
                  <a:pt x="6598" y="20752"/>
                </a:lnTo>
                <a:lnTo>
                  <a:pt x="10802" y="21600"/>
                </a:lnTo>
                <a:lnTo>
                  <a:pt x="15003" y="20752"/>
                </a:lnTo>
                <a:lnTo>
                  <a:pt x="18436" y="18438"/>
                </a:lnTo>
                <a:lnTo>
                  <a:pt x="20751" y="15006"/>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a:off x="16171800" y="8044642"/>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7" name="Google Shape;857;p4" descr="Google Shape;271;p8"/>
          <p:cNvPicPr preferRelativeResize="0"/>
          <p:nvPr/>
        </p:nvPicPr>
        <p:blipFill>
          <a:blip r:embed="rId4">
            <a:alphaModFix/>
          </a:blip>
          <a:stretch>
            <a:fillRect/>
          </a:stretch>
        </p:blipFill>
        <p:spPr>
          <a:xfrm>
            <a:off x="16472472" y="8041700"/>
            <a:ext cx="66501" cy="66505"/>
          </a:xfrm>
          <a:prstGeom prst="rect">
            <a:avLst/>
          </a:prstGeom>
          <a:noFill/>
          <a:ln>
            <a:noFill/>
          </a:ln>
        </p:spPr>
      </p:pic>
      <p:pic>
        <p:nvPicPr>
          <p:cNvPr id="858" name="Google Shape;858;p4" descr="Google Shape;272;p8"/>
          <p:cNvPicPr preferRelativeResize="0"/>
          <p:nvPr/>
        </p:nvPicPr>
        <p:blipFill>
          <a:blip r:embed="rId5">
            <a:alphaModFix/>
          </a:blip>
          <a:stretch>
            <a:fillRect/>
          </a:stretch>
        </p:blipFill>
        <p:spPr>
          <a:xfrm>
            <a:off x="16321492" y="8042538"/>
            <a:ext cx="64836" cy="64830"/>
          </a:xfrm>
          <a:prstGeom prst="rect">
            <a:avLst/>
          </a:prstGeom>
          <a:noFill/>
          <a:ln>
            <a:noFill/>
          </a:ln>
        </p:spPr>
      </p:pic>
      <p:pic>
        <p:nvPicPr>
          <p:cNvPr id="859" name="Google Shape;859;p4" descr="Google Shape;273;p8"/>
          <p:cNvPicPr preferRelativeResize="0"/>
          <p:nvPr/>
        </p:nvPicPr>
        <p:blipFill>
          <a:blip r:embed="rId6">
            <a:alphaModFix/>
          </a:blip>
          <a:stretch>
            <a:fillRect/>
          </a:stretch>
        </p:blipFill>
        <p:spPr>
          <a:xfrm>
            <a:off x="16625106" y="8042538"/>
            <a:ext cx="64836" cy="64830"/>
          </a:xfrm>
          <a:prstGeom prst="rect">
            <a:avLst/>
          </a:prstGeom>
          <a:noFill/>
          <a:ln>
            <a:noFill/>
          </a:ln>
        </p:spPr>
      </p:pic>
      <p:sp>
        <p:nvSpPr>
          <p:cNvPr id="860" name="Google Shape;860;p4"/>
          <p:cNvSpPr/>
          <p:nvPr/>
        </p:nvSpPr>
        <p:spPr>
          <a:xfrm>
            <a:off x="16778588" y="8044235"/>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a:off x="16933766" y="8047609"/>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a:off x="17089783" y="8051805"/>
            <a:ext cx="46303" cy="46305"/>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a:off x="17246206" y="8056437"/>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a:off x="17403491" y="8061908"/>
            <a:ext cx="26105" cy="26100"/>
          </a:xfrm>
          <a:custGeom>
            <a:rect l="l" t="t" r="r" b="b"/>
            <a:pathLst>
              <a:path w="21600" h="21600" extrusionOk="0">
                <a:moveTo>
                  <a:pt x="12234" y="0"/>
                </a:moveTo>
                <a:lnTo>
                  <a:pt x="9366" y="0"/>
                </a:lnTo>
                <a:lnTo>
                  <a:pt x="7997" y="273"/>
                </a:lnTo>
                <a:lnTo>
                  <a:pt x="0" y="9368"/>
                </a:lnTo>
                <a:lnTo>
                  <a:pt x="0" y="12231"/>
                </a:lnTo>
                <a:lnTo>
                  <a:pt x="9366" y="21600"/>
                </a:lnTo>
                <a:lnTo>
                  <a:pt x="12234" y="21600"/>
                </a:lnTo>
                <a:lnTo>
                  <a:pt x="21600" y="12231"/>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a:off x="17561206" y="8067800"/>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a:off x="17713807" y="8068608"/>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a:off x="15284910" y="8220418"/>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a:off x="15432556" y="8216233"/>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a:off x="15578038" y="8209918"/>
            <a:ext cx="33685" cy="33682"/>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a:off x="15723939" y="8204032"/>
            <a:ext cx="45477" cy="45476"/>
          </a:xfrm>
          <a:custGeom>
            <a:rect l="l" t="t" r="r" b="b"/>
            <a:pathLst>
              <a:path w="21600" h="21600" extrusionOk="0">
                <a:moveTo>
                  <a:pt x="10802" y="0"/>
                </a:moveTo>
                <a:lnTo>
                  <a:pt x="6597" y="849"/>
                </a:lnTo>
                <a:lnTo>
                  <a:pt x="3163" y="3163"/>
                </a:lnTo>
                <a:lnTo>
                  <a:pt x="848" y="6594"/>
                </a:lnTo>
                <a:lnTo>
                  <a:pt x="0" y="10795"/>
                </a:lnTo>
                <a:lnTo>
                  <a:pt x="848" y="15001"/>
                </a:lnTo>
                <a:lnTo>
                  <a:pt x="3163" y="18436"/>
                </a:lnTo>
                <a:lnTo>
                  <a:pt x="6597" y="20751"/>
                </a:lnTo>
                <a:lnTo>
                  <a:pt x="10802" y="21600"/>
                </a:lnTo>
                <a:lnTo>
                  <a:pt x="15003" y="20751"/>
                </a:lnTo>
                <a:lnTo>
                  <a:pt x="18435" y="18436"/>
                </a:lnTo>
                <a:lnTo>
                  <a:pt x="20751" y="15001"/>
                </a:lnTo>
                <a:lnTo>
                  <a:pt x="21600" y="10795"/>
                </a:lnTo>
                <a:lnTo>
                  <a:pt x="20751" y="6594"/>
                </a:lnTo>
                <a:lnTo>
                  <a:pt x="18435" y="3163"/>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a:off x="15870292" y="8198554"/>
            <a:ext cx="56407" cy="56409"/>
          </a:xfrm>
          <a:custGeom>
            <a:rect l="l" t="t" r="r" b="b"/>
            <a:pathLst>
              <a:path w="21600" h="21600" extrusionOk="0">
                <a:moveTo>
                  <a:pt x="10802" y="0"/>
                </a:moveTo>
                <a:lnTo>
                  <a:pt x="6597" y="849"/>
                </a:lnTo>
                <a:lnTo>
                  <a:pt x="3163" y="3163"/>
                </a:lnTo>
                <a:lnTo>
                  <a:pt x="849" y="6596"/>
                </a:lnTo>
                <a:lnTo>
                  <a:pt x="0" y="10800"/>
                </a:lnTo>
                <a:lnTo>
                  <a:pt x="849" y="15003"/>
                </a:lnTo>
                <a:lnTo>
                  <a:pt x="3163" y="18436"/>
                </a:lnTo>
                <a:lnTo>
                  <a:pt x="6597" y="20751"/>
                </a:lnTo>
                <a:lnTo>
                  <a:pt x="10802" y="21600"/>
                </a:lnTo>
                <a:lnTo>
                  <a:pt x="15005" y="20751"/>
                </a:lnTo>
                <a:lnTo>
                  <a:pt x="18437" y="18436"/>
                </a:lnTo>
                <a:lnTo>
                  <a:pt x="20751" y="15003"/>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2" name="Google Shape;872;p4" descr="Google Shape;286;p8"/>
          <p:cNvPicPr preferRelativeResize="0"/>
          <p:nvPr/>
        </p:nvPicPr>
        <p:blipFill>
          <a:blip r:embed="rId4">
            <a:alphaModFix/>
          </a:blip>
          <a:stretch>
            <a:fillRect/>
          </a:stretch>
        </p:blipFill>
        <p:spPr>
          <a:xfrm>
            <a:off x="16017050" y="8193505"/>
            <a:ext cx="66501" cy="66505"/>
          </a:xfrm>
          <a:prstGeom prst="rect">
            <a:avLst/>
          </a:prstGeom>
          <a:noFill/>
          <a:ln>
            <a:noFill/>
          </a:ln>
        </p:spPr>
      </p:pic>
      <p:pic>
        <p:nvPicPr>
          <p:cNvPr id="873" name="Google Shape;873;p4" descr="Google Shape;287;p8"/>
          <p:cNvPicPr preferRelativeResize="0"/>
          <p:nvPr/>
        </p:nvPicPr>
        <p:blipFill>
          <a:blip r:embed="rId7">
            <a:alphaModFix/>
          </a:blip>
          <a:stretch>
            <a:fillRect/>
          </a:stretch>
        </p:blipFill>
        <p:spPr>
          <a:xfrm>
            <a:off x="16165058" y="8189719"/>
            <a:ext cx="74082" cy="74088"/>
          </a:xfrm>
          <a:prstGeom prst="rect">
            <a:avLst/>
          </a:prstGeom>
          <a:noFill/>
          <a:ln>
            <a:noFill/>
          </a:ln>
        </p:spPr>
      </p:pic>
      <p:pic>
        <p:nvPicPr>
          <p:cNvPr id="874" name="Google Shape;874;p4" descr="Google Shape;288;p8"/>
          <p:cNvPicPr preferRelativeResize="0"/>
          <p:nvPr/>
        </p:nvPicPr>
        <p:blipFill>
          <a:blip r:embed="rId8">
            <a:alphaModFix/>
          </a:blip>
          <a:stretch>
            <a:fillRect/>
          </a:stretch>
        </p:blipFill>
        <p:spPr>
          <a:xfrm>
            <a:off x="16314341" y="8187191"/>
            <a:ext cx="79139" cy="79136"/>
          </a:xfrm>
          <a:prstGeom prst="rect">
            <a:avLst/>
          </a:prstGeom>
          <a:noFill/>
          <a:ln>
            <a:noFill/>
          </a:ln>
        </p:spPr>
      </p:pic>
      <p:pic>
        <p:nvPicPr>
          <p:cNvPr id="875" name="Google Shape;875;p4" descr="Google Shape;289;p8"/>
          <p:cNvPicPr preferRelativeResize="0"/>
          <p:nvPr/>
        </p:nvPicPr>
        <p:blipFill>
          <a:blip r:embed="rId9">
            <a:alphaModFix/>
          </a:blip>
          <a:stretch>
            <a:fillRect/>
          </a:stretch>
        </p:blipFill>
        <p:spPr>
          <a:xfrm>
            <a:off x="16617525" y="8186782"/>
            <a:ext cx="79977" cy="79974"/>
          </a:xfrm>
          <a:prstGeom prst="rect">
            <a:avLst/>
          </a:prstGeom>
          <a:noFill/>
          <a:ln>
            <a:noFill/>
          </a:ln>
        </p:spPr>
      </p:pic>
      <p:pic>
        <p:nvPicPr>
          <p:cNvPr id="876" name="Google Shape;876;p4" descr="Google Shape;290;p8"/>
          <p:cNvPicPr preferRelativeResize="0"/>
          <p:nvPr/>
        </p:nvPicPr>
        <p:blipFill>
          <a:blip r:embed="rId10">
            <a:alphaModFix/>
          </a:blip>
          <a:stretch>
            <a:fillRect/>
          </a:stretch>
        </p:blipFill>
        <p:spPr>
          <a:xfrm>
            <a:off x="16771855" y="8189299"/>
            <a:ext cx="74930" cy="74930"/>
          </a:xfrm>
          <a:prstGeom prst="rect">
            <a:avLst/>
          </a:prstGeom>
          <a:noFill/>
          <a:ln>
            <a:noFill/>
          </a:ln>
        </p:spPr>
      </p:pic>
      <p:pic>
        <p:nvPicPr>
          <p:cNvPr id="877" name="Google Shape;877;p4" descr="Google Shape;291;p8"/>
          <p:cNvPicPr preferRelativeResize="0"/>
          <p:nvPr/>
        </p:nvPicPr>
        <p:blipFill>
          <a:blip r:embed="rId11">
            <a:alphaModFix/>
          </a:blip>
          <a:stretch>
            <a:fillRect/>
          </a:stretch>
        </p:blipFill>
        <p:spPr>
          <a:xfrm>
            <a:off x="16927454" y="8193097"/>
            <a:ext cx="67339" cy="67344"/>
          </a:xfrm>
          <a:prstGeom prst="rect">
            <a:avLst/>
          </a:prstGeom>
          <a:noFill/>
          <a:ln>
            <a:noFill/>
          </a:ln>
        </p:spPr>
      </p:pic>
      <p:sp>
        <p:nvSpPr>
          <p:cNvPr id="878" name="Google Shape;878;p4"/>
          <p:cNvSpPr/>
          <p:nvPr/>
        </p:nvSpPr>
        <p:spPr>
          <a:xfrm>
            <a:off x="17084306" y="8198148"/>
            <a:ext cx="57246" cy="57248"/>
          </a:xfrm>
          <a:custGeom>
            <a:rect l="l" t="t" r="r" b="b"/>
            <a:pathLst>
              <a:path w="21600" h="21600" extrusionOk="0">
                <a:moveTo>
                  <a:pt x="10802" y="0"/>
                </a:moveTo>
                <a:lnTo>
                  <a:pt x="6597" y="848"/>
                </a:lnTo>
                <a:lnTo>
                  <a:pt x="3164" y="3161"/>
                </a:lnTo>
                <a:lnTo>
                  <a:pt x="849" y="6593"/>
                </a:lnTo>
                <a:lnTo>
                  <a:pt x="0" y="10796"/>
                </a:lnTo>
                <a:lnTo>
                  <a:pt x="849" y="15001"/>
                </a:lnTo>
                <a:lnTo>
                  <a:pt x="3164" y="18435"/>
                </a:lnTo>
                <a:lnTo>
                  <a:pt x="6597"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a:off x="17241589" y="8203604"/>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a:off x="17399281" y="8209510"/>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a:off x="17557403" y="8215819"/>
            <a:ext cx="21895" cy="21889"/>
          </a:xfrm>
          <a:custGeom>
            <a:rect l="l" t="t" r="r" b="b"/>
            <a:pathLst>
              <a:path w="21600" h="21600" extrusionOk="0">
                <a:moveTo>
                  <a:pt x="12231" y="0"/>
                </a:moveTo>
                <a:lnTo>
                  <a:pt x="9369" y="0"/>
                </a:lnTo>
                <a:lnTo>
                  <a:pt x="7984"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a:off x="17713799" y="8220419"/>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a:off x="17865616" y="8220411"/>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a:off x="15133104" y="8372213"/>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a:off x="15284118" y="8371411"/>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a:off x="15429182" y="8364688"/>
            <a:ext cx="27769" cy="27775"/>
          </a:xfrm>
          <a:custGeom>
            <a:rect l="l" t="t" r="r" b="b"/>
            <a:pathLst>
              <a:path w="21600" h="21600" extrusionOk="0">
                <a:moveTo>
                  <a:pt x="16770" y="0"/>
                </a:moveTo>
                <a:lnTo>
                  <a:pt x="4830" y="0"/>
                </a:lnTo>
                <a:lnTo>
                  <a:pt x="0" y="4828"/>
                </a:lnTo>
                <a:lnTo>
                  <a:pt x="0" y="16755"/>
                </a:lnTo>
                <a:lnTo>
                  <a:pt x="4830" y="21600"/>
                </a:lnTo>
                <a:lnTo>
                  <a:pt x="16770" y="21600"/>
                </a:lnTo>
                <a:lnTo>
                  <a:pt x="21600" y="16755"/>
                </a:lnTo>
                <a:lnTo>
                  <a:pt x="21600" y="482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a:off x="15574239" y="8357943"/>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a:off x="15719730" y="8351627"/>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9" name="Google Shape;889;p4" descr="Google Shape;303;p8"/>
          <p:cNvPicPr preferRelativeResize="0"/>
          <p:nvPr/>
        </p:nvPicPr>
        <p:blipFill>
          <a:blip r:embed="rId12">
            <a:alphaModFix/>
          </a:blip>
          <a:stretch>
            <a:fillRect/>
          </a:stretch>
        </p:blipFill>
        <p:spPr>
          <a:xfrm>
            <a:off x="15865244" y="8345311"/>
            <a:ext cx="66501" cy="66505"/>
          </a:xfrm>
          <a:prstGeom prst="rect">
            <a:avLst/>
          </a:prstGeom>
          <a:noFill/>
          <a:ln>
            <a:noFill/>
          </a:ln>
        </p:spPr>
      </p:pic>
      <p:pic>
        <p:nvPicPr>
          <p:cNvPr id="890" name="Google Shape;890;p4" descr="Google Shape;304;p8"/>
          <p:cNvPicPr preferRelativeResize="0"/>
          <p:nvPr/>
        </p:nvPicPr>
        <p:blipFill>
          <a:blip r:embed="rId13">
            <a:alphaModFix/>
          </a:blip>
          <a:stretch>
            <a:fillRect/>
          </a:stretch>
        </p:blipFill>
        <p:spPr>
          <a:xfrm>
            <a:off x="16011565" y="8339834"/>
            <a:ext cx="77443" cy="77461"/>
          </a:xfrm>
          <a:prstGeom prst="rect">
            <a:avLst/>
          </a:prstGeom>
          <a:noFill/>
          <a:ln>
            <a:noFill/>
          </a:ln>
        </p:spPr>
      </p:pic>
      <p:pic>
        <p:nvPicPr>
          <p:cNvPr id="891" name="Google Shape;891;p4" descr="Google Shape;305;p8"/>
          <p:cNvPicPr preferRelativeResize="0"/>
          <p:nvPr/>
        </p:nvPicPr>
        <p:blipFill>
          <a:blip r:embed="rId14">
            <a:alphaModFix/>
          </a:blip>
          <a:stretch>
            <a:fillRect/>
          </a:stretch>
        </p:blipFill>
        <p:spPr>
          <a:xfrm>
            <a:off x="17079258" y="8344904"/>
            <a:ext cx="67339" cy="67343"/>
          </a:xfrm>
          <a:prstGeom prst="rect">
            <a:avLst/>
          </a:prstGeom>
          <a:noFill/>
          <a:ln>
            <a:noFill/>
          </a:ln>
        </p:spPr>
      </p:pic>
      <p:sp>
        <p:nvSpPr>
          <p:cNvPr id="892" name="Google Shape;892;p4"/>
          <p:cNvSpPr/>
          <p:nvPr/>
        </p:nvSpPr>
        <p:spPr>
          <a:xfrm>
            <a:off x="17236949" y="8350789"/>
            <a:ext cx="55569" cy="55573"/>
          </a:xfrm>
          <a:custGeom>
            <a:rect l="l" t="t" r="r" b="b"/>
            <a:pathLst>
              <a:path w="21600" h="21600" extrusionOk="0">
                <a:moveTo>
                  <a:pt x="10806" y="0"/>
                </a:moveTo>
                <a:lnTo>
                  <a:pt x="6599" y="848"/>
                </a:lnTo>
                <a:lnTo>
                  <a:pt x="3164" y="3162"/>
                </a:lnTo>
                <a:lnTo>
                  <a:pt x="849" y="6594"/>
                </a:lnTo>
                <a:lnTo>
                  <a:pt x="0" y="10796"/>
                </a:lnTo>
                <a:lnTo>
                  <a:pt x="849" y="15002"/>
                </a:lnTo>
                <a:lnTo>
                  <a:pt x="3164" y="18436"/>
                </a:lnTo>
                <a:lnTo>
                  <a:pt x="6599" y="20751"/>
                </a:lnTo>
                <a:lnTo>
                  <a:pt x="10806" y="21600"/>
                </a:lnTo>
                <a:lnTo>
                  <a:pt x="15007" y="20751"/>
                </a:lnTo>
                <a:lnTo>
                  <a:pt x="18438" y="18436"/>
                </a:lnTo>
                <a:lnTo>
                  <a:pt x="20751" y="15002"/>
                </a:lnTo>
                <a:lnTo>
                  <a:pt x="21600" y="10796"/>
                </a:lnTo>
                <a:lnTo>
                  <a:pt x="20751"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a:off x="17395499" y="8357515"/>
            <a:ext cx="42105" cy="42103"/>
          </a:xfrm>
          <a:custGeom>
            <a:rect l="l" t="t" r="r" b="b"/>
            <a:pathLst>
              <a:path w="21600" h="21600" extrusionOk="0">
                <a:moveTo>
                  <a:pt x="10797" y="0"/>
                </a:moveTo>
                <a:lnTo>
                  <a:pt x="6590" y="849"/>
                </a:lnTo>
                <a:lnTo>
                  <a:pt x="3158" y="3164"/>
                </a:lnTo>
                <a:lnTo>
                  <a:pt x="847" y="6597"/>
                </a:lnTo>
                <a:lnTo>
                  <a:pt x="0" y="10800"/>
                </a:lnTo>
                <a:lnTo>
                  <a:pt x="847" y="15003"/>
                </a:lnTo>
                <a:lnTo>
                  <a:pt x="3158" y="18436"/>
                </a:lnTo>
                <a:lnTo>
                  <a:pt x="6590" y="20751"/>
                </a:lnTo>
                <a:lnTo>
                  <a:pt x="10797" y="21600"/>
                </a:lnTo>
                <a:lnTo>
                  <a:pt x="15000" y="20751"/>
                </a:lnTo>
                <a:lnTo>
                  <a:pt x="18435" y="18436"/>
                </a:lnTo>
                <a:lnTo>
                  <a:pt x="20750" y="15003"/>
                </a:lnTo>
                <a:lnTo>
                  <a:pt x="21600" y="10800"/>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a:off x="17554029" y="8364259"/>
            <a:ext cx="28638" cy="28634"/>
          </a:xfrm>
          <a:custGeom>
            <a:rect l="l" t="t" r="r" b="b"/>
            <a:pathLst>
              <a:path w="21600" h="21600" extrusionOk="0">
                <a:moveTo>
                  <a:pt x="16767" y="0"/>
                </a:moveTo>
                <a:lnTo>
                  <a:pt x="4841" y="0"/>
                </a:lnTo>
                <a:lnTo>
                  <a:pt x="0" y="4828"/>
                </a:lnTo>
                <a:lnTo>
                  <a:pt x="0" y="16755"/>
                </a:lnTo>
                <a:lnTo>
                  <a:pt x="4841" y="21600"/>
                </a:lnTo>
                <a:lnTo>
                  <a:pt x="16767" y="21600"/>
                </a:lnTo>
                <a:lnTo>
                  <a:pt x="21600" y="16755"/>
                </a:lnTo>
                <a:lnTo>
                  <a:pt x="21600" y="4828"/>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a:off x="17712579" y="8371002"/>
            <a:ext cx="15141" cy="15146"/>
          </a:xfrm>
          <a:custGeom>
            <a:rect l="l" t="t" r="r" b="b"/>
            <a:pathLst>
              <a:path w="21600" h="21600" extrusionOk="0">
                <a:moveTo>
                  <a:pt x="16791" y="0"/>
                </a:moveTo>
                <a:lnTo>
                  <a:pt x="4839" y="0"/>
                </a:lnTo>
                <a:lnTo>
                  <a:pt x="0" y="4809"/>
                </a:lnTo>
                <a:lnTo>
                  <a:pt x="0" y="16758"/>
                </a:lnTo>
                <a:lnTo>
                  <a:pt x="4839" y="21600"/>
                </a:lnTo>
                <a:lnTo>
                  <a:pt x="16791" y="21600"/>
                </a:lnTo>
                <a:lnTo>
                  <a:pt x="21600" y="16758"/>
                </a:lnTo>
                <a:lnTo>
                  <a:pt x="21600" y="4809"/>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a:off x="17865618" y="8372224"/>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a:off x="15133117" y="8524019"/>
            <a:ext cx="12701" cy="12701"/>
          </a:xfrm>
          <a:custGeom>
            <a:rect l="l" t="t" r="r" b="b"/>
            <a:pathLst>
              <a:path w="21600" h="21600" extrusionOk="0">
                <a:moveTo>
                  <a:pt x="16761" y="0"/>
                </a:moveTo>
                <a:lnTo>
                  <a:pt x="4726" y="0"/>
                </a:lnTo>
                <a:lnTo>
                  <a:pt x="0" y="4844"/>
                </a:lnTo>
                <a:lnTo>
                  <a:pt x="0" y="16750"/>
                </a:lnTo>
                <a:lnTo>
                  <a:pt x="4726" y="21600"/>
                </a:lnTo>
                <a:lnTo>
                  <a:pt x="16761" y="21600"/>
                </a:lnTo>
                <a:lnTo>
                  <a:pt x="21600" y="16750"/>
                </a:lnTo>
                <a:lnTo>
                  <a:pt x="21600" y="484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a:off x="15282016" y="8521112"/>
            <a:ext cx="18513" cy="18517"/>
          </a:xfrm>
          <a:custGeom>
            <a:rect l="l" t="t" r="r" b="b"/>
            <a:pathLst>
              <a:path w="21600" h="21600" extrusionOk="0">
                <a:moveTo>
                  <a:pt x="16762" y="0"/>
                </a:moveTo>
                <a:lnTo>
                  <a:pt x="4801" y="0"/>
                </a:lnTo>
                <a:lnTo>
                  <a:pt x="0" y="4837"/>
                </a:lnTo>
                <a:lnTo>
                  <a:pt x="0" y="16765"/>
                </a:lnTo>
                <a:lnTo>
                  <a:pt x="4801"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a:off x="15426651" y="8513959"/>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a:off x="15571295" y="8506804"/>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a:off x="15716380" y="8500060"/>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3" y="20752"/>
                </a:lnTo>
                <a:lnTo>
                  <a:pt x="18436" y="18439"/>
                </a:lnTo>
                <a:lnTo>
                  <a:pt x="20751" y="15006"/>
                </a:lnTo>
                <a:lnTo>
                  <a:pt x="21600" y="10800"/>
                </a:lnTo>
                <a:lnTo>
                  <a:pt x="20751" y="6597"/>
                </a:lnTo>
                <a:lnTo>
                  <a:pt x="18436"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2" name="Google Shape;902;p4" descr="Google Shape;316;p8"/>
          <p:cNvPicPr preferRelativeResize="0"/>
          <p:nvPr/>
        </p:nvPicPr>
        <p:blipFill>
          <a:blip r:embed="rId15">
            <a:alphaModFix/>
          </a:blip>
          <a:stretch>
            <a:fillRect/>
          </a:stretch>
        </p:blipFill>
        <p:spPr>
          <a:xfrm>
            <a:off x="15861444" y="8493333"/>
            <a:ext cx="74092" cy="74088"/>
          </a:xfrm>
          <a:prstGeom prst="rect">
            <a:avLst/>
          </a:prstGeom>
          <a:noFill/>
          <a:ln>
            <a:noFill/>
          </a:ln>
        </p:spPr>
      </p:pic>
      <p:pic>
        <p:nvPicPr>
          <p:cNvPr id="903" name="Google Shape;903;p4" descr="Google Shape;317;p8"/>
          <p:cNvPicPr preferRelativeResize="0"/>
          <p:nvPr/>
        </p:nvPicPr>
        <p:blipFill>
          <a:blip r:embed="rId16">
            <a:alphaModFix/>
          </a:blip>
          <a:stretch>
            <a:fillRect/>
          </a:stretch>
        </p:blipFill>
        <p:spPr>
          <a:xfrm>
            <a:off x="17075049" y="8492499"/>
            <a:ext cx="75757" cy="75764"/>
          </a:xfrm>
          <a:prstGeom prst="rect">
            <a:avLst/>
          </a:prstGeom>
          <a:noFill/>
          <a:ln>
            <a:noFill/>
          </a:ln>
        </p:spPr>
      </p:pic>
      <p:sp>
        <p:nvSpPr>
          <p:cNvPr id="904" name="Google Shape;904;p4"/>
          <p:cNvSpPr/>
          <p:nvPr/>
        </p:nvSpPr>
        <p:spPr>
          <a:xfrm>
            <a:off x="17234009" y="8499652"/>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a:off x="17392559" y="8506375"/>
            <a:ext cx="47990" cy="47991"/>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a:off x="17551088" y="851312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a:off x="17710477" y="8520702"/>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a:off x="17865620" y="8524019"/>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a:off x="15133106" y="8675836"/>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a:off x="15280746" y="8671651"/>
            <a:ext cx="21047" cy="21051"/>
          </a:xfrm>
          <a:custGeom>
            <a:rect l="l" t="t" r="r" b="b"/>
            <a:pathLst>
              <a:path w="21600" h="21600" extrusionOk="0">
                <a:moveTo>
                  <a:pt x="16754" y="0"/>
                </a:moveTo>
                <a:lnTo>
                  <a:pt x="4825" y="0"/>
                </a:lnTo>
                <a:lnTo>
                  <a:pt x="0" y="4848"/>
                </a:lnTo>
                <a:lnTo>
                  <a:pt x="0" y="16773"/>
                </a:lnTo>
                <a:lnTo>
                  <a:pt x="4825" y="21600"/>
                </a:lnTo>
                <a:lnTo>
                  <a:pt x="16754" y="21600"/>
                </a:lnTo>
                <a:lnTo>
                  <a:pt x="21600" y="16773"/>
                </a:lnTo>
                <a:lnTo>
                  <a:pt x="21600" y="484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15424973" y="8664090"/>
            <a:ext cx="36189" cy="36196"/>
          </a:xfrm>
          <a:custGeom>
            <a:rect l="l" t="t" r="r" b="b"/>
            <a:pathLst>
              <a:path w="21600" h="21600" extrusionOk="0">
                <a:moveTo>
                  <a:pt x="10806" y="0"/>
                </a:moveTo>
                <a:lnTo>
                  <a:pt x="6597" y="848"/>
                </a:lnTo>
                <a:lnTo>
                  <a:pt x="3162" y="3161"/>
                </a:lnTo>
                <a:lnTo>
                  <a:pt x="848" y="6592"/>
                </a:lnTo>
                <a:lnTo>
                  <a:pt x="0" y="10794"/>
                </a:lnTo>
                <a:lnTo>
                  <a:pt x="848" y="15002"/>
                </a:lnTo>
                <a:lnTo>
                  <a:pt x="3162" y="18437"/>
                </a:lnTo>
                <a:lnTo>
                  <a:pt x="6597" y="20752"/>
                </a:lnTo>
                <a:lnTo>
                  <a:pt x="10806" y="21600"/>
                </a:lnTo>
                <a:lnTo>
                  <a:pt x="15008" y="20752"/>
                </a:lnTo>
                <a:lnTo>
                  <a:pt x="18439" y="18437"/>
                </a:lnTo>
                <a:lnTo>
                  <a:pt x="20752" y="15002"/>
                </a:lnTo>
                <a:lnTo>
                  <a:pt x="21600" y="10794"/>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15569620" y="8656924"/>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3" name="Google Shape;913;p4" descr="Google Shape;327;p8"/>
          <p:cNvPicPr preferRelativeResize="0"/>
          <p:nvPr/>
        </p:nvPicPr>
        <p:blipFill>
          <a:blip r:embed="rId17">
            <a:alphaModFix/>
          </a:blip>
          <a:stretch>
            <a:fillRect/>
          </a:stretch>
        </p:blipFill>
        <p:spPr>
          <a:xfrm>
            <a:off x="15714273" y="8649760"/>
            <a:ext cx="64805" cy="64830"/>
          </a:xfrm>
          <a:prstGeom prst="rect">
            <a:avLst/>
          </a:prstGeom>
          <a:noFill/>
          <a:ln>
            <a:noFill/>
          </a:ln>
        </p:spPr>
      </p:pic>
      <p:pic>
        <p:nvPicPr>
          <p:cNvPr id="914" name="Google Shape;914;p4" descr="Google Shape;328;p8"/>
          <p:cNvPicPr preferRelativeResize="0"/>
          <p:nvPr/>
        </p:nvPicPr>
        <p:blipFill>
          <a:blip r:embed="rId18">
            <a:alphaModFix/>
          </a:blip>
          <a:stretch>
            <a:fillRect/>
          </a:stretch>
        </p:blipFill>
        <p:spPr>
          <a:xfrm>
            <a:off x="15858931" y="8642609"/>
            <a:ext cx="79129" cy="79136"/>
          </a:xfrm>
          <a:prstGeom prst="rect">
            <a:avLst/>
          </a:prstGeom>
          <a:noFill/>
          <a:ln>
            <a:noFill/>
          </a:ln>
        </p:spPr>
      </p:pic>
      <p:pic>
        <p:nvPicPr>
          <p:cNvPr id="915" name="Google Shape;915;p4" descr="Google Shape;329;p8"/>
          <p:cNvPicPr preferRelativeResize="0"/>
          <p:nvPr/>
        </p:nvPicPr>
        <p:blipFill>
          <a:blip r:embed="rId19">
            <a:alphaModFix/>
          </a:blip>
          <a:stretch>
            <a:fillRect/>
          </a:stretch>
        </p:blipFill>
        <p:spPr>
          <a:xfrm>
            <a:off x="17231495" y="8648923"/>
            <a:ext cx="66501" cy="66505"/>
          </a:xfrm>
          <a:prstGeom prst="rect">
            <a:avLst/>
          </a:prstGeom>
          <a:noFill/>
          <a:ln>
            <a:noFill/>
          </a:ln>
        </p:spPr>
      </p:pic>
      <p:sp>
        <p:nvSpPr>
          <p:cNvPr id="916" name="Google Shape;916;p4"/>
          <p:cNvSpPr/>
          <p:nvPr/>
        </p:nvSpPr>
        <p:spPr>
          <a:xfrm>
            <a:off x="17390453" y="8656076"/>
            <a:ext cx="52198" cy="52200"/>
          </a:xfrm>
          <a:custGeom>
            <a:rect l="l" t="t" r="r" b="b"/>
            <a:pathLst>
              <a:path w="21600" h="21600" extrusionOk="0">
                <a:moveTo>
                  <a:pt x="10798" y="0"/>
                </a:moveTo>
                <a:lnTo>
                  <a:pt x="6595" y="849"/>
                </a:lnTo>
                <a:lnTo>
                  <a:pt x="3163" y="3163"/>
                </a:lnTo>
                <a:lnTo>
                  <a:pt x="848" y="6596"/>
                </a:lnTo>
                <a:lnTo>
                  <a:pt x="0" y="10800"/>
                </a:lnTo>
                <a:lnTo>
                  <a:pt x="848" y="15004"/>
                </a:lnTo>
                <a:lnTo>
                  <a:pt x="3163" y="18437"/>
                </a:lnTo>
                <a:lnTo>
                  <a:pt x="6595" y="20751"/>
                </a:lnTo>
                <a:lnTo>
                  <a:pt x="10798" y="21600"/>
                </a:lnTo>
                <a:lnTo>
                  <a:pt x="15003" y="20751"/>
                </a:lnTo>
                <a:lnTo>
                  <a:pt x="18436" y="18437"/>
                </a:lnTo>
                <a:lnTo>
                  <a:pt x="20751" y="15004"/>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17549820" y="8663658"/>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17708790" y="8670817"/>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17865616" y="8675826"/>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15133106" y="8827641"/>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15280320" y="8823043"/>
            <a:ext cx="21885" cy="21889"/>
          </a:xfrm>
          <a:custGeom>
            <a:rect l="l" t="t" r="r" b="b"/>
            <a:pathLst>
              <a:path w="21600" h="21600" extrusionOk="0">
                <a:moveTo>
                  <a:pt x="12236" y="0"/>
                </a:moveTo>
                <a:lnTo>
                  <a:pt x="9374" y="0"/>
                </a:lnTo>
                <a:lnTo>
                  <a:pt x="7988" y="273"/>
                </a:lnTo>
                <a:lnTo>
                  <a:pt x="0" y="9367"/>
                </a:lnTo>
                <a:lnTo>
                  <a:pt x="0" y="12232"/>
                </a:lnTo>
                <a:lnTo>
                  <a:pt x="9374" y="21600"/>
                </a:lnTo>
                <a:lnTo>
                  <a:pt x="12236" y="21600"/>
                </a:lnTo>
                <a:lnTo>
                  <a:pt x="21600" y="12232"/>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15424545" y="8815464"/>
            <a:ext cx="37046" cy="37055"/>
          </a:xfrm>
          <a:custGeom>
            <a:rect l="l" t="t" r="r" b="b"/>
            <a:pathLst>
              <a:path w="21600" h="21600" extrusionOk="0">
                <a:moveTo>
                  <a:pt x="10806" y="0"/>
                </a:moveTo>
                <a:lnTo>
                  <a:pt x="6596" y="848"/>
                </a:lnTo>
                <a:lnTo>
                  <a:pt x="3161" y="3162"/>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15568772" y="8807889"/>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4" name="Google Shape;924;p4" descr="Google Shape;338;p8"/>
          <p:cNvPicPr preferRelativeResize="0"/>
          <p:nvPr/>
        </p:nvPicPr>
        <p:blipFill>
          <a:blip r:embed="rId4">
            <a:alphaModFix/>
          </a:blip>
          <a:stretch>
            <a:fillRect/>
          </a:stretch>
        </p:blipFill>
        <p:spPr>
          <a:xfrm>
            <a:off x="15713438" y="8800729"/>
            <a:ext cx="66501" cy="66505"/>
          </a:xfrm>
          <a:prstGeom prst="rect">
            <a:avLst/>
          </a:prstGeom>
          <a:noFill/>
          <a:ln>
            <a:noFill/>
          </a:ln>
        </p:spPr>
      </p:pic>
      <p:pic>
        <p:nvPicPr>
          <p:cNvPr id="925" name="Google Shape;925;p4" descr="Google Shape;339;p8"/>
          <p:cNvPicPr preferRelativeResize="0"/>
          <p:nvPr/>
        </p:nvPicPr>
        <p:blipFill>
          <a:blip r:embed="rId20">
            <a:alphaModFix/>
          </a:blip>
          <a:stretch>
            <a:fillRect/>
          </a:stretch>
        </p:blipFill>
        <p:spPr>
          <a:xfrm>
            <a:off x="17230638" y="8799891"/>
            <a:ext cx="68197" cy="68203"/>
          </a:xfrm>
          <a:prstGeom prst="rect">
            <a:avLst/>
          </a:prstGeom>
          <a:noFill/>
          <a:ln>
            <a:noFill/>
          </a:ln>
        </p:spPr>
      </p:pic>
      <p:sp>
        <p:nvSpPr>
          <p:cNvPr id="926" name="Google Shape;926;p4"/>
          <p:cNvSpPr/>
          <p:nvPr/>
        </p:nvSpPr>
        <p:spPr>
          <a:xfrm>
            <a:off x="17390025" y="8807473"/>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7" name="Google Shape;927;p4" descr="Google Shape;341;p8"/>
          <p:cNvPicPr preferRelativeResize="0"/>
          <p:nvPr/>
        </p:nvPicPr>
        <p:blipFill>
          <a:blip r:embed="rId21">
            <a:alphaModFix/>
          </a:blip>
          <a:stretch>
            <a:fillRect/>
          </a:stretch>
        </p:blipFill>
        <p:spPr>
          <a:xfrm>
            <a:off x="15857663" y="8185924"/>
            <a:ext cx="1296516" cy="1296544"/>
          </a:xfrm>
          <a:prstGeom prst="rect">
            <a:avLst/>
          </a:prstGeom>
          <a:noFill/>
          <a:ln>
            <a:noFill/>
          </a:ln>
        </p:spPr>
      </p:pic>
      <p:sp>
        <p:nvSpPr>
          <p:cNvPr id="928" name="Google Shape;928;p4"/>
          <p:cNvSpPr/>
          <p:nvPr/>
        </p:nvSpPr>
        <p:spPr>
          <a:xfrm>
            <a:off x="17548985" y="8814626"/>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17708370" y="8822200"/>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17865607" y="8827642"/>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15133106" y="8979448"/>
            <a:ext cx="12701" cy="12701"/>
          </a:xfrm>
          <a:custGeom>
            <a:rect l="l" t="t" r="r" b="b"/>
            <a:pathLst>
              <a:path w="21600" h="21600" extrusionOk="0">
                <a:moveTo>
                  <a:pt x="16754" y="0"/>
                </a:moveTo>
                <a:lnTo>
                  <a:pt x="4842" y="0"/>
                </a:lnTo>
                <a:lnTo>
                  <a:pt x="0" y="4828"/>
                </a:lnTo>
                <a:lnTo>
                  <a:pt x="0" y="16769"/>
                </a:lnTo>
                <a:lnTo>
                  <a:pt x="4842" y="21600"/>
                </a:lnTo>
                <a:lnTo>
                  <a:pt x="16754" y="21600"/>
                </a:lnTo>
                <a:lnTo>
                  <a:pt x="21600" y="16769"/>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15280739" y="8975271"/>
            <a:ext cx="21047" cy="21047"/>
          </a:xfrm>
          <a:custGeom>
            <a:rect l="l" t="t" r="r" b="b"/>
            <a:pathLst>
              <a:path w="21600" h="21600" extrusionOk="0">
                <a:moveTo>
                  <a:pt x="13788" y="0"/>
                </a:moveTo>
                <a:lnTo>
                  <a:pt x="7812" y="0"/>
                </a:lnTo>
                <a:lnTo>
                  <a:pt x="5276" y="1054"/>
                </a:lnTo>
                <a:lnTo>
                  <a:pt x="1053" y="5272"/>
                </a:lnTo>
                <a:lnTo>
                  <a:pt x="0" y="7816"/>
                </a:lnTo>
                <a:lnTo>
                  <a:pt x="0" y="13781"/>
                </a:lnTo>
                <a:lnTo>
                  <a:pt x="1053" y="16328"/>
                </a:lnTo>
                <a:lnTo>
                  <a:pt x="5276" y="20546"/>
                </a:lnTo>
                <a:lnTo>
                  <a:pt x="7812" y="21600"/>
                </a:lnTo>
                <a:lnTo>
                  <a:pt x="13788" y="21600"/>
                </a:lnTo>
                <a:lnTo>
                  <a:pt x="16324" y="20546"/>
                </a:lnTo>
                <a:lnTo>
                  <a:pt x="20547" y="16328"/>
                </a:lnTo>
                <a:lnTo>
                  <a:pt x="21600" y="13781"/>
                </a:lnTo>
                <a:lnTo>
                  <a:pt x="21600" y="7816"/>
                </a:lnTo>
                <a:lnTo>
                  <a:pt x="20547" y="5272"/>
                </a:lnTo>
                <a:lnTo>
                  <a:pt x="1632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15424973" y="8967698"/>
            <a:ext cx="36189" cy="36195"/>
          </a:xfrm>
          <a:custGeom>
            <a:rect l="l" t="t" r="r" b="b"/>
            <a:pathLst>
              <a:path w="21600" h="21600" extrusionOk="0">
                <a:moveTo>
                  <a:pt x="10806" y="0"/>
                </a:moveTo>
                <a:lnTo>
                  <a:pt x="6597" y="848"/>
                </a:lnTo>
                <a:lnTo>
                  <a:pt x="3162" y="3161"/>
                </a:lnTo>
                <a:lnTo>
                  <a:pt x="848" y="6593"/>
                </a:lnTo>
                <a:lnTo>
                  <a:pt x="0" y="10794"/>
                </a:lnTo>
                <a:lnTo>
                  <a:pt x="848" y="15003"/>
                </a:lnTo>
                <a:lnTo>
                  <a:pt x="3162" y="18437"/>
                </a:lnTo>
                <a:lnTo>
                  <a:pt x="6597" y="20751"/>
                </a:lnTo>
                <a:lnTo>
                  <a:pt x="10806" y="21600"/>
                </a:lnTo>
                <a:lnTo>
                  <a:pt x="15008" y="20751"/>
                </a:lnTo>
                <a:lnTo>
                  <a:pt x="18439" y="18437"/>
                </a:lnTo>
                <a:lnTo>
                  <a:pt x="20752" y="15003"/>
                </a:lnTo>
                <a:lnTo>
                  <a:pt x="21600" y="10794"/>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15569620" y="8960535"/>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5" name="Google Shape;935;p4" descr="Google Shape;349;p8"/>
          <p:cNvPicPr preferRelativeResize="0"/>
          <p:nvPr/>
        </p:nvPicPr>
        <p:blipFill>
          <a:blip r:embed="rId22">
            <a:alphaModFix/>
          </a:blip>
          <a:stretch>
            <a:fillRect/>
          </a:stretch>
        </p:blipFill>
        <p:spPr>
          <a:xfrm>
            <a:off x="15714273" y="8953373"/>
            <a:ext cx="64805" cy="64830"/>
          </a:xfrm>
          <a:prstGeom prst="rect">
            <a:avLst/>
          </a:prstGeom>
          <a:noFill/>
          <a:ln>
            <a:noFill/>
          </a:ln>
        </p:spPr>
      </p:pic>
      <p:pic>
        <p:nvPicPr>
          <p:cNvPr id="936" name="Google Shape;936;p4" descr="Google Shape;350;p8"/>
          <p:cNvPicPr preferRelativeResize="0"/>
          <p:nvPr/>
        </p:nvPicPr>
        <p:blipFill>
          <a:blip r:embed="rId19">
            <a:alphaModFix/>
          </a:blip>
          <a:stretch>
            <a:fillRect/>
          </a:stretch>
        </p:blipFill>
        <p:spPr>
          <a:xfrm>
            <a:off x="17231495" y="8952535"/>
            <a:ext cx="66501" cy="66505"/>
          </a:xfrm>
          <a:prstGeom prst="rect">
            <a:avLst/>
          </a:prstGeom>
          <a:noFill/>
          <a:ln>
            <a:noFill/>
          </a:ln>
        </p:spPr>
      </p:pic>
      <p:sp>
        <p:nvSpPr>
          <p:cNvPr id="937" name="Google Shape;937;p4"/>
          <p:cNvSpPr/>
          <p:nvPr/>
        </p:nvSpPr>
        <p:spPr>
          <a:xfrm>
            <a:off x="17390442" y="8959693"/>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17549413" y="8966840"/>
            <a:ext cx="37874" cy="37893"/>
          </a:xfrm>
          <a:custGeom>
            <a:rect l="l" t="t" r="r" b="b"/>
            <a:pathLst>
              <a:path w="21600" h="21600" extrusionOk="0">
                <a:moveTo>
                  <a:pt x="10803" y="0"/>
                </a:moveTo>
                <a:lnTo>
                  <a:pt x="6598" y="849"/>
                </a:lnTo>
                <a:lnTo>
                  <a:pt x="3164" y="3163"/>
                </a:lnTo>
                <a:lnTo>
                  <a:pt x="849" y="6597"/>
                </a:lnTo>
                <a:lnTo>
                  <a:pt x="0" y="10800"/>
                </a:lnTo>
                <a:lnTo>
                  <a:pt x="849" y="15003"/>
                </a:lnTo>
                <a:lnTo>
                  <a:pt x="3164" y="18436"/>
                </a:lnTo>
                <a:lnTo>
                  <a:pt x="6598" y="20751"/>
                </a:lnTo>
                <a:lnTo>
                  <a:pt x="10803" y="21600"/>
                </a:lnTo>
                <a:lnTo>
                  <a:pt x="15006" y="20751"/>
                </a:lnTo>
                <a:lnTo>
                  <a:pt x="18439" y="18436"/>
                </a:lnTo>
                <a:lnTo>
                  <a:pt x="20752" y="15003"/>
                </a:lnTo>
                <a:lnTo>
                  <a:pt x="21600" y="10800"/>
                </a:lnTo>
                <a:lnTo>
                  <a:pt x="20752" y="6597"/>
                </a:lnTo>
                <a:lnTo>
                  <a:pt x="18439" y="3163"/>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17708790" y="8974429"/>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17865616" y="8979437"/>
            <a:ext cx="12701" cy="12701"/>
          </a:xfrm>
          <a:custGeom>
            <a:rect l="l" t="t" r="r" b="b"/>
            <a:pathLst>
              <a:path w="21600" h="21600" extrusionOk="0">
                <a:moveTo>
                  <a:pt x="16738" y="0"/>
                </a:moveTo>
                <a:lnTo>
                  <a:pt x="4780" y="0"/>
                </a:lnTo>
                <a:lnTo>
                  <a:pt x="0" y="4846"/>
                </a:lnTo>
                <a:lnTo>
                  <a:pt x="0" y="16807"/>
                </a:lnTo>
                <a:lnTo>
                  <a:pt x="4780" y="21600"/>
                </a:lnTo>
                <a:lnTo>
                  <a:pt x="16738" y="21600"/>
                </a:lnTo>
                <a:lnTo>
                  <a:pt x="21600" y="16807"/>
                </a:lnTo>
                <a:lnTo>
                  <a:pt x="21600" y="4846"/>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15133107" y="9131250"/>
            <a:ext cx="12701" cy="12701"/>
          </a:xfrm>
          <a:custGeom>
            <a:rect l="l" t="t" r="r" b="b"/>
            <a:pathLst>
              <a:path w="21600" h="21600" extrusionOk="0">
                <a:moveTo>
                  <a:pt x="17978" y="0"/>
                </a:moveTo>
                <a:lnTo>
                  <a:pt x="3622" y="0"/>
                </a:lnTo>
                <a:lnTo>
                  <a:pt x="0" y="3596"/>
                </a:lnTo>
                <a:lnTo>
                  <a:pt x="0" y="18000"/>
                </a:lnTo>
                <a:lnTo>
                  <a:pt x="3622" y="21600"/>
                </a:lnTo>
                <a:lnTo>
                  <a:pt x="17978" y="21600"/>
                </a:lnTo>
                <a:lnTo>
                  <a:pt x="21600" y="18000"/>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15282005" y="9128337"/>
            <a:ext cx="18513" cy="18521"/>
          </a:xfrm>
          <a:custGeom>
            <a:rect l="l" t="t" r="r" b="b"/>
            <a:pathLst>
              <a:path w="21600" h="21600" extrusionOk="0">
                <a:moveTo>
                  <a:pt x="13781" y="0"/>
                </a:moveTo>
                <a:lnTo>
                  <a:pt x="7819" y="0"/>
                </a:lnTo>
                <a:lnTo>
                  <a:pt x="5265" y="1054"/>
                </a:lnTo>
                <a:lnTo>
                  <a:pt x="1050" y="5273"/>
                </a:lnTo>
                <a:lnTo>
                  <a:pt x="0" y="7818"/>
                </a:lnTo>
                <a:lnTo>
                  <a:pt x="0" y="13783"/>
                </a:lnTo>
                <a:lnTo>
                  <a:pt x="1050" y="16328"/>
                </a:lnTo>
                <a:lnTo>
                  <a:pt x="5265" y="20547"/>
                </a:lnTo>
                <a:lnTo>
                  <a:pt x="7819" y="21600"/>
                </a:lnTo>
                <a:lnTo>
                  <a:pt x="13781" y="21600"/>
                </a:lnTo>
                <a:lnTo>
                  <a:pt x="16334" y="20547"/>
                </a:lnTo>
                <a:lnTo>
                  <a:pt x="20550" y="16328"/>
                </a:lnTo>
                <a:lnTo>
                  <a:pt x="21600" y="13783"/>
                </a:lnTo>
                <a:lnTo>
                  <a:pt x="21600" y="7818"/>
                </a:lnTo>
                <a:lnTo>
                  <a:pt x="20550" y="5273"/>
                </a:lnTo>
                <a:lnTo>
                  <a:pt x="16334" y="1054"/>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15426651" y="9121181"/>
            <a:ext cx="32838" cy="32845"/>
          </a:xfrm>
          <a:custGeom>
            <a:rect l="l" t="t" r="r" b="b"/>
            <a:pathLst>
              <a:path w="21600" h="21600" extrusionOk="0">
                <a:moveTo>
                  <a:pt x="16772" y="0"/>
                </a:moveTo>
                <a:lnTo>
                  <a:pt x="4842" y="0"/>
                </a:lnTo>
                <a:lnTo>
                  <a:pt x="0" y="4831"/>
                </a:lnTo>
                <a:lnTo>
                  <a:pt x="0" y="16754"/>
                </a:lnTo>
                <a:lnTo>
                  <a:pt x="4842" y="21600"/>
                </a:lnTo>
                <a:lnTo>
                  <a:pt x="16772" y="21600"/>
                </a:lnTo>
                <a:lnTo>
                  <a:pt x="21600" y="16754"/>
                </a:lnTo>
                <a:lnTo>
                  <a:pt x="21600" y="4831"/>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15571305" y="9114024"/>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15715949" y="9106876"/>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17233599" y="9106446"/>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17392131" y="9113183"/>
            <a:ext cx="48827" cy="48830"/>
          </a:xfrm>
          <a:custGeom>
            <a:rect l="l" t="t" r="r" b="b"/>
            <a:pathLst>
              <a:path w="21600" h="21600" extrusionOk="0">
                <a:moveTo>
                  <a:pt x="12234" y="0"/>
                </a:moveTo>
                <a:lnTo>
                  <a:pt x="9371" y="0"/>
                </a:lnTo>
                <a:lnTo>
                  <a:pt x="7991" y="274"/>
                </a:lnTo>
                <a:lnTo>
                  <a:pt x="0" y="9368"/>
                </a:lnTo>
                <a:lnTo>
                  <a:pt x="0" y="12232"/>
                </a:lnTo>
                <a:lnTo>
                  <a:pt x="9371" y="21600"/>
                </a:lnTo>
                <a:lnTo>
                  <a:pt x="12234" y="21600"/>
                </a:lnTo>
                <a:lnTo>
                  <a:pt x="21600" y="12232"/>
                </a:lnTo>
                <a:lnTo>
                  <a:pt x="21600" y="9368"/>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17551088" y="9120342"/>
            <a:ext cx="34523" cy="34521"/>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17710048" y="9127496"/>
            <a:ext cx="20210" cy="20206"/>
          </a:xfrm>
          <a:custGeom>
            <a:rect l="l" t="t" r="r" b="b"/>
            <a:pathLst>
              <a:path w="21600" h="21600" extrusionOk="0">
                <a:moveTo>
                  <a:pt x="13789" y="0"/>
                </a:moveTo>
                <a:lnTo>
                  <a:pt x="7823" y="0"/>
                </a:lnTo>
                <a:lnTo>
                  <a:pt x="5271" y="1054"/>
                </a:lnTo>
                <a:lnTo>
                  <a:pt x="1062" y="5271"/>
                </a:lnTo>
                <a:lnTo>
                  <a:pt x="0" y="7817"/>
                </a:lnTo>
                <a:lnTo>
                  <a:pt x="0" y="13782"/>
                </a:lnTo>
                <a:lnTo>
                  <a:pt x="1062" y="16327"/>
                </a:lnTo>
                <a:lnTo>
                  <a:pt x="5271" y="20546"/>
                </a:lnTo>
                <a:lnTo>
                  <a:pt x="7823" y="21600"/>
                </a:lnTo>
                <a:lnTo>
                  <a:pt x="13789" y="21600"/>
                </a:lnTo>
                <a:lnTo>
                  <a:pt x="16329" y="20546"/>
                </a:lnTo>
                <a:lnTo>
                  <a:pt x="20548" y="16327"/>
                </a:lnTo>
                <a:lnTo>
                  <a:pt x="21600" y="13782"/>
                </a:lnTo>
                <a:lnTo>
                  <a:pt x="21600" y="7817"/>
                </a:lnTo>
                <a:lnTo>
                  <a:pt x="20548" y="5271"/>
                </a:lnTo>
                <a:lnTo>
                  <a:pt x="16329"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17865613" y="9131249"/>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42" y="20545"/>
                </a:lnTo>
                <a:lnTo>
                  <a:pt x="20523" y="16326"/>
                </a:lnTo>
                <a:lnTo>
                  <a:pt x="21600" y="13783"/>
                </a:lnTo>
                <a:lnTo>
                  <a:pt x="21600" y="7813"/>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15133110"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15284118" y="9282244"/>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15429171" y="9275513"/>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
          <p:cNvSpPr/>
          <p:nvPr/>
        </p:nvSpPr>
        <p:spPr>
          <a:xfrm>
            <a:off x="15574246" y="9268780"/>
            <a:ext cx="41256" cy="41252"/>
          </a:xfrm>
          <a:custGeom>
            <a:rect l="l" t="t" r="r" b="b"/>
            <a:pathLst>
              <a:path w="21600" h="21600" extrusionOk="0">
                <a:moveTo>
                  <a:pt x="12231" y="0"/>
                </a:moveTo>
                <a:lnTo>
                  <a:pt x="9369" y="0"/>
                </a:lnTo>
                <a:lnTo>
                  <a:pt x="7993" y="273"/>
                </a:lnTo>
                <a:lnTo>
                  <a:pt x="0" y="9368"/>
                </a:lnTo>
                <a:lnTo>
                  <a:pt x="0" y="12232"/>
                </a:lnTo>
                <a:lnTo>
                  <a:pt x="9369" y="21600"/>
                </a:lnTo>
                <a:lnTo>
                  <a:pt x="12231" y="21600"/>
                </a:lnTo>
                <a:lnTo>
                  <a:pt x="21600" y="12232"/>
                </a:lnTo>
                <a:lnTo>
                  <a:pt x="21600" y="9368"/>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
          <p:cNvSpPr/>
          <p:nvPr/>
        </p:nvSpPr>
        <p:spPr>
          <a:xfrm>
            <a:off x="15719323" y="9262044"/>
            <a:ext cx="54721" cy="54723"/>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17236543" y="9261194"/>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17395073" y="9267936"/>
            <a:ext cx="42942" cy="42937"/>
          </a:xfrm>
          <a:custGeom>
            <a:rect l="l" t="t" r="r" b="b"/>
            <a:pathLst>
              <a:path w="21600" h="21600" extrusionOk="0">
                <a:moveTo>
                  <a:pt x="12230" y="0"/>
                </a:moveTo>
                <a:lnTo>
                  <a:pt x="9370" y="0"/>
                </a:lnTo>
                <a:lnTo>
                  <a:pt x="7990" y="274"/>
                </a:lnTo>
                <a:lnTo>
                  <a:pt x="0" y="9368"/>
                </a:lnTo>
                <a:lnTo>
                  <a:pt x="0" y="12232"/>
                </a:lnTo>
                <a:lnTo>
                  <a:pt x="9370" y="21600"/>
                </a:lnTo>
                <a:lnTo>
                  <a:pt x="12230" y="21600"/>
                </a:lnTo>
                <a:lnTo>
                  <a:pt x="21600" y="12232"/>
                </a:lnTo>
                <a:lnTo>
                  <a:pt x="21600" y="9368"/>
                </a:lnTo>
                <a:lnTo>
                  <a:pt x="13610"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a:off x="17553612" y="9274672"/>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a:off x="17712151" y="9281406"/>
            <a:ext cx="16001" cy="16004"/>
          </a:xfrm>
          <a:custGeom>
            <a:rect l="l" t="t" r="r" b="b"/>
            <a:pathLst>
              <a:path w="21600" h="21600" extrusionOk="0">
                <a:moveTo>
                  <a:pt x="16750" y="0"/>
                </a:moveTo>
                <a:lnTo>
                  <a:pt x="4835" y="0"/>
                </a:lnTo>
                <a:lnTo>
                  <a:pt x="0" y="4842"/>
                </a:lnTo>
                <a:lnTo>
                  <a:pt x="0" y="16758"/>
                </a:lnTo>
                <a:lnTo>
                  <a:pt x="4835" y="21600"/>
                </a:lnTo>
                <a:lnTo>
                  <a:pt x="16750" y="21600"/>
                </a:lnTo>
                <a:lnTo>
                  <a:pt x="21600" y="16758"/>
                </a:lnTo>
                <a:lnTo>
                  <a:pt x="21600" y="4842"/>
                </a:lnTo>
                <a:lnTo>
                  <a:pt x="1675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a:off x="17865613" y="928305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a:off x="15284910" y="9434858"/>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a:off x="15432126" y="9430265"/>
            <a:ext cx="21885" cy="21890"/>
          </a:xfrm>
          <a:custGeom>
            <a:rect l="l" t="t" r="r" b="b"/>
            <a:pathLst>
              <a:path w="21600" h="21600" extrusionOk="0">
                <a:moveTo>
                  <a:pt x="12236" y="0"/>
                </a:moveTo>
                <a:lnTo>
                  <a:pt x="9374" y="0"/>
                </a:lnTo>
                <a:lnTo>
                  <a:pt x="7988" y="273"/>
                </a:lnTo>
                <a:lnTo>
                  <a:pt x="0" y="9368"/>
                </a:lnTo>
                <a:lnTo>
                  <a:pt x="0" y="12232"/>
                </a:lnTo>
                <a:lnTo>
                  <a:pt x="9374" y="21600"/>
                </a:lnTo>
                <a:lnTo>
                  <a:pt x="12236" y="21600"/>
                </a:lnTo>
                <a:lnTo>
                  <a:pt x="21600" y="12232"/>
                </a:lnTo>
                <a:lnTo>
                  <a:pt x="21600" y="9368"/>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a:off x="15577620" y="9423950"/>
            <a:ext cx="34513" cy="34520"/>
          </a:xfrm>
          <a:custGeom>
            <a:rect l="l" t="t" r="r" b="b"/>
            <a:pathLst>
              <a:path w="21600" h="21600" extrusionOk="0">
                <a:moveTo>
                  <a:pt x="12228" y="0"/>
                </a:moveTo>
                <a:lnTo>
                  <a:pt x="9364" y="0"/>
                </a:lnTo>
                <a:lnTo>
                  <a:pt x="7989" y="273"/>
                </a:lnTo>
                <a:lnTo>
                  <a:pt x="0" y="9368"/>
                </a:lnTo>
                <a:lnTo>
                  <a:pt x="0" y="12233"/>
                </a:lnTo>
                <a:lnTo>
                  <a:pt x="9364" y="21600"/>
                </a:lnTo>
                <a:lnTo>
                  <a:pt x="12228" y="21600"/>
                </a:lnTo>
                <a:lnTo>
                  <a:pt x="21600" y="12233"/>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a:off x="15723532" y="9418059"/>
            <a:ext cx="46303" cy="46305"/>
          </a:xfrm>
          <a:custGeom>
            <a:rect l="l" t="t" r="r" b="b"/>
            <a:pathLst>
              <a:path w="21600" h="21600" extrusionOk="0">
                <a:moveTo>
                  <a:pt x="12231" y="0"/>
                </a:moveTo>
                <a:lnTo>
                  <a:pt x="9364" y="0"/>
                </a:lnTo>
                <a:lnTo>
                  <a:pt x="7986" y="274"/>
                </a:lnTo>
                <a:lnTo>
                  <a:pt x="0" y="9368"/>
                </a:lnTo>
                <a:lnTo>
                  <a:pt x="0" y="12232"/>
                </a:lnTo>
                <a:lnTo>
                  <a:pt x="9364"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a:off x="15869862" y="9412591"/>
            <a:ext cx="57246" cy="57248"/>
          </a:xfrm>
          <a:custGeom>
            <a:rect l="l" t="t" r="r" b="b"/>
            <a:pathLst>
              <a:path w="21600" h="21600" extrusionOk="0">
                <a:moveTo>
                  <a:pt x="10806" y="0"/>
                </a:moveTo>
                <a:lnTo>
                  <a:pt x="6600" y="848"/>
                </a:lnTo>
                <a:lnTo>
                  <a:pt x="3165" y="3161"/>
                </a:lnTo>
                <a:lnTo>
                  <a:pt x="849" y="6593"/>
                </a:lnTo>
                <a:lnTo>
                  <a:pt x="0" y="10796"/>
                </a:lnTo>
                <a:lnTo>
                  <a:pt x="849" y="15001"/>
                </a:lnTo>
                <a:lnTo>
                  <a:pt x="3165" y="18435"/>
                </a:lnTo>
                <a:lnTo>
                  <a:pt x="6600" y="20751"/>
                </a:lnTo>
                <a:lnTo>
                  <a:pt x="10806" y="21600"/>
                </a:lnTo>
                <a:lnTo>
                  <a:pt x="15008" y="20751"/>
                </a:lnTo>
                <a:lnTo>
                  <a:pt x="18439" y="18435"/>
                </a:lnTo>
                <a:lnTo>
                  <a:pt x="20752" y="15001"/>
                </a:lnTo>
                <a:lnTo>
                  <a:pt x="21600" y="10796"/>
                </a:lnTo>
                <a:lnTo>
                  <a:pt x="20752" y="6593"/>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6" name="Google Shape;966;p4" descr="Google Shape;380;p8"/>
          <p:cNvPicPr preferRelativeResize="0"/>
          <p:nvPr/>
        </p:nvPicPr>
        <p:blipFill>
          <a:blip r:embed="rId23">
            <a:alphaModFix/>
          </a:blip>
          <a:stretch>
            <a:fillRect/>
          </a:stretch>
        </p:blipFill>
        <p:spPr>
          <a:xfrm>
            <a:off x="16016622" y="9407544"/>
            <a:ext cx="67339" cy="67343"/>
          </a:xfrm>
          <a:prstGeom prst="rect">
            <a:avLst/>
          </a:prstGeom>
          <a:noFill/>
          <a:ln>
            <a:noFill/>
          </a:ln>
        </p:spPr>
      </p:pic>
      <p:pic>
        <p:nvPicPr>
          <p:cNvPr id="967" name="Google Shape;967;p4" descr="Google Shape;381;p8"/>
          <p:cNvPicPr preferRelativeResize="0"/>
          <p:nvPr/>
        </p:nvPicPr>
        <p:blipFill>
          <a:blip r:embed="rId24">
            <a:alphaModFix/>
          </a:blip>
          <a:stretch>
            <a:fillRect/>
          </a:stretch>
        </p:blipFill>
        <p:spPr>
          <a:xfrm>
            <a:off x="16164209" y="9403324"/>
            <a:ext cx="75768" cy="75772"/>
          </a:xfrm>
          <a:prstGeom prst="rect">
            <a:avLst/>
          </a:prstGeom>
          <a:noFill/>
          <a:ln>
            <a:noFill/>
          </a:ln>
        </p:spPr>
      </p:pic>
      <p:sp>
        <p:nvSpPr>
          <p:cNvPr id="968" name="Google Shape;968;p4"/>
          <p:cNvSpPr/>
          <p:nvPr/>
        </p:nvSpPr>
        <p:spPr>
          <a:xfrm>
            <a:off x="17241169" y="9417637"/>
            <a:ext cx="47140" cy="47147"/>
          </a:xfrm>
          <a:custGeom>
            <a:rect l="l" t="t" r="r" b="b"/>
            <a:pathLst>
              <a:path w="21600" h="21600" extrusionOk="0">
                <a:moveTo>
                  <a:pt x="12230" y="0"/>
                </a:moveTo>
                <a:lnTo>
                  <a:pt x="9366" y="0"/>
                </a:lnTo>
                <a:lnTo>
                  <a:pt x="7989" y="274"/>
                </a:lnTo>
                <a:lnTo>
                  <a:pt x="0" y="9367"/>
                </a:lnTo>
                <a:lnTo>
                  <a:pt x="0" y="12232"/>
                </a:lnTo>
                <a:lnTo>
                  <a:pt x="9366" y="21600"/>
                </a:lnTo>
                <a:lnTo>
                  <a:pt x="12230" y="21600"/>
                </a:lnTo>
                <a:lnTo>
                  <a:pt x="21600" y="12232"/>
                </a:lnTo>
                <a:lnTo>
                  <a:pt x="21600" y="9367"/>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a:off x="17398871" y="9423526"/>
            <a:ext cx="35351" cy="35359"/>
          </a:xfrm>
          <a:custGeom>
            <a:rect l="l" t="t" r="r" b="b"/>
            <a:pathLst>
              <a:path w="21600" h="21600" extrusionOk="0">
                <a:moveTo>
                  <a:pt x="16757" y="0"/>
                </a:moveTo>
                <a:lnTo>
                  <a:pt x="4830" y="0"/>
                </a:lnTo>
                <a:lnTo>
                  <a:pt x="0" y="4842"/>
                </a:lnTo>
                <a:lnTo>
                  <a:pt x="0" y="16771"/>
                </a:lnTo>
                <a:lnTo>
                  <a:pt x="4830" y="21600"/>
                </a:lnTo>
                <a:lnTo>
                  <a:pt x="16757" y="21600"/>
                </a:lnTo>
                <a:lnTo>
                  <a:pt x="21600" y="16771"/>
                </a:lnTo>
                <a:lnTo>
                  <a:pt x="21600" y="4842"/>
                </a:lnTo>
                <a:lnTo>
                  <a:pt x="1675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a:off x="17556566" y="9429424"/>
            <a:ext cx="23570" cy="23575"/>
          </a:xfrm>
          <a:custGeom>
            <a:rect l="l" t="t" r="r" b="b"/>
            <a:pathLst>
              <a:path w="21600" h="21600" extrusionOk="0">
                <a:moveTo>
                  <a:pt x="12235" y="0"/>
                </a:moveTo>
                <a:lnTo>
                  <a:pt x="9365" y="0"/>
                </a:lnTo>
                <a:lnTo>
                  <a:pt x="7983" y="274"/>
                </a:lnTo>
                <a:lnTo>
                  <a:pt x="0" y="9367"/>
                </a:lnTo>
                <a:lnTo>
                  <a:pt x="0" y="12232"/>
                </a:lnTo>
                <a:lnTo>
                  <a:pt x="9365" y="21600"/>
                </a:lnTo>
                <a:lnTo>
                  <a:pt x="12235" y="21600"/>
                </a:lnTo>
                <a:lnTo>
                  <a:pt x="21600" y="12232"/>
                </a:lnTo>
                <a:lnTo>
                  <a:pt x="21600" y="9367"/>
                </a:lnTo>
                <a:lnTo>
                  <a:pt x="13607"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a:off x="17713813" y="9434853"/>
            <a:ext cx="12701" cy="12701"/>
          </a:xfrm>
          <a:custGeom>
            <a:rect l="l" t="t" r="r" b="b"/>
            <a:pathLst>
              <a:path w="21600" h="21600" extrusionOk="0">
                <a:moveTo>
                  <a:pt x="16783" y="0"/>
                </a:moveTo>
                <a:lnTo>
                  <a:pt x="4839" y="0"/>
                </a:lnTo>
                <a:lnTo>
                  <a:pt x="0" y="4824"/>
                </a:lnTo>
                <a:lnTo>
                  <a:pt x="0" y="16773"/>
                </a:lnTo>
                <a:lnTo>
                  <a:pt x="4839"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a:off x="17865616" y="9434861"/>
            <a:ext cx="12701" cy="12701"/>
          </a:xfrm>
          <a:custGeom>
            <a:rect l="l" t="t" r="r" b="b"/>
            <a:pathLst>
              <a:path w="21600" h="21600" extrusionOk="0">
                <a:moveTo>
                  <a:pt x="17856" y="0"/>
                </a:moveTo>
                <a:lnTo>
                  <a:pt x="3719" y="0"/>
                </a:lnTo>
                <a:lnTo>
                  <a:pt x="0" y="3617"/>
                </a:lnTo>
                <a:lnTo>
                  <a:pt x="0" y="18009"/>
                </a:lnTo>
                <a:lnTo>
                  <a:pt x="3719" y="21600"/>
                </a:lnTo>
                <a:lnTo>
                  <a:pt x="17856" y="21600"/>
                </a:lnTo>
                <a:lnTo>
                  <a:pt x="21600" y="18009"/>
                </a:lnTo>
                <a:lnTo>
                  <a:pt x="21600" y="3617"/>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a:off x="15284918" y="9586665"/>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a:off x="15436335" y="9586280"/>
            <a:ext cx="13467" cy="13469"/>
          </a:xfrm>
          <a:custGeom>
            <a:rect l="l" t="t" r="r" b="b"/>
            <a:pathLst>
              <a:path w="21600" h="21600" extrusionOk="0">
                <a:moveTo>
                  <a:pt x="13789" y="0"/>
                </a:moveTo>
                <a:lnTo>
                  <a:pt x="7809" y="0"/>
                </a:lnTo>
                <a:lnTo>
                  <a:pt x="5273" y="1054"/>
                </a:lnTo>
                <a:lnTo>
                  <a:pt x="1057" y="5272"/>
                </a:lnTo>
                <a:lnTo>
                  <a:pt x="0" y="7819"/>
                </a:lnTo>
                <a:lnTo>
                  <a:pt x="0" y="13783"/>
                </a:lnTo>
                <a:lnTo>
                  <a:pt x="1057" y="16328"/>
                </a:lnTo>
                <a:lnTo>
                  <a:pt x="5273" y="20546"/>
                </a:lnTo>
                <a:lnTo>
                  <a:pt x="7809" y="21600"/>
                </a:lnTo>
                <a:lnTo>
                  <a:pt x="13789" y="21600"/>
                </a:lnTo>
                <a:lnTo>
                  <a:pt x="16326" y="20546"/>
                </a:lnTo>
                <a:lnTo>
                  <a:pt x="20541" y="16328"/>
                </a:lnTo>
                <a:lnTo>
                  <a:pt x="21600" y="13783"/>
                </a:lnTo>
                <a:lnTo>
                  <a:pt x="21600" y="7819"/>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a:off x="15581829" y="9579966"/>
            <a:ext cx="26095" cy="26100"/>
          </a:xfrm>
          <a:custGeom>
            <a:rect l="l" t="t" r="r" b="b"/>
            <a:pathLst>
              <a:path w="21600" h="21600" extrusionOk="0">
                <a:moveTo>
                  <a:pt x="12230" y="0"/>
                </a:moveTo>
                <a:lnTo>
                  <a:pt x="9370" y="0"/>
                </a:lnTo>
                <a:lnTo>
                  <a:pt x="7992" y="273"/>
                </a:lnTo>
                <a:lnTo>
                  <a:pt x="0" y="9368"/>
                </a:lnTo>
                <a:lnTo>
                  <a:pt x="0" y="12231"/>
                </a:lnTo>
                <a:lnTo>
                  <a:pt x="9370" y="21600"/>
                </a:lnTo>
                <a:lnTo>
                  <a:pt x="12230" y="21600"/>
                </a:lnTo>
                <a:lnTo>
                  <a:pt x="21600" y="12231"/>
                </a:lnTo>
                <a:lnTo>
                  <a:pt x="21600" y="9368"/>
                </a:lnTo>
                <a:lnTo>
                  <a:pt x="13608" y="273"/>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a:off x="15728150" y="9574495"/>
            <a:ext cx="37057" cy="37055"/>
          </a:xfrm>
          <a:custGeom>
            <a:rect l="l" t="t" r="r" b="b"/>
            <a:pathLst>
              <a:path w="21600" h="21600" extrusionOk="0">
                <a:moveTo>
                  <a:pt x="10803" y="0"/>
                </a:moveTo>
                <a:lnTo>
                  <a:pt x="6597" y="848"/>
                </a:lnTo>
                <a:lnTo>
                  <a:pt x="3163" y="3161"/>
                </a:lnTo>
                <a:lnTo>
                  <a:pt x="848" y="6592"/>
                </a:lnTo>
                <a:lnTo>
                  <a:pt x="0" y="10793"/>
                </a:lnTo>
                <a:lnTo>
                  <a:pt x="848" y="15002"/>
                </a:lnTo>
                <a:lnTo>
                  <a:pt x="3163" y="18436"/>
                </a:lnTo>
                <a:lnTo>
                  <a:pt x="6597" y="20751"/>
                </a:lnTo>
                <a:lnTo>
                  <a:pt x="10803" y="21600"/>
                </a:lnTo>
                <a:lnTo>
                  <a:pt x="15006" y="20751"/>
                </a:lnTo>
                <a:lnTo>
                  <a:pt x="18438" y="18436"/>
                </a:lnTo>
                <a:lnTo>
                  <a:pt x="20751" y="15002"/>
                </a:lnTo>
                <a:lnTo>
                  <a:pt x="21600" y="10793"/>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a:off x="15875336" y="9569864"/>
            <a:ext cx="46303" cy="46305"/>
          </a:xfrm>
          <a:custGeom>
            <a:rect l="l" t="t" r="r" b="b"/>
            <a:pathLst>
              <a:path w="21600" h="21600" extrusionOk="0">
                <a:moveTo>
                  <a:pt x="12231" y="0"/>
                </a:moveTo>
                <a:lnTo>
                  <a:pt x="9369" y="0"/>
                </a:lnTo>
                <a:lnTo>
                  <a:pt x="7986"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a:off x="16022506" y="9565234"/>
            <a:ext cx="55569" cy="55573"/>
          </a:xfrm>
          <a:custGeom>
            <a:rect l="l" t="t" r="r" b="b"/>
            <a:pathLst>
              <a:path w="21600" h="21600" extrusionOk="0">
                <a:moveTo>
                  <a:pt x="10802" y="0"/>
                </a:moveTo>
                <a:lnTo>
                  <a:pt x="6595" y="848"/>
                </a:lnTo>
                <a:lnTo>
                  <a:pt x="3162" y="3162"/>
                </a:lnTo>
                <a:lnTo>
                  <a:pt x="848" y="6594"/>
                </a:lnTo>
                <a:lnTo>
                  <a:pt x="0" y="10796"/>
                </a:lnTo>
                <a:lnTo>
                  <a:pt x="848" y="15002"/>
                </a:lnTo>
                <a:lnTo>
                  <a:pt x="3162" y="18436"/>
                </a:lnTo>
                <a:lnTo>
                  <a:pt x="6595" y="20751"/>
                </a:lnTo>
                <a:lnTo>
                  <a:pt x="10802" y="21600"/>
                </a:lnTo>
                <a:lnTo>
                  <a:pt x="15005" y="20751"/>
                </a:lnTo>
                <a:lnTo>
                  <a:pt x="18437" y="18436"/>
                </a:lnTo>
                <a:lnTo>
                  <a:pt x="20751" y="15002"/>
                </a:lnTo>
                <a:lnTo>
                  <a:pt x="21600" y="10796"/>
                </a:lnTo>
                <a:lnTo>
                  <a:pt x="20751" y="6594"/>
                </a:lnTo>
                <a:lnTo>
                  <a:pt x="18437" y="3162"/>
                </a:lnTo>
                <a:lnTo>
                  <a:pt x="15005"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a:off x="16171370" y="9562291"/>
            <a:ext cx="61454" cy="61456"/>
          </a:xfrm>
          <a:custGeom>
            <a:rect l="l" t="t" r="r" b="b"/>
            <a:pathLst>
              <a:path w="21600" h="21600" extrusionOk="0">
                <a:moveTo>
                  <a:pt x="10802" y="0"/>
                </a:moveTo>
                <a:lnTo>
                  <a:pt x="6598" y="848"/>
                </a:lnTo>
                <a:lnTo>
                  <a:pt x="3165" y="3161"/>
                </a:lnTo>
                <a:lnTo>
                  <a:pt x="849" y="6593"/>
                </a:lnTo>
                <a:lnTo>
                  <a:pt x="0" y="10796"/>
                </a:lnTo>
                <a:lnTo>
                  <a:pt x="849" y="15001"/>
                </a:lnTo>
                <a:lnTo>
                  <a:pt x="3165" y="18435"/>
                </a:lnTo>
                <a:lnTo>
                  <a:pt x="6598" y="20751"/>
                </a:lnTo>
                <a:lnTo>
                  <a:pt x="10802" y="21600"/>
                </a:lnTo>
                <a:lnTo>
                  <a:pt x="15006" y="20751"/>
                </a:lnTo>
                <a:lnTo>
                  <a:pt x="18438" y="18435"/>
                </a:lnTo>
                <a:lnTo>
                  <a:pt x="20752" y="15001"/>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0" name="Google Shape;980;p4" descr="Google Shape;394;p8"/>
          <p:cNvPicPr preferRelativeResize="0"/>
          <p:nvPr/>
        </p:nvPicPr>
        <p:blipFill>
          <a:blip r:embed="rId19">
            <a:alphaModFix/>
          </a:blip>
          <a:stretch>
            <a:fillRect/>
          </a:stretch>
        </p:blipFill>
        <p:spPr>
          <a:xfrm>
            <a:off x="16320653" y="9559757"/>
            <a:ext cx="66512" cy="66505"/>
          </a:xfrm>
          <a:prstGeom prst="rect">
            <a:avLst/>
          </a:prstGeom>
          <a:noFill/>
          <a:ln>
            <a:noFill/>
          </a:ln>
        </p:spPr>
      </p:pic>
      <p:pic>
        <p:nvPicPr>
          <p:cNvPr id="981" name="Google Shape;981;p4" descr="Google Shape;395;p8"/>
          <p:cNvPicPr preferRelativeResize="0"/>
          <p:nvPr/>
        </p:nvPicPr>
        <p:blipFill>
          <a:blip r:embed="rId20">
            <a:alphaModFix/>
          </a:blip>
          <a:stretch>
            <a:fillRect/>
          </a:stretch>
        </p:blipFill>
        <p:spPr>
          <a:xfrm>
            <a:off x="16471602" y="9558919"/>
            <a:ext cx="68208" cy="68203"/>
          </a:xfrm>
          <a:prstGeom prst="rect">
            <a:avLst/>
          </a:prstGeom>
          <a:noFill/>
          <a:ln>
            <a:noFill/>
          </a:ln>
        </p:spPr>
      </p:pic>
      <p:pic>
        <p:nvPicPr>
          <p:cNvPr id="982" name="Google Shape;982;p4" descr="Google Shape;396;p8"/>
          <p:cNvPicPr preferRelativeResize="0"/>
          <p:nvPr/>
        </p:nvPicPr>
        <p:blipFill>
          <a:blip r:embed="rId19">
            <a:alphaModFix/>
          </a:blip>
          <a:stretch>
            <a:fillRect/>
          </a:stretch>
        </p:blipFill>
        <p:spPr>
          <a:xfrm>
            <a:off x="16624267" y="9559757"/>
            <a:ext cx="66512" cy="66505"/>
          </a:xfrm>
          <a:prstGeom prst="rect">
            <a:avLst/>
          </a:prstGeom>
          <a:noFill/>
          <a:ln>
            <a:noFill/>
          </a:ln>
        </p:spPr>
      </p:pic>
      <p:sp>
        <p:nvSpPr>
          <p:cNvPr id="983" name="Google Shape;983;p4"/>
          <p:cNvSpPr/>
          <p:nvPr/>
        </p:nvSpPr>
        <p:spPr>
          <a:xfrm>
            <a:off x="16778181" y="9561861"/>
            <a:ext cx="62292" cy="62295"/>
          </a:xfrm>
          <a:custGeom>
            <a:rect l="l" t="t" r="r" b="b"/>
            <a:pathLst>
              <a:path w="21600" h="21600" extrusionOk="0">
                <a:moveTo>
                  <a:pt x="10802" y="0"/>
                </a:moveTo>
                <a:lnTo>
                  <a:pt x="6596" y="848"/>
                </a:lnTo>
                <a:lnTo>
                  <a:pt x="3162" y="3163"/>
                </a:lnTo>
                <a:lnTo>
                  <a:pt x="848" y="6595"/>
                </a:lnTo>
                <a:lnTo>
                  <a:pt x="0" y="10800"/>
                </a:lnTo>
                <a:lnTo>
                  <a:pt x="848" y="15005"/>
                </a:lnTo>
                <a:lnTo>
                  <a:pt x="3162" y="18437"/>
                </a:lnTo>
                <a:lnTo>
                  <a:pt x="6596" y="20752"/>
                </a:lnTo>
                <a:lnTo>
                  <a:pt x="10802" y="21600"/>
                </a:lnTo>
                <a:lnTo>
                  <a:pt x="15006" y="20752"/>
                </a:lnTo>
                <a:lnTo>
                  <a:pt x="18438" y="18437"/>
                </a:lnTo>
                <a:lnTo>
                  <a:pt x="20751" y="15005"/>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a:off x="16932931" y="9564804"/>
            <a:ext cx="56407" cy="56409"/>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a:off x="17089352" y="9569442"/>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13"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a:off x="17245800" y="9574084"/>
            <a:ext cx="37874" cy="37872"/>
          </a:xfrm>
          <a:custGeom>
            <a:rect l="l" t="t" r="r" b="b"/>
            <a:pathLst>
              <a:path w="21600" h="21600" extrusionOk="0">
                <a:moveTo>
                  <a:pt x="10803" y="0"/>
                </a:moveTo>
                <a:lnTo>
                  <a:pt x="6598" y="847"/>
                </a:lnTo>
                <a:lnTo>
                  <a:pt x="3164" y="3159"/>
                </a:lnTo>
                <a:lnTo>
                  <a:pt x="849" y="6590"/>
                </a:lnTo>
                <a:lnTo>
                  <a:pt x="0" y="10794"/>
                </a:lnTo>
                <a:lnTo>
                  <a:pt x="849" y="14999"/>
                </a:lnTo>
                <a:lnTo>
                  <a:pt x="3164" y="18434"/>
                </a:lnTo>
                <a:lnTo>
                  <a:pt x="6598" y="20750"/>
                </a:lnTo>
                <a:lnTo>
                  <a:pt x="10803" y="21600"/>
                </a:lnTo>
                <a:lnTo>
                  <a:pt x="15006" y="20750"/>
                </a:lnTo>
                <a:lnTo>
                  <a:pt x="18439" y="18434"/>
                </a:lnTo>
                <a:lnTo>
                  <a:pt x="20752" y="14999"/>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a:off x="17403073" y="9579545"/>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a:off x="17560773" y="9585440"/>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7"/>
                </a:lnTo>
                <a:lnTo>
                  <a:pt x="7821" y="21600"/>
                </a:lnTo>
                <a:lnTo>
                  <a:pt x="13777" y="21600"/>
                </a:lnTo>
                <a:lnTo>
                  <a:pt x="16331" y="20547"/>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a:off x="17713807" y="9586665"/>
            <a:ext cx="12701" cy="12701"/>
          </a:xfrm>
          <a:custGeom>
            <a:rect l="l" t="t" r="r" b="b"/>
            <a:pathLst>
              <a:path w="21600" h="21600" extrusionOk="0">
                <a:moveTo>
                  <a:pt x="18033" y="0"/>
                </a:moveTo>
                <a:lnTo>
                  <a:pt x="3560" y="0"/>
                </a:lnTo>
                <a:lnTo>
                  <a:pt x="0" y="3599"/>
                </a:lnTo>
                <a:lnTo>
                  <a:pt x="0" y="18001"/>
                </a:lnTo>
                <a:lnTo>
                  <a:pt x="3560" y="21600"/>
                </a:lnTo>
                <a:lnTo>
                  <a:pt x="18033" y="21600"/>
                </a:lnTo>
                <a:lnTo>
                  <a:pt x="21600" y="18001"/>
                </a:lnTo>
                <a:lnTo>
                  <a:pt x="21600" y="3599"/>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a:off x="15436717" y="9738472"/>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a:off x="15586877" y="9736824"/>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a:off x="15733626" y="9731770"/>
            <a:ext cx="26105" cy="26100"/>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a:off x="15881221" y="9727566"/>
            <a:ext cx="34523" cy="34521"/>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a:off x="16029246" y="9723786"/>
            <a:ext cx="42105" cy="42082"/>
          </a:xfrm>
          <a:custGeom>
            <a:rect l="l" t="t" r="r" b="b"/>
            <a:pathLst>
              <a:path w="21600" h="21600" extrusionOk="0">
                <a:moveTo>
                  <a:pt x="10797" y="0"/>
                </a:moveTo>
                <a:lnTo>
                  <a:pt x="6594" y="847"/>
                </a:lnTo>
                <a:lnTo>
                  <a:pt x="3162" y="3160"/>
                </a:lnTo>
                <a:lnTo>
                  <a:pt x="849" y="6591"/>
                </a:lnTo>
                <a:lnTo>
                  <a:pt x="0" y="10794"/>
                </a:lnTo>
                <a:lnTo>
                  <a:pt x="849" y="14999"/>
                </a:lnTo>
                <a:lnTo>
                  <a:pt x="3162" y="18434"/>
                </a:lnTo>
                <a:lnTo>
                  <a:pt x="6594"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a:off x="16178102" y="9720827"/>
            <a:ext cx="47990" cy="47990"/>
          </a:xfrm>
          <a:custGeom>
            <a:rect l="l" t="t" r="r" b="b"/>
            <a:pathLst>
              <a:path w="21600" h="21600" extrusionOk="0">
                <a:moveTo>
                  <a:pt x="12230" y="0"/>
                </a:moveTo>
                <a:lnTo>
                  <a:pt x="9365" y="0"/>
                </a:lnTo>
                <a:lnTo>
                  <a:pt x="7989" y="274"/>
                </a:lnTo>
                <a:lnTo>
                  <a:pt x="0" y="9368"/>
                </a:lnTo>
                <a:lnTo>
                  <a:pt x="0" y="12232"/>
                </a:lnTo>
                <a:lnTo>
                  <a:pt x="9365" y="21600"/>
                </a:lnTo>
                <a:lnTo>
                  <a:pt x="12230" y="21600"/>
                </a:lnTo>
                <a:lnTo>
                  <a:pt x="21600" y="12232"/>
                </a:lnTo>
                <a:lnTo>
                  <a:pt x="21600" y="9368"/>
                </a:lnTo>
                <a:lnTo>
                  <a:pt x="13606"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a:off x="16327806" y="9718722"/>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a:off x="16479194" y="9718307"/>
            <a:ext cx="53036" cy="53037"/>
          </a:xfrm>
          <a:custGeom>
            <a:rect l="l" t="t" r="r" b="b"/>
            <a:pathLst>
              <a:path w="21600" h="21600" extrusionOk="0">
                <a:moveTo>
                  <a:pt x="10802" y="0"/>
                </a:moveTo>
                <a:lnTo>
                  <a:pt x="6597" y="849"/>
                </a:lnTo>
                <a:lnTo>
                  <a:pt x="3164" y="3164"/>
                </a:lnTo>
                <a:lnTo>
                  <a:pt x="849" y="6595"/>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5"/>
                </a:lnTo>
                <a:lnTo>
                  <a:pt x="18435" y="3164"/>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a:off x="16631420" y="9718715"/>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a:off x="16784903" y="9720406"/>
            <a:ext cx="48838" cy="48830"/>
          </a:xfrm>
          <a:custGeom>
            <a:rect l="l" t="t" r="r" b="b"/>
            <a:pathLst>
              <a:path w="21600" h="21600" extrusionOk="0">
                <a:moveTo>
                  <a:pt x="12231" y="0"/>
                </a:moveTo>
                <a:lnTo>
                  <a:pt x="9369" y="0"/>
                </a:lnTo>
                <a:lnTo>
                  <a:pt x="7989" y="273"/>
                </a:lnTo>
                <a:lnTo>
                  <a:pt x="0" y="9368"/>
                </a:lnTo>
                <a:lnTo>
                  <a:pt x="0" y="12232"/>
                </a:lnTo>
                <a:lnTo>
                  <a:pt x="9369" y="21600"/>
                </a:lnTo>
                <a:lnTo>
                  <a:pt x="12231" y="21600"/>
                </a:lnTo>
                <a:lnTo>
                  <a:pt x="21600" y="12232"/>
                </a:lnTo>
                <a:lnTo>
                  <a:pt x="21600" y="9368"/>
                </a:lnTo>
                <a:lnTo>
                  <a:pt x="13611"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a:off x="16939651" y="9723357"/>
            <a:ext cx="42942" cy="42942"/>
          </a:xfrm>
          <a:custGeom>
            <a:rect l="l" t="t" r="r" b="b"/>
            <a:pathLst>
              <a:path w="21600" h="21600" extrusionOk="0">
                <a:moveTo>
                  <a:pt x="10808" y="0"/>
                </a:moveTo>
                <a:lnTo>
                  <a:pt x="6602" y="848"/>
                </a:lnTo>
                <a:lnTo>
                  <a:pt x="3166" y="3161"/>
                </a:lnTo>
                <a:lnTo>
                  <a:pt x="849" y="6591"/>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1"/>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a:off x="17095257" y="9727137"/>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a:off x="17251263" y="9731352"/>
            <a:ext cx="26942" cy="26942"/>
          </a:xfrm>
          <a:custGeom>
            <a:rect l="l" t="t" r="r" b="b"/>
            <a:pathLst>
              <a:path w="21600" h="21600" extrusionOk="0">
                <a:moveTo>
                  <a:pt x="12232" y="0"/>
                </a:moveTo>
                <a:lnTo>
                  <a:pt x="9368" y="0"/>
                </a:lnTo>
                <a:lnTo>
                  <a:pt x="7992" y="273"/>
                </a:lnTo>
                <a:lnTo>
                  <a:pt x="0" y="9367"/>
                </a:lnTo>
                <a:lnTo>
                  <a:pt x="0" y="12232"/>
                </a:lnTo>
                <a:lnTo>
                  <a:pt x="9368" y="21600"/>
                </a:lnTo>
                <a:lnTo>
                  <a:pt x="12232" y="21600"/>
                </a:lnTo>
                <a:lnTo>
                  <a:pt x="21600" y="12232"/>
                </a:lnTo>
                <a:lnTo>
                  <a:pt x="21600" y="9367"/>
                </a:lnTo>
                <a:lnTo>
                  <a:pt x="13616"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a:off x="17408130" y="9736403"/>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a:off x="17561999" y="9738471"/>
            <a:ext cx="12701" cy="12701"/>
          </a:xfrm>
          <a:custGeom>
            <a:rect l="l" t="t" r="r" b="b"/>
            <a:pathLst>
              <a:path w="21600" h="21600" extrusionOk="0">
                <a:moveTo>
                  <a:pt x="13773" y="0"/>
                </a:moveTo>
                <a:lnTo>
                  <a:pt x="7827" y="0"/>
                </a:lnTo>
                <a:lnTo>
                  <a:pt x="5254" y="1052"/>
                </a:lnTo>
                <a:lnTo>
                  <a:pt x="1033" y="5270"/>
                </a:lnTo>
                <a:lnTo>
                  <a:pt x="0" y="7817"/>
                </a:lnTo>
                <a:lnTo>
                  <a:pt x="0" y="13783"/>
                </a:lnTo>
                <a:lnTo>
                  <a:pt x="1033" y="16326"/>
                </a:lnTo>
                <a:lnTo>
                  <a:pt x="5254" y="20545"/>
                </a:lnTo>
                <a:lnTo>
                  <a:pt x="7827" y="21600"/>
                </a:lnTo>
                <a:lnTo>
                  <a:pt x="13773" y="21600"/>
                </a:lnTo>
                <a:lnTo>
                  <a:pt x="16305" y="20545"/>
                </a:lnTo>
                <a:lnTo>
                  <a:pt x="20523" y="16326"/>
                </a:lnTo>
                <a:lnTo>
                  <a:pt x="21600" y="13783"/>
                </a:lnTo>
                <a:lnTo>
                  <a:pt x="21600" y="7817"/>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a:off x="15588524" y="9890277"/>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a:off x="15739542" y="9889468"/>
            <a:ext cx="14303" cy="14328"/>
          </a:xfrm>
          <a:custGeom>
            <a:rect l="l" t="t" r="r" b="b"/>
            <a:pathLst>
              <a:path w="21600" h="21600" extrusionOk="0">
                <a:moveTo>
                  <a:pt x="16761" y="0"/>
                </a:moveTo>
                <a:lnTo>
                  <a:pt x="4822" y="0"/>
                </a:lnTo>
                <a:lnTo>
                  <a:pt x="0" y="4824"/>
                </a:lnTo>
                <a:lnTo>
                  <a:pt x="0" y="16742"/>
                </a:lnTo>
                <a:lnTo>
                  <a:pt x="4822" y="21600"/>
                </a:lnTo>
                <a:lnTo>
                  <a:pt x="16761" y="21600"/>
                </a:lnTo>
                <a:lnTo>
                  <a:pt x="21600" y="16742"/>
                </a:lnTo>
                <a:lnTo>
                  <a:pt x="21600" y="4824"/>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a:off x="15887548" y="9885683"/>
            <a:ext cx="21885" cy="21889"/>
          </a:xfrm>
          <a:custGeom>
            <a:rect l="l" t="t" r="r" b="b"/>
            <a:pathLst>
              <a:path w="21600" h="21600" extrusionOk="0">
                <a:moveTo>
                  <a:pt x="12226" y="0"/>
                </a:moveTo>
                <a:lnTo>
                  <a:pt x="9363" y="0"/>
                </a:lnTo>
                <a:lnTo>
                  <a:pt x="7988" y="273"/>
                </a:lnTo>
                <a:lnTo>
                  <a:pt x="0" y="9368"/>
                </a:lnTo>
                <a:lnTo>
                  <a:pt x="0" y="12232"/>
                </a:lnTo>
                <a:lnTo>
                  <a:pt x="9363" y="21600"/>
                </a:lnTo>
                <a:lnTo>
                  <a:pt x="12226" y="21600"/>
                </a:lnTo>
                <a:lnTo>
                  <a:pt x="21600" y="12232"/>
                </a:lnTo>
                <a:lnTo>
                  <a:pt x="21600" y="9368"/>
                </a:lnTo>
                <a:lnTo>
                  <a:pt x="13611"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a:off x="16035973" y="9882315"/>
            <a:ext cx="28628" cy="28626"/>
          </a:xfrm>
          <a:custGeom>
            <a:rect l="l" t="t" r="r" b="b"/>
            <a:pathLst>
              <a:path w="21600" h="21600" extrusionOk="0">
                <a:moveTo>
                  <a:pt x="12238" y="0"/>
                </a:moveTo>
                <a:lnTo>
                  <a:pt x="9370" y="0"/>
                </a:lnTo>
                <a:lnTo>
                  <a:pt x="7995" y="274"/>
                </a:lnTo>
                <a:lnTo>
                  <a:pt x="0" y="9367"/>
                </a:lnTo>
                <a:lnTo>
                  <a:pt x="0" y="12232"/>
                </a:lnTo>
                <a:lnTo>
                  <a:pt x="9370" y="21600"/>
                </a:lnTo>
                <a:lnTo>
                  <a:pt x="12238" y="21600"/>
                </a:lnTo>
                <a:lnTo>
                  <a:pt x="21600" y="12232"/>
                </a:lnTo>
                <a:lnTo>
                  <a:pt x="21600" y="9367"/>
                </a:lnTo>
                <a:lnTo>
                  <a:pt x="13613" y="274"/>
                </a:lnTo>
                <a:lnTo>
                  <a:pt x="122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a:off x="16184835" y="9879373"/>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a:off x="16335377" y="9878103"/>
            <a:ext cx="37046" cy="37055"/>
          </a:xfrm>
          <a:custGeom>
            <a:rect l="l" t="t" r="r" b="b"/>
            <a:pathLst>
              <a:path w="21600" h="21600" extrusionOk="0">
                <a:moveTo>
                  <a:pt x="10806" y="0"/>
                </a:moveTo>
                <a:lnTo>
                  <a:pt x="6596" y="848"/>
                </a:lnTo>
                <a:lnTo>
                  <a:pt x="3161" y="3161"/>
                </a:lnTo>
                <a:lnTo>
                  <a:pt x="848" y="6592"/>
                </a:lnTo>
                <a:lnTo>
                  <a:pt x="0" y="10794"/>
                </a:lnTo>
                <a:lnTo>
                  <a:pt x="848" y="15002"/>
                </a:lnTo>
                <a:lnTo>
                  <a:pt x="3161" y="18436"/>
                </a:lnTo>
                <a:lnTo>
                  <a:pt x="6596" y="20751"/>
                </a:lnTo>
                <a:lnTo>
                  <a:pt x="10806" y="21600"/>
                </a:lnTo>
                <a:lnTo>
                  <a:pt x="15009" y="20751"/>
                </a:lnTo>
                <a:lnTo>
                  <a:pt x="18440" y="18436"/>
                </a:lnTo>
                <a:lnTo>
                  <a:pt x="20753" y="15002"/>
                </a:lnTo>
                <a:lnTo>
                  <a:pt x="21600" y="10794"/>
                </a:lnTo>
                <a:lnTo>
                  <a:pt x="20753" y="6592"/>
                </a:lnTo>
                <a:lnTo>
                  <a:pt x="18440" y="3161"/>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a:off x="16486346" y="9877268"/>
            <a:ext cx="38733" cy="38732"/>
          </a:xfrm>
          <a:custGeom>
            <a:rect l="l" t="t" r="r" b="b"/>
            <a:pathLst>
              <a:path w="21600" h="21600" extrusionOk="0">
                <a:moveTo>
                  <a:pt x="10803" y="0"/>
                </a:moveTo>
                <a:lnTo>
                  <a:pt x="6600" y="849"/>
                </a:lnTo>
                <a:lnTo>
                  <a:pt x="3165" y="3164"/>
                </a:lnTo>
                <a:lnTo>
                  <a:pt x="849" y="6595"/>
                </a:lnTo>
                <a:lnTo>
                  <a:pt x="0" y="10794"/>
                </a:lnTo>
                <a:lnTo>
                  <a:pt x="849" y="14999"/>
                </a:lnTo>
                <a:lnTo>
                  <a:pt x="3165" y="18434"/>
                </a:lnTo>
                <a:lnTo>
                  <a:pt x="6600" y="20751"/>
                </a:lnTo>
                <a:lnTo>
                  <a:pt x="10803" y="21600"/>
                </a:lnTo>
                <a:lnTo>
                  <a:pt x="15008" y="20751"/>
                </a:lnTo>
                <a:lnTo>
                  <a:pt x="18440" y="18434"/>
                </a:lnTo>
                <a:lnTo>
                  <a:pt x="20752" y="14999"/>
                </a:lnTo>
                <a:lnTo>
                  <a:pt x="21600" y="10794"/>
                </a:lnTo>
                <a:lnTo>
                  <a:pt x="20752" y="6595"/>
                </a:lnTo>
                <a:lnTo>
                  <a:pt x="18440" y="3164"/>
                </a:lnTo>
                <a:lnTo>
                  <a:pt x="15008"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a:off x="16638570" y="9877696"/>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a:off x="16792063" y="9879373"/>
            <a:ext cx="34513" cy="34520"/>
          </a:xfrm>
          <a:custGeom>
            <a:rect l="l" t="t" r="r" b="b"/>
            <a:pathLst>
              <a:path w="21600" h="21600" extrusionOk="0">
                <a:moveTo>
                  <a:pt x="16763" y="0"/>
                </a:moveTo>
                <a:lnTo>
                  <a:pt x="4836" y="0"/>
                </a:lnTo>
                <a:lnTo>
                  <a:pt x="0" y="4838"/>
                </a:lnTo>
                <a:lnTo>
                  <a:pt x="0" y="16761"/>
                </a:lnTo>
                <a:lnTo>
                  <a:pt x="4836" y="21600"/>
                </a:lnTo>
                <a:lnTo>
                  <a:pt x="16763" y="21600"/>
                </a:lnTo>
                <a:lnTo>
                  <a:pt x="21600" y="16761"/>
                </a:lnTo>
                <a:lnTo>
                  <a:pt x="21600" y="483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a:off x="16946395" y="9881884"/>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a:off x="17101144" y="9884841"/>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a:off x="17257159" y="9889058"/>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a:off x="17410192" y="9890275"/>
            <a:ext cx="12701" cy="12701"/>
          </a:xfrm>
          <a:custGeom>
            <a:rect l="l" t="t" r="r" b="b"/>
            <a:pathLst>
              <a:path w="21600" h="21600" extrusionOk="0">
                <a:moveTo>
                  <a:pt x="13810" y="0"/>
                </a:moveTo>
                <a:lnTo>
                  <a:pt x="7827" y="0"/>
                </a:lnTo>
                <a:lnTo>
                  <a:pt x="5291" y="1052"/>
                </a:lnTo>
                <a:lnTo>
                  <a:pt x="1074" y="5270"/>
                </a:lnTo>
                <a:lnTo>
                  <a:pt x="0" y="7817"/>
                </a:lnTo>
                <a:lnTo>
                  <a:pt x="0" y="13783"/>
                </a:lnTo>
                <a:lnTo>
                  <a:pt x="1074" y="16326"/>
                </a:lnTo>
                <a:lnTo>
                  <a:pt x="5291" y="20545"/>
                </a:lnTo>
                <a:lnTo>
                  <a:pt x="7827" y="21600"/>
                </a:lnTo>
                <a:lnTo>
                  <a:pt x="13810" y="21600"/>
                </a:lnTo>
                <a:lnTo>
                  <a:pt x="16342" y="20545"/>
                </a:lnTo>
                <a:lnTo>
                  <a:pt x="20563" y="16326"/>
                </a:lnTo>
                <a:lnTo>
                  <a:pt x="21600" y="13783"/>
                </a:lnTo>
                <a:lnTo>
                  <a:pt x="21600" y="7817"/>
                </a:lnTo>
                <a:lnTo>
                  <a:pt x="20563" y="5270"/>
                </a:lnTo>
                <a:lnTo>
                  <a:pt x="16342" y="1052"/>
                </a:lnTo>
                <a:lnTo>
                  <a:pt x="1381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a:off x="17561996" y="989027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a:off x="15740332"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a:off x="15892129" y="10042088"/>
            <a:ext cx="12701" cy="12701"/>
          </a:xfrm>
          <a:custGeom>
            <a:rect l="l" t="t" r="r" b="b"/>
            <a:pathLst>
              <a:path w="21600" h="21600" extrusionOk="0">
                <a:moveTo>
                  <a:pt x="16809" y="0"/>
                </a:moveTo>
                <a:lnTo>
                  <a:pt x="4861" y="0"/>
                </a:lnTo>
                <a:lnTo>
                  <a:pt x="0" y="4811"/>
                </a:lnTo>
                <a:lnTo>
                  <a:pt x="0" y="16738"/>
                </a:lnTo>
                <a:lnTo>
                  <a:pt x="4861" y="21600"/>
                </a:lnTo>
                <a:lnTo>
                  <a:pt x="16809" y="21600"/>
                </a:lnTo>
                <a:lnTo>
                  <a:pt x="21600" y="16738"/>
                </a:lnTo>
                <a:lnTo>
                  <a:pt x="21600" y="4811"/>
                </a:lnTo>
                <a:lnTo>
                  <a:pt x="16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a:off x="16042715" y="10040865"/>
            <a:ext cx="15152" cy="15144"/>
          </a:xfrm>
          <a:custGeom>
            <a:rect l="l" t="t" r="r" b="b"/>
            <a:pathLst>
              <a:path w="21600" h="21600" extrusionOk="0">
                <a:moveTo>
                  <a:pt x="16763" y="0"/>
                </a:moveTo>
                <a:lnTo>
                  <a:pt x="4851" y="0"/>
                </a:lnTo>
                <a:lnTo>
                  <a:pt x="0" y="4840"/>
                </a:lnTo>
                <a:lnTo>
                  <a:pt x="0" y="16760"/>
                </a:lnTo>
                <a:lnTo>
                  <a:pt x="4851" y="21600"/>
                </a:lnTo>
                <a:lnTo>
                  <a:pt x="16763" y="21600"/>
                </a:lnTo>
                <a:lnTo>
                  <a:pt x="21600" y="16760"/>
                </a:lnTo>
                <a:lnTo>
                  <a:pt x="21600" y="4840"/>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a:off x="16192416" y="10038761"/>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a:off x="16342537" y="10037068"/>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a:off x="16493917" y="10036646"/>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a:off x="16646151" y="10037063"/>
            <a:ext cx="22734" cy="22728"/>
          </a:xfrm>
          <a:custGeom>
            <a:rect l="l" t="t" r="r" b="b"/>
            <a:pathLst>
              <a:path w="21600" h="21600" extrusionOk="0">
                <a:moveTo>
                  <a:pt x="16764" y="0"/>
                </a:moveTo>
                <a:lnTo>
                  <a:pt x="4825" y="0"/>
                </a:lnTo>
                <a:lnTo>
                  <a:pt x="0" y="4838"/>
                </a:lnTo>
                <a:lnTo>
                  <a:pt x="0" y="16782"/>
                </a:lnTo>
                <a:lnTo>
                  <a:pt x="4825" y="21600"/>
                </a:lnTo>
                <a:lnTo>
                  <a:pt x="16764" y="21600"/>
                </a:lnTo>
                <a:lnTo>
                  <a:pt x="21600" y="16782"/>
                </a:lnTo>
                <a:lnTo>
                  <a:pt x="21600" y="4838"/>
                </a:lnTo>
                <a:lnTo>
                  <a:pt x="1676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a:off x="16799216" y="10038331"/>
            <a:ext cx="20210" cy="20214"/>
          </a:xfrm>
          <a:custGeom>
            <a:rect l="l" t="t" r="r" b="b"/>
            <a:pathLst>
              <a:path w="21600" h="21600" extrusionOk="0">
                <a:moveTo>
                  <a:pt x="16754" y="0"/>
                </a:moveTo>
                <a:lnTo>
                  <a:pt x="4845" y="0"/>
                </a:lnTo>
                <a:lnTo>
                  <a:pt x="0" y="4843"/>
                </a:lnTo>
                <a:lnTo>
                  <a:pt x="0" y="16756"/>
                </a:lnTo>
                <a:lnTo>
                  <a:pt x="4845" y="21600"/>
                </a:lnTo>
                <a:lnTo>
                  <a:pt x="16754" y="21600"/>
                </a:lnTo>
                <a:lnTo>
                  <a:pt x="21600" y="16756"/>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a:off x="16953117" y="10040437"/>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a:off x="17106596" y="10042088"/>
            <a:ext cx="12701" cy="12701"/>
          </a:xfrm>
          <a:custGeom>
            <a:rect l="l" t="t" r="r" b="b"/>
            <a:pathLst>
              <a:path w="21600" h="21600" extrusionOk="0">
                <a:moveTo>
                  <a:pt x="16716" y="0"/>
                </a:moveTo>
                <a:lnTo>
                  <a:pt x="4817" y="0"/>
                </a:lnTo>
                <a:lnTo>
                  <a:pt x="0" y="4814"/>
                </a:lnTo>
                <a:lnTo>
                  <a:pt x="0" y="16739"/>
                </a:lnTo>
                <a:lnTo>
                  <a:pt x="4817" y="21600"/>
                </a:lnTo>
                <a:lnTo>
                  <a:pt x="16716" y="21600"/>
                </a:lnTo>
                <a:lnTo>
                  <a:pt x="21600" y="16739"/>
                </a:lnTo>
                <a:lnTo>
                  <a:pt x="21600" y="4814"/>
                </a:lnTo>
                <a:lnTo>
                  <a:pt x="1671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a:off x="17258388" y="10042083"/>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a:off x="15892138"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a:off x="16043942" y="10193887"/>
            <a:ext cx="12701" cy="12701"/>
          </a:xfrm>
          <a:custGeom>
            <a:rect l="l" t="t" r="r" b="b"/>
            <a:pathLst>
              <a:path w="21600" h="21600" extrusionOk="0">
                <a:moveTo>
                  <a:pt x="18013" y="0"/>
                </a:moveTo>
                <a:lnTo>
                  <a:pt x="3579" y="0"/>
                </a:lnTo>
                <a:lnTo>
                  <a:pt x="0" y="3600"/>
                </a:lnTo>
                <a:lnTo>
                  <a:pt x="0" y="18000"/>
                </a:lnTo>
                <a:lnTo>
                  <a:pt x="3579" y="21600"/>
                </a:lnTo>
                <a:lnTo>
                  <a:pt x="18013" y="21600"/>
                </a:lnTo>
                <a:lnTo>
                  <a:pt x="21600" y="18000"/>
                </a:lnTo>
                <a:lnTo>
                  <a:pt x="21600" y="3600"/>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a:off x="16195754"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a:off x="16347560" y="10193882"/>
            <a:ext cx="12701" cy="12701"/>
          </a:xfrm>
          <a:custGeom>
            <a:rect l="l" t="t" r="r" b="b"/>
            <a:pathLst>
              <a:path w="21600" h="21600" extrusionOk="0">
                <a:moveTo>
                  <a:pt x="16763" y="0"/>
                </a:moveTo>
                <a:lnTo>
                  <a:pt x="4809" y="0"/>
                </a:lnTo>
                <a:lnTo>
                  <a:pt x="0" y="4848"/>
                </a:lnTo>
                <a:lnTo>
                  <a:pt x="0" y="16808"/>
                </a:lnTo>
                <a:lnTo>
                  <a:pt x="4809" y="21600"/>
                </a:lnTo>
                <a:lnTo>
                  <a:pt x="16763" y="21600"/>
                </a:lnTo>
                <a:lnTo>
                  <a:pt x="21600" y="16808"/>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a:off x="16499356" y="10193893"/>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a:off x="16651174" y="10193882"/>
            <a:ext cx="12701" cy="12701"/>
          </a:xfrm>
          <a:custGeom>
            <a:rect l="l" t="t" r="r" b="b"/>
            <a:pathLst>
              <a:path w="21600" h="21600" extrusionOk="0">
                <a:moveTo>
                  <a:pt x="16738" y="0"/>
                </a:moveTo>
                <a:lnTo>
                  <a:pt x="4780" y="0"/>
                </a:lnTo>
                <a:lnTo>
                  <a:pt x="0" y="4848"/>
                </a:lnTo>
                <a:lnTo>
                  <a:pt x="0" y="16808"/>
                </a:lnTo>
                <a:lnTo>
                  <a:pt x="4780" y="21600"/>
                </a:lnTo>
                <a:lnTo>
                  <a:pt x="16738" y="21600"/>
                </a:lnTo>
                <a:lnTo>
                  <a:pt x="21600" y="16808"/>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a:off x="16802981" y="10193893"/>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a:off x="16954774" y="10193887"/>
            <a:ext cx="12701" cy="12701"/>
          </a:xfrm>
          <a:custGeom>
            <a:rect l="l" t="t" r="r" b="b"/>
            <a:pathLst>
              <a:path w="21600" h="21600" extrusionOk="0">
                <a:moveTo>
                  <a:pt x="17942" y="0"/>
                </a:moveTo>
                <a:lnTo>
                  <a:pt x="3658" y="0"/>
                </a:lnTo>
                <a:lnTo>
                  <a:pt x="0" y="3600"/>
                </a:lnTo>
                <a:lnTo>
                  <a:pt x="0" y="18000"/>
                </a:lnTo>
                <a:lnTo>
                  <a:pt x="3658" y="21600"/>
                </a:lnTo>
                <a:lnTo>
                  <a:pt x="17942" y="21600"/>
                </a:lnTo>
                <a:lnTo>
                  <a:pt x="21600" y="18000"/>
                </a:lnTo>
                <a:lnTo>
                  <a:pt x="21600" y="3600"/>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a:off x="17106585" y="10193888"/>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
          <p:cNvSpPr txBox="1"/>
          <p:nvPr/>
        </p:nvSpPr>
        <p:spPr>
          <a:xfrm>
            <a:off x="1196752" y="336459"/>
            <a:ext cx="10266602" cy="129262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7200"/>
              <a:buFont typeface="Century Gothic"/>
              <a:buNone/>
              <a:defRPr b="1">
                <a:solidFill>
                  <a:srgbClr val="FFFFFF"/>
                </a:solidFill>
              </a:defRPr>
            </a:pPr>
            <a:r>
              <a:rPr sz="7200" err="1">
                <a:latin typeface="Century Gothic"/>
                <a:ea typeface="Century Gothic"/>
                <a:cs typeface="Century Gothic"/>
                <a:sym typeface="Century Gothic"/>
              </a:rPr>
              <a:t>Qu’est-ce qu’un hackathon</a:t>
            </a:r>
            <a:r>
              <a:rPr sz="6000">
                <a:latin typeface="Calibri"/>
                <a:ea typeface="Calibri"/>
                <a:cs typeface="Calibri"/>
                <a:sym typeface="Calibri"/>
              </a:rPr>
              <a:t>?</a:t>
            </a:r>
            <a:endParaRPr sz="6000" b="1" i="0" u="none" strike="noStrike" cap="none">
              <a:solidFill>
                <a:srgbClr val="FFFFFF"/>
              </a:solidFill>
              <a:latin typeface="Calibri"/>
              <a:ea typeface="Calibri"/>
              <a:cs typeface="Calibri"/>
              <a:sym typeface="Calibri"/>
            </a:endParaRPr>
          </a:p>
        </p:txBody>
      </p:sp>
      <p:sp>
        <p:nvSpPr>
          <p:cNvPr id="1040" name="Google Shape;1040;p4"/>
          <p:cNvSpPr txBox="1"/>
          <p:nvPr/>
        </p:nvSpPr>
        <p:spPr>
          <a:xfrm>
            <a:off x="6846736" y="211904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1041" name="Google Shape;1041;p4"/>
          <p:cNvSpPr txBox="1"/>
          <p:nvPr/>
        </p:nvSpPr>
        <p:spPr>
          <a:xfrm>
            <a:off x="1173217" y="2361218"/>
            <a:ext cx="17091687" cy="904855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414042"/>
              </a:buClr>
              <a:buSzPts val="4800"/>
              <a:buFont typeface="Century Gothic"/>
              <a:buNone/>
              <a:defRPr sz="4800">
                <a:solidFill>
                  <a:srgbClr val="414042"/>
                </a:solidFill>
                <a:latin typeface="Century Gothic"/>
                <a:ea typeface="Century Gothic"/>
                <a:cs typeface="Century Gothic"/>
                <a:sym typeface="Century Gothic"/>
              </a:defRPr>
            </a:pPr>
            <a:r>
              <a:rPr/>
              <a:t>Un </a:t>
            </a:r>
            <a:r>
              <a:rPr b="1"/>
              <a:t>hackathon</a:t>
            </a:r>
            <a:r>
              <a:rPr/>
              <a:t> est un événement, généralement </a:t>
            </a:r>
          </a:p>
          <a:p>
            <a:pPr marL="0" marR="0" lvl="0" indent="0" algn="l" rtl="0">
              <a:lnSpc>
                <a:spcPct val="100000"/>
              </a:lnSpc>
              <a:spcBef>
                <a:spcPct val="0"/>
              </a:spcBef>
              <a:spcAft>
                <a:spcPct val="0"/>
              </a:spcAft>
              <a:buClr>
                <a:srgbClr val="414042"/>
              </a:buClr>
              <a:buSzPts val="4800"/>
              <a:buFont typeface="Century Gothic"/>
              <a:buNone/>
              <a:defRPr sz="4800">
                <a:solidFill>
                  <a:srgbClr val="414042"/>
                </a:solidFill>
                <a:latin typeface="Century Gothic"/>
                <a:ea typeface="Century Gothic"/>
                <a:cs typeface="Century Gothic"/>
                <a:sym typeface="Century Gothic"/>
              </a:defRPr>
            </a:pPr>
            <a:r>
              <a:rPr err="1"/>
              <a:t>hébergé par une organisation, où</a:t>
            </a:r>
            <a:endParaRPr/>
          </a:p>
          <a:p>
            <a:pPr marL="0" marR="0" lvl="0" indent="0" algn="l" rtl="0">
              <a:lnSpc>
                <a:spcPct val="100000"/>
              </a:lnSpc>
              <a:spcBef>
                <a:spcPct val="0"/>
              </a:spcBef>
              <a:spcAft>
                <a:spcPct val="0"/>
              </a:spcAft>
              <a:buClr>
                <a:srgbClr val="414042"/>
              </a:buClr>
              <a:buSzPts val="4800"/>
              <a:buFont typeface="Century Gothic"/>
              <a:buNone/>
              <a:defRPr sz="4800">
                <a:solidFill>
                  <a:srgbClr val="414042"/>
                </a:solidFill>
                <a:latin typeface="Century Gothic"/>
                <a:ea typeface="Century Gothic"/>
                <a:cs typeface="Century Gothic"/>
                <a:sym typeface="Century Gothic"/>
              </a:defRPr>
            </a:pPr>
            <a:r>
              <a:rPr/>
              <a:t> les participants se réunissent pour </a:t>
            </a:r>
          </a:p>
          <a:p>
            <a:pPr marL="0" marR="0" lvl="0" indent="0" algn="l" rtl="0">
              <a:lnSpc>
                <a:spcPct val="100000"/>
              </a:lnSpc>
              <a:spcBef>
                <a:spcPct val="0"/>
              </a:spcBef>
              <a:spcAft>
                <a:spcPct val="0"/>
              </a:spcAft>
              <a:buClr>
                <a:srgbClr val="414042"/>
              </a:buClr>
              <a:buSzPts val="4800"/>
              <a:buFont typeface="Century Gothic"/>
              <a:buNone/>
              <a:defRPr sz="4800">
                <a:solidFill>
                  <a:srgbClr val="414042"/>
                </a:solidFill>
                <a:latin typeface="Century Gothic"/>
                <a:ea typeface="Century Gothic"/>
                <a:cs typeface="Century Gothic"/>
                <a:sym typeface="Century Gothic"/>
              </a:defRPr>
            </a:pPr>
            <a:r>
              <a:rPr/>
              <a:t>un court laps de temps pour collaborer à un projet utilisant des </a:t>
            </a:r>
            <a:r>
              <a:rPr b="1"/>
              <a:t>applications numériques</a:t>
            </a:r>
            <a:r>
              <a:rPr/>
              <a:t>. </a:t>
            </a:r>
          </a:p>
          <a:p>
            <a:pPr marL="0" marR="0" lvl="0" indent="0" algn="l" rtl="0">
              <a:lnSpc>
                <a:spcPct val="100000"/>
              </a:lnSpc>
              <a:spcBef>
                <a:spcPct val="0"/>
              </a:spcBef>
              <a:spcAft>
                <a:spcPct val="0"/>
              </a:spcAft>
              <a:buClr>
                <a:srgbClr val="414042"/>
              </a:buClr>
              <a:buSzPts val="4800"/>
              <a:buFont typeface="Century Gothic"/>
              <a:buNone/>
              <a:defRPr sz="4800">
                <a:solidFill>
                  <a:srgbClr val="414042"/>
                </a:solidFill>
                <a:latin typeface="Century Gothic"/>
                <a:ea typeface="Century Gothic"/>
                <a:cs typeface="Century Gothic"/>
                <a:sym typeface="Century Gothic"/>
              </a:defRPr>
            </a:pPr>
            <a:r>
              <a:rPr b="1"/>
              <a:t>Les</a:t>
            </a:r>
            <a:r>
              <a:rPr/>
              <a:t> hackathons sont souvent des événements de style compétition où un projet doit être achevé dans un court laps de temps. Outre l’aspect compétition, de nombreux hackathons organisent également des </a:t>
            </a:r>
            <a:r>
              <a:rPr b="1"/>
              <a:t>ateliers</a:t>
            </a:r>
            <a:r>
              <a:rPr/>
              <a:t> et des </a:t>
            </a:r>
            <a:r>
              <a:rPr b="1" err="1"/>
              <a:t>conférenciers invités</a:t>
            </a:r>
            <a:r>
              <a:rPr/>
              <a:t>, et mettent les participants en contact avec des </a:t>
            </a:r>
            <a:r>
              <a:rPr b="1"/>
              <a:t>mentors ou des entraîneurs</a:t>
            </a:r>
            <a:r>
              <a:rPr/>
              <a:t> chevronnés.</a:t>
            </a:r>
            <a:endParaRPr sz="4800" b="0" i="0" u="none" strike="noStrike" cap="none">
              <a:solidFill>
                <a:srgbClr val="000000"/>
              </a:solidFill>
              <a:latin typeface="Century Gothic"/>
              <a:ea typeface="Century Gothic"/>
              <a:cs typeface="Century Gothic"/>
              <a:sym typeface="Century Gothic"/>
            </a:endParaRPr>
          </a:p>
        </p:txBody>
      </p:sp>
      <p:sp>
        <p:nvSpPr>
          <p:cNvPr id="1042" name="Google Shape;1042;p4"/>
          <p:cNvSpPr txBox="1"/>
          <p:nvPr/>
        </p:nvSpPr>
        <p:spPr>
          <a:xfrm>
            <a:off x="6846736" y="4263698"/>
            <a:ext cx="10266602" cy="64629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000"/>
              <a:buFont typeface="Calibri"/>
              <a:buNone/>
            </a:pPr>
            <a:endParaRPr sz="3000" b="1" i="0" u="none" strike="noStrike" cap="none">
              <a:solidFill>
                <a:srgbClr val="FFFFFF"/>
              </a:solidFill>
              <a:latin typeface="Calibri"/>
              <a:ea typeface="Calibri"/>
              <a:cs typeface="Calibri"/>
              <a:sym typeface="Calibri"/>
            </a:endParaRPr>
          </a:p>
        </p:txBody>
      </p:sp>
      <p:sp>
        <p:nvSpPr>
          <p:cNvPr id="1043" name="Google Shape;1043;p4"/>
          <p:cNvSpPr txBox="1"/>
          <p:nvPr/>
        </p:nvSpPr>
        <p:spPr>
          <a:xfrm>
            <a:off x="6832712" y="4871473"/>
            <a:ext cx="10266601"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044" name="Google Shape;1044;p4"/>
          <p:cNvSpPr txBox="1"/>
          <p:nvPr/>
        </p:nvSpPr>
        <p:spPr>
          <a:xfrm>
            <a:off x="1530591" y="5756107"/>
            <a:ext cx="15599158" cy="73863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3600"/>
              <a:buFont typeface="Calibri"/>
              <a:buNone/>
            </a:pPr>
            <a:endParaRPr sz="3600" b="1" i="0" u="none" strike="noStrike" cap="none">
              <a:solidFill>
                <a:srgbClr val="FFFFFF"/>
              </a:solidFill>
              <a:latin typeface="Calibri"/>
              <a:ea typeface="Calibri"/>
              <a:cs typeface="Calibri"/>
              <a:sym typeface="Calibri"/>
            </a:endParaRPr>
          </a:p>
        </p:txBody>
      </p:sp>
      <p:sp>
        <p:nvSpPr>
          <p:cNvPr id="1045" name="Google Shape;1045;p4"/>
          <p:cNvSpPr txBox="1"/>
          <p:nvPr/>
        </p:nvSpPr>
        <p:spPr>
          <a:xfrm>
            <a:off x="1516566" y="6712615"/>
            <a:ext cx="15582747" cy="46163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1046" name="Google Shape;1046;p4"/>
          <p:cNvPicPr preferRelativeResize="0"/>
          <p:nvPr/>
        </p:nvPicPr>
        <p:blipFill>
          <a:blip r:embed="rId25">
            <a:alphaModFix/>
          </a:blip>
          <a:stretch>
            <a:fillRect/>
          </a:stretch>
        </p:blipFill>
        <p:spPr>
          <a:xfrm>
            <a:off x="15280320" y="263863"/>
            <a:ext cx="4402897" cy="2166223"/>
          </a:xfrm>
          <a:prstGeom prst="rect">
            <a:avLst/>
          </a:prstGeom>
          <a:noFill/>
          <a:ln>
            <a:noFill/>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050"/>
        <p:cNvGrpSpPr/>
        <p:nvPr/>
      </p:nvGrpSpPr>
      <p:grpSpPr>
        <a:xfrm>
          <a:off x="0" y="0"/>
          <a:ext cx="0" cy="0"/>
        </a:xfrm>
      </p:grpSpPr>
      <p:sp>
        <p:nvSpPr>
          <p:cNvPr id="1051" name="Google Shape;1051;p5"/>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5"/>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3" name="Google Shape;1053;p5"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1054" name="Google Shape;1054;p5"/>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5"/>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5"/>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5"/>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5"/>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5"/>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5"/>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5"/>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5"/>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5"/>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5"/>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5"/>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5"/>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5"/>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5"/>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5"/>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5"/>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5"/>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5"/>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5"/>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5"/>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5"/>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5"/>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5"/>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5"/>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5"/>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5"/>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5"/>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5"/>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5"/>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5"/>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5"/>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5"/>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5"/>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5"/>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5"/>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5"/>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5"/>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5"/>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5"/>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5"/>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5"/>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5"/>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5"/>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5"/>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5"/>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5"/>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5"/>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5"/>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5"/>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5"/>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5"/>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5"/>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7" name="Google Shape;1107;p5"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1108" name="Google Shape;1108;p5"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1109" name="Google Shape;1109;p5"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1110" name="Google Shape;1110;p5"/>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5"/>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5"/>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5"/>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5"/>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5"/>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5"/>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5"/>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5"/>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5"/>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5"/>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5"/>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2" name="Google Shape;1122;p5"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1123" name="Google Shape;1123;p5"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1124" name="Google Shape;1124;p5"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1125" name="Google Shape;1125;p5"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1126" name="Google Shape;1126;p5"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1127" name="Google Shape;1127;p5"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1128" name="Google Shape;1128;p5"/>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5"/>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5"/>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5"/>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5"/>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5"/>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5"/>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5"/>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5"/>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5"/>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5"/>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9" name="Google Shape;1139;p5"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1140" name="Google Shape;1140;p5"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1141" name="Google Shape;1141;p5"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1142" name="Google Shape;1142;p5"/>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5"/>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5"/>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5"/>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5"/>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5"/>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5"/>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5"/>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5"/>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5"/>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2" name="Google Shape;1152;p5"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1153" name="Google Shape;1153;p5"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1154" name="Google Shape;1154;p5"/>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5"/>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5"/>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5"/>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5"/>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5"/>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5"/>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5"/>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5"/>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3" name="Google Shape;1163;p5"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1164" name="Google Shape;1164;p5"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1165" name="Google Shape;1165;p5"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1166" name="Google Shape;1166;p5"/>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5"/>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5"/>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5"/>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5"/>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5"/>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5"/>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5"/>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4" name="Google Shape;1174;p5"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1175" name="Google Shape;1175;p5"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1176" name="Google Shape;1176;p5"/>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7" name="Google Shape;1177;p5"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1178" name="Google Shape;1178;p5"/>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5"/>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5"/>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5"/>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5"/>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5"/>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5"/>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5" name="Google Shape;1185;p5"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1186" name="Google Shape;1186;p5"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1187" name="Google Shape;1187;p5"/>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5"/>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5"/>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5"/>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5"/>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5"/>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5"/>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5"/>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5"/>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5"/>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5"/>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5"/>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5"/>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5"/>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5"/>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5"/>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5"/>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5"/>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5"/>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5"/>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5"/>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5"/>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5"/>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5"/>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5"/>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5"/>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5"/>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5"/>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6" name="Google Shape;1216;p5"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1217" name="Google Shape;1217;p5"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1218" name="Google Shape;1218;p5"/>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5"/>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5"/>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5"/>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5"/>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5"/>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5"/>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5"/>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5"/>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5"/>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5"/>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5"/>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0" name="Google Shape;1230;p5"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1231" name="Google Shape;1231;p5"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1232" name="Google Shape;1232;p5"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1233" name="Google Shape;1233;p5"/>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5"/>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5"/>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5"/>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5"/>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5"/>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5"/>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5"/>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5"/>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5"/>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5"/>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5"/>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5"/>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5"/>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5"/>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5"/>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5"/>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5"/>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5"/>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5"/>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5"/>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5"/>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5"/>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5"/>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5"/>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5"/>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5"/>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5"/>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5"/>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5"/>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5"/>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5"/>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5"/>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5"/>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5"/>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5"/>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5"/>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5"/>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5"/>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5"/>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5"/>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5"/>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5"/>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5"/>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5"/>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5"/>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5"/>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5"/>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5"/>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5"/>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5"/>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5"/>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5"/>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5"/>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5"/>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5"/>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5"/>
          <p:cNvSpPr txBox="1"/>
          <p:nvPr/>
        </p:nvSpPr>
        <p:spPr>
          <a:xfrm>
            <a:off x="1675349" y="851343"/>
            <a:ext cx="10266602" cy="1107963"/>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Hacker sur les arts</a:t>
            </a:r>
            <a:endParaRPr sz="6000" b="1" i="0" u="none" strike="noStrike" cap="none">
              <a:solidFill>
                <a:srgbClr val="FFFFFF"/>
              </a:solidFill>
              <a:latin typeface="Calibri"/>
              <a:ea typeface="Calibri"/>
              <a:cs typeface="Calibri"/>
              <a:sym typeface="Calibri"/>
            </a:endParaRPr>
          </a:p>
        </p:txBody>
      </p:sp>
      <p:sp>
        <p:nvSpPr>
          <p:cNvPr id="1290" name="Google Shape;1290;p5"/>
          <p:cNvSpPr txBox="1"/>
          <p:nvPr/>
        </p:nvSpPr>
        <p:spPr>
          <a:xfrm>
            <a:off x="1405233" y="2087216"/>
            <a:ext cx="17167692" cy="8942929"/>
          </a:xfrm>
          <a:prstGeom prst="rect">
            <a:avLst/>
          </a:prstGeom>
          <a:noFill/>
          <a:ln>
            <a:noFill/>
          </a:ln>
        </p:spPr>
        <p:txBody>
          <a:bodyPr spcFirstLastPara="1" wrap="square" lIns="91400" tIns="91400" rIns="91400" bIns="91400" anchor="t" anchorCtr="0">
            <a:spAutoFit/>
          </a:bodyPr>
          <a:lstStyle/>
          <a:p>
            <a:pPr marL="571500" marR="0" lvl="0" indent="-571500" algn="l" rtl="0">
              <a:lnSpc>
                <a:spcPct val="100000"/>
              </a:lnSpc>
              <a:spcBef>
                <a:spcPct val="0"/>
              </a:spcBef>
              <a:spcAft>
                <a:spcPct val="0"/>
              </a:spcAft>
              <a:buClr>
                <a:srgbClr val="FFFFFF"/>
              </a:buClr>
              <a:buSzPts val="4000"/>
              <a:buFont typeface="Noto Sans Symbols"/>
              <a:buChar char="⮚"/>
              <a:defRPr sz="4000">
                <a:latin typeface="Century Gothic"/>
                <a:ea typeface="Century Gothic"/>
                <a:cs typeface="Century Gothic"/>
                <a:sym typeface="Century Gothic"/>
              </a:defRPr>
            </a:pPr>
            <a:r>
              <a:rPr>
                <a:solidFill>
                  <a:srgbClr val="FFFFFF"/>
                </a:solidFill>
              </a:rPr>
              <a:t>«Hack on Arts» (HoA) va promouvoir l’engagement des studnts scolaires et à travers la </a:t>
            </a:r>
            <a:r>
              <a:rPr>
                <a:solidFill>
                  <a:srgbClr val="002060"/>
                </a:solidFill>
              </a:rPr>
              <a:t>résistance artistique à l’aide d’applications numériques. </a:t>
            </a:r>
          </a:p>
          <a:p>
            <a:pPr marL="0" marR="0" lvl="0" indent="0" algn="l" rtl="0">
              <a:lnSpc>
                <a:spcPct val="100000"/>
              </a:lnSpc>
              <a:spcBef>
                <a:spcPct val="0"/>
              </a:spcBef>
              <a:spcAft>
                <a:spcPct val="0"/>
              </a:spcAft>
              <a:buClr>
                <a:srgbClr val="FFFFFF"/>
              </a:buClr>
              <a:buSzPts val="4000"/>
              <a:buFont typeface="Century Gothic"/>
              <a:buNone/>
              <a:defRPr sz="4000">
                <a:solidFill>
                  <a:srgbClr val="FFFFFF"/>
                </a:solidFill>
                <a:latin typeface="Century Gothic"/>
                <a:ea typeface="Century Gothic"/>
                <a:cs typeface="Century Gothic"/>
                <a:sym typeface="Century Gothic"/>
              </a:defRPr>
            </a:pPr>
            <a:r>
              <a:t>DURÉE: 2 JOURS — environ 8 heures par jour — 9h30-17h30 </a:t>
            </a:r>
            <a:endParaRPr sz="4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4000"/>
              <a:buFont typeface="Century Gothic"/>
              <a:buNone/>
              <a:defRPr sz="4000">
                <a:solidFill>
                  <a:srgbClr val="FFFFFF"/>
                </a:solidFill>
                <a:latin typeface="Century Gothic"/>
                <a:ea typeface="Century Gothic"/>
                <a:cs typeface="Century Gothic"/>
                <a:sym typeface="Century Gothic"/>
              </a:defRPr>
            </a:pPr>
            <a:r>
              <a:t>PHASES: </a:t>
            </a:r>
          </a:p>
          <a:p>
            <a:pPr marL="571500" marR="0" lvl="0" indent="-571500" algn="l" rtl="0">
              <a:lnSpc>
                <a:spcPct val="100000"/>
              </a:lnSpc>
              <a:spcBef>
                <a:spcPct val="0"/>
              </a:spcBef>
              <a:spcAft>
                <a:spcPct val="0"/>
              </a:spcAft>
              <a:buClr>
                <a:srgbClr val="FFFFFF"/>
              </a:buClr>
              <a:buSzPts val="4000"/>
              <a:buFont typeface="Noto Sans Symbols"/>
              <a:buChar char="⮚"/>
              <a:defRPr sz="4000">
                <a:solidFill>
                  <a:srgbClr val="FFFFFF"/>
                </a:solidFill>
                <a:latin typeface="Century Gothic"/>
                <a:ea typeface="Century Gothic"/>
                <a:cs typeface="Century Gothic"/>
                <a:sym typeface="Century Gothic"/>
              </a:defRPr>
            </a:pPr>
            <a:r>
              <a:t>Phase 1 — Présence locale travaillant sur les projets choisis</a:t>
            </a:r>
          </a:p>
          <a:p>
            <a:pPr marL="571500" marR="0" lvl="0" indent="-571500" algn="l" rtl="0">
              <a:lnSpc>
                <a:spcPct val="100000"/>
              </a:lnSpc>
              <a:spcBef>
                <a:spcPct val="0"/>
              </a:spcBef>
              <a:spcAft>
                <a:spcPct val="0"/>
              </a:spcAft>
              <a:buClr>
                <a:srgbClr val="FFFFFF"/>
              </a:buClr>
              <a:buSzPts val="4000"/>
              <a:buFont typeface="Noto Sans Symbols"/>
              <a:buChar char="⮚"/>
              <a:defRPr sz="4000">
                <a:latin typeface="Century Gothic"/>
                <a:ea typeface="Century Gothic"/>
                <a:cs typeface="Century Gothic"/>
                <a:sym typeface="Century Gothic"/>
              </a:defRPr>
            </a:pPr>
            <a:r>
              <a:rPr>
                <a:solidFill>
                  <a:srgbClr val="FFFFFF"/>
                </a:solidFill>
              </a:rPr>
              <a:t>Phase II — finition des œuvres de l’ART et démarrage de leurs </a:t>
            </a:r>
            <a:r>
              <a:rPr>
                <a:solidFill>
                  <a:srgbClr val="002060"/>
                </a:solidFill>
              </a:rPr>
              <a:t>emplacements (5 minutes) </a:t>
            </a:r>
          </a:p>
          <a:p>
            <a:pPr marL="571500" marR="0" lvl="0" indent="-571500" algn="l" rtl="0">
              <a:lnSpc>
                <a:spcPct val="100000"/>
              </a:lnSpc>
              <a:spcBef>
                <a:spcPct val="0"/>
              </a:spcBef>
              <a:spcAft>
                <a:spcPct val="0"/>
              </a:spcAft>
              <a:buClr>
                <a:srgbClr val="FFFFFF"/>
              </a:buClr>
              <a:buSzPts val="4000"/>
              <a:buFont typeface="Noto Sans Symbols"/>
              <a:buChar char="⮚"/>
              <a:defRPr sz="4000">
                <a:solidFill>
                  <a:srgbClr val="FFFFFF"/>
                </a:solidFill>
                <a:latin typeface="Century Gothic"/>
                <a:ea typeface="Century Gothic"/>
                <a:cs typeface="Century Gothic"/>
                <a:sym typeface="Century Gothic"/>
              </a:defRPr>
            </a:pPr>
            <a:r>
              <a:t>Troisième phase — le jury — débat sur le travail qualitatif du projet — il y a trois gagnants de l’équipe</a:t>
            </a:r>
          </a:p>
          <a:p>
            <a:pPr marL="571500" marR="0" lvl="0" indent="-571500" algn="l" rtl="0">
              <a:lnSpc>
                <a:spcPct val="100000"/>
              </a:lnSpc>
              <a:spcBef>
                <a:spcPct val="0"/>
              </a:spcBef>
              <a:spcAft>
                <a:spcPct val="0"/>
              </a:spcAft>
              <a:buClr>
                <a:srgbClr val="FFFFFF"/>
              </a:buClr>
              <a:buSzPts val="4000"/>
              <a:buFont typeface="Noto Sans Symbols"/>
              <a:buChar char="⮚"/>
              <a:defRPr sz="4000">
                <a:solidFill>
                  <a:srgbClr val="FFFFFF"/>
                </a:solidFill>
                <a:latin typeface="Century Gothic"/>
                <a:ea typeface="Century Gothic"/>
                <a:cs typeface="Century Gothic"/>
                <a:sym typeface="Century Gothic"/>
              </a:defRPr>
            </a:pPr>
            <a:r>
              <a:t>Pendant ce temps, le Master of Ceremony présentera un aperçu du projet et un conférencier invité pourra prononcer un discours. </a:t>
            </a:r>
            <a:endParaRPr sz="4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4000"/>
              <a:buFont typeface="Calibri"/>
              <a:buNone/>
            </a:pPr>
            <a:endParaRPr sz="4000" b="0" i="0" u="none" strike="noStrike" cap="none">
              <a:solidFill>
                <a:srgbClr val="FFFFFF"/>
              </a:solidFill>
              <a:latin typeface="Century Gothic"/>
              <a:ea typeface="Century Gothic"/>
              <a:cs typeface="Century Gothic"/>
              <a:sym typeface="Century Gothic"/>
            </a:endParaRPr>
          </a:p>
          <a:p>
            <a:pPr marL="342900" marR="0" lvl="0" indent="-88900" algn="l" rtl="0">
              <a:lnSpc>
                <a:spcPct val="102000"/>
              </a:lnSpc>
              <a:spcBef>
                <a:spcPct val="0"/>
              </a:spcBef>
              <a:spcAft>
                <a:spcPct val="0"/>
              </a:spcAft>
              <a:buClr>
                <a:srgbClr val="FFFFFF"/>
              </a:buClr>
              <a:buSzPts val="4000"/>
              <a:buFont typeface="Noto Sans Symbols"/>
              <a:buNone/>
            </a:pPr>
            <a:endParaRPr sz="4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1000"/>
              </a:spcBef>
              <a:spcAft>
                <a:spcPct val="0"/>
              </a:spcAft>
              <a:buClr>
                <a:srgbClr val="FFFFFF"/>
              </a:buClr>
              <a:buSzPts val="4000"/>
              <a:buFont typeface="Calibri"/>
              <a:buNone/>
            </a:pPr>
            <a:endParaRPr sz="4000" b="0" i="0" u="none" strike="noStrike" cap="none">
              <a:solidFill>
                <a:srgbClr val="FFFFFF"/>
              </a:solidFill>
              <a:latin typeface="Century Gothic"/>
              <a:ea typeface="Century Gothic"/>
              <a:cs typeface="Century Gothic"/>
              <a:sym typeface="Century Gothic"/>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294"/>
        <p:cNvGrpSpPr/>
        <p:nvPr/>
      </p:nvGrpSpPr>
      <p:grpSpPr>
        <a:xfrm>
          <a:off x="0" y="0"/>
          <a:ext cx="0" cy="0"/>
        </a:xfrm>
      </p:grpSpPr>
      <p:sp>
        <p:nvSpPr>
          <p:cNvPr id="1295" name="Google Shape;1295;p6"/>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6"/>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7" name="Google Shape;1297;p6"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1298" name="Google Shape;1298;p6"/>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6"/>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6"/>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6"/>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6"/>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6"/>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6"/>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6"/>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6"/>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6"/>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6"/>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6"/>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6"/>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6"/>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6"/>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6"/>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6"/>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6"/>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6"/>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6"/>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6"/>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6"/>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6"/>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6"/>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6"/>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6"/>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6"/>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6"/>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6"/>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6"/>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6"/>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6"/>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6"/>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6"/>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6"/>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6"/>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6"/>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6"/>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6"/>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6"/>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6"/>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6"/>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6"/>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6"/>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6"/>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6"/>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1" name="Google Shape;1351;p6"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1352" name="Google Shape;1352;p6"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1353" name="Google Shape;1353;p6"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1354" name="Google Shape;1354;p6"/>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6"/>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6"/>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6"/>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6"/>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6"/>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6"/>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6"/>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6"/>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6"/>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6"/>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6"/>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6" name="Google Shape;1366;p6"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1367" name="Google Shape;1367;p6"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1368" name="Google Shape;1368;p6"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1369" name="Google Shape;1369;p6"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1370" name="Google Shape;1370;p6"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1371" name="Google Shape;1371;p6"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1372" name="Google Shape;1372;p6"/>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6"/>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6"/>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6"/>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6"/>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6"/>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6"/>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6"/>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6"/>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6"/>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6"/>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3" name="Google Shape;1383;p6"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1384" name="Google Shape;1384;p6"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1385" name="Google Shape;1385;p6"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1386" name="Google Shape;1386;p6"/>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6"/>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6"/>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6"/>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6"/>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6"/>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6"/>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6"/>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6"/>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6"/>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96" name="Google Shape;1396;p6"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1397" name="Google Shape;1397;p6"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1398" name="Google Shape;1398;p6"/>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6"/>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6"/>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6"/>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6"/>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6"/>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6"/>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6"/>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6"/>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7" name="Google Shape;1407;p6"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1408" name="Google Shape;1408;p6"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1409" name="Google Shape;1409;p6"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1410" name="Google Shape;1410;p6"/>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6"/>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6"/>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6"/>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6"/>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6"/>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6"/>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6"/>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8" name="Google Shape;1418;p6"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1419" name="Google Shape;1419;p6"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1420" name="Google Shape;1420;p6"/>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1" name="Google Shape;1421;p6"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1422" name="Google Shape;1422;p6"/>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6"/>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6"/>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6"/>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6"/>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6"/>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6"/>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9" name="Google Shape;1429;p6"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1430" name="Google Shape;1430;p6"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1431" name="Google Shape;1431;p6"/>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6"/>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6"/>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6"/>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6"/>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6"/>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6"/>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6"/>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6"/>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6"/>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6"/>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6"/>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6"/>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6"/>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6"/>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6"/>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6"/>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6"/>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6"/>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6"/>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6"/>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6"/>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6"/>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6"/>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6"/>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6"/>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6"/>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6"/>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6"/>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0" name="Google Shape;1460;p6"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1461" name="Google Shape;1461;p6"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1462" name="Google Shape;1462;p6"/>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6"/>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6"/>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6"/>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6"/>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6"/>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6"/>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6"/>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6"/>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6"/>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6"/>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6"/>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4" name="Google Shape;1474;p6"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1475" name="Google Shape;1475;p6"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1476" name="Google Shape;1476;p6"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1477" name="Google Shape;1477;p6"/>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6"/>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6"/>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6"/>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6"/>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6"/>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6"/>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6"/>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6"/>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6"/>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6"/>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6"/>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6"/>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6"/>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6"/>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6"/>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6"/>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6"/>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6"/>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6"/>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6"/>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6"/>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6"/>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6"/>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6"/>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6"/>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6"/>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6"/>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6"/>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6"/>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6"/>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6"/>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6"/>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6"/>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6"/>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6"/>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6"/>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6"/>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6"/>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6"/>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6"/>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6"/>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6"/>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6"/>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6"/>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6"/>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6"/>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6"/>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6"/>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6"/>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6"/>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6"/>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6"/>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6"/>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6"/>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6"/>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6"/>
          <p:cNvSpPr txBox="1"/>
          <p:nvPr/>
        </p:nvSpPr>
        <p:spPr>
          <a:xfrm>
            <a:off x="1675349" y="851343"/>
            <a:ext cx="15956564" cy="664794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alibri"/>
              <a:buNone/>
              <a:defRPr sz="6000" b="1">
                <a:solidFill>
                  <a:srgbClr val="FFFFFF"/>
                </a:solidFill>
                <a:latin typeface="Calibri"/>
                <a:ea typeface="Calibri"/>
                <a:cs typeface="Calibri"/>
                <a:sym typeface="Calibri"/>
              </a:defRPr>
            </a:pPr>
            <a:r>
              <a:t>Hacker sur les arts </a:t>
            </a: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defRPr sz="6000">
                <a:solidFill>
                  <a:srgbClr val="FFFFFF"/>
                </a:solidFill>
                <a:latin typeface="Calibri"/>
                <a:ea typeface="Calibri"/>
                <a:cs typeface="Calibri"/>
                <a:sym typeface="Calibri"/>
              </a:defRPr>
            </a:pPr>
            <a:r>
              <a:t>Les personnes nécessaires;</a:t>
            </a:r>
          </a:p>
          <a:p>
            <a:pPr marL="1143000" marR="0" lvl="0" indent="-1143000" algn="l" rtl="0">
              <a:lnSpc>
                <a:spcPct val="100000"/>
              </a:lnSpc>
              <a:spcBef>
                <a:spcPct val="0"/>
              </a:spcBef>
              <a:spcAft>
                <a:spcPct val="0"/>
              </a:spcAft>
              <a:buClr>
                <a:srgbClr val="FFFFFF"/>
              </a:buClr>
              <a:buSzPts val="6000"/>
              <a:buFont typeface="Calibri"/>
              <a:buAutoNum type="arabicPeriod"/>
              <a:defRPr sz="6000">
                <a:solidFill>
                  <a:srgbClr val="FFFFFF"/>
                </a:solidFill>
                <a:latin typeface="Calibri"/>
                <a:ea typeface="Calibri"/>
                <a:cs typeface="Calibri"/>
                <a:sym typeface="Calibri"/>
              </a:defRPr>
            </a:pPr>
            <a:r>
              <a:t>Maître de cérémonie — Angela Cotoara</a:t>
            </a:r>
          </a:p>
          <a:p>
            <a:pPr marL="1143000" marR="0" lvl="0" indent="-1143000" algn="l" rtl="0">
              <a:lnSpc>
                <a:spcPct val="100000"/>
              </a:lnSpc>
              <a:spcBef>
                <a:spcPct val="0"/>
              </a:spcBef>
              <a:spcAft>
                <a:spcPct val="0"/>
              </a:spcAft>
              <a:buClr>
                <a:srgbClr val="FFFFFF"/>
              </a:buClr>
              <a:buSzPts val="6000"/>
              <a:buFont typeface="Calibri"/>
              <a:buAutoNum type="arabicPeriod"/>
              <a:defRPr sz="6000">
                <a:solidFill>
                  <a:srgbClr val="FFFFFF"/>
                </a:solidFill>
                <a:latin typeface="Calibri"/>
                <a:ea typeface="Calibri"/>
                <a:cs typeface="Calibri"/>
                <a:sym typeface="Calibri"/>
              </a:defRPr>
            </a:pPr>
            <a:r>
              <a:t>Entraîneurs: 2 — Jour Un Reanata Veer &amp; </a:t>
            </a:r>
          </a:p>
          <a:p>
            <a:pPr marL="0" marR="0" lvl="0" indent="0" algn="l" rtl="0">
              <a:lnSpc>
                <a:spcPct val="100000"/>
              </a:lnSpc>
              <a:spcBef>
                <a:spcPct val="0"/>
              </a:spcBef>
              <a:spcAft>
                <a:spcPct val="0"/>
              </a:spcAft>
              <a:buClr>
                <a:srgbClr val="FFFFFF"/>
              </a:buClr>
              <a:buSzPts val="6000"/>
              <a:buFont typeface="Calibri"/>
              <a:buNone/>
              <a:defRPr sz="6000">
                <a:solidFill>
                  <a:srgbClr val="FFFFFF"/>
                </a:solidFill>
                <a:latin typeface="Calibri"/>
                <a:ea typeface="Calibri"/>
                <a:cs typeface="Calibri"/>
                <a:sym typeface="Calibri"/>
              </a:defRPr>
            </a:pPr>
            <a:r>
              <a:t>                        2 — Jour deux Cora Benta </a:t>
            </a:r>
          </a:p>
          <a:p>
            <a:pPr marL="0" marR="0" lvl="0" indent="0" algn="l" rtl="0">
              <a:lnSpc>
                <a:spcPct val="100000"/>
              </a:lnSpc>
              <a:spcBef>
                <a:spcPct val="0"/>
              </a:spcBef>
              <a:spcAft>
                <a:spcPct val="0"/>
              </a:spcAft>
              <a:buClr>
                <a:srgbClr val="FFFFFF"/>
              </a:buClr>
              <a:buSzPts val="6000"/>
              <a:buFont typeface="Calibri"/>
              <a:buNone/>
              <a:defRPr sz="6000">
                <a:solidFill>
                  <a:srgbClr val="FFFFFF"/>
                </a:solidFill>
                <a:latin typeface="Calibri"/>
                <a:ea typeface="Calibri"/>
                <a:cs typeface="Calibri"/>
                <a:sym typeface="Calibri"/>
              </a:defRPr>
            </a:pPr>
            <a:r>
              <a:t>3. Jury: 3 experts ART — en ligne</a:t>
            </a:r>
            <a:endParaRPr sz="6000" b="0" i="0" u="none" strike="noStrike" cap="none">
              <a:solidFill>
                <a:srgbClr val="FFFFFF"/>
              </a:solidFill>
              <a:latin typeface="Calibri"/>
              <a:ea typeface="Calibri"/>
              <a:cs typeface="Calibri"/>
              <a:sym typeface="Calibri"/>
            </a:endParaRPr>
          </a:p>
        </p:txBody>
      </p:sp>
      <p:sp>
        <p:nvSpPr>
          <p:cNvPr id="1534" name="Google Shape;1534;p6"/>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538"/>
        <p:cNvGrpSpPr/>
        <p:nvPr/>
      </p:nvGrpSpPr>
      <p:grpSpPr>
        <a:xfrm>
          <a:off x="0" y="0"/>
          <a:ext cx="0" cy="0"/>
        </a:xfrm>
      </p:grpSpPr>
      <p:sp>
        <p:nvSpPr>
          <p:cNvPr id="1539" name="Google Shape;1539;p7"/>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7"/>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1" name="Google Shape;1541;p7"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1542" name="Google Shape;1542;p7"/>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7"/>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7"/>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7"/>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7"/>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7"/>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7"/>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7"/>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7"/>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7"/>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7"/>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7"/>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7"/>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7"/>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7"/>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7"/>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7"/>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7"/>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7"/>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7"/>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7"/>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7"/>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7"/>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7"/>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7"/>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7"/>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7"/>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7"/>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7"/>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7"/>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7"/>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7"/>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7"/>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7"/>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7"/>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7"/>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7"/>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7"/>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7"/>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7"/>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7"/>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7"/>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7"/>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7"/>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7"/>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7"/>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7"/>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7"/>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7"/>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7"/>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7"/>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7"/>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7"/>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5" name="Google Shape;1595;p7"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1596" name="Google Shape;1596;p7"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1597" name="Google Shape;1597;p7"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1598" name="Google Shape;1598;p7"/>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7"/>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7"/>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7"/>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7"/>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7"/>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7"/>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7"/>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7"/>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7"/>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7"/>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7"/>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0" name="Google Shape;1610;p7"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1611" name="Google Shape;1611;p7"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1612" name="Google Shape;1612;p7"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1613" name="Google Shape;1613;p7"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1614" name="Google Shape;1614;p7"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1615" name="Google Shape;1615;p7"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1616" name="Google Shape;1616;p7"/>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7"/>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7"/>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7"/>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7"/>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7"/>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7"/>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7"/>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7"/>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7"/>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7"/>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7" name="Google Shape;1627;p7"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1628" name="Google Shape;1628;p7"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1629" name="Google Shape;1629;p7"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1630" name="Google Shape;1630;p7"/>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7"/>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7"/>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7"/>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7"/>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7"/>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7"/>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7"/>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7"/>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7"/>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0" name="Google Shape;1640;p7"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1641" name="Google Shape;1641;p7"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1642" name="Google Shape;1642;p7"/>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7"/>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7"/>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7"/>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7"/>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7"/>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7"/>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7"/>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7"/>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1" name="Google Shape;1651;p7"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1652" name="Google Shape;1652;p7"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1653" name="Google Shape;1653;p7"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1654" name="Google Shape;1654;p7"/>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7"/>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7"/>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7"/>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7"/>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7"/>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7"/>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7"/>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2" name="Google Shape;1662;p7"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1663" name="Google Shape;1663;p7"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1664" name="Google Shape;1664;p7"/>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5" name="Google Shape;1665;p7"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1666" name="Google Shape;1666;p7"/>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7"/>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7"/>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7"/>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7"/>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7"/>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7"/>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3" name="Google Shape;1673;p7"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1674" name="Google Shape;1674;p7"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1675" name="Google Shape;1675;p7"/>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7"/>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7"/>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7"/>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7"/>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7"/>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7"/>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7"/>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7"/>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7"/>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7"/>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7"/>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7"/>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7"/>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7"/>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7"/>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7"/>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7"/>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7"/>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7"/>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7"/>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7"/>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7"/>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7"/>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7"/>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7"/>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7"/>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7"/>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7"/>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4" name="Google Shape;1704;p7"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1705" name="Google Shape;1705;p7"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1706" name="Google Shape;1706;p7"/>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7"/>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7"/>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7"/>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7"/>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7"/>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7"/>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7"/>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7"/>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7"/>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7"/>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7"/>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8" name="Google Shape;1718;p7"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1719" name="Google Shape;1719;p7"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1720" name="Google Shape;1720;p7"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1721" name="Google Shape;1721;p7"/>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7"/>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7"/>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7"/>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7"/>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7"/>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7"/>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7"/>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7"/>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7"/>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7"/>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7"/>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7"/>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7"/>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7"/>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7"/>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7"/>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7"/>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7"/>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7"/>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7"/>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7"/>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7"/>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7"/>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7"/>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7"/>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7"/>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7"/>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7"/>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7"/>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7"/>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7"/>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7"/>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7"/>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7"/>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7"/>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7"/>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7"/>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7"/>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7"/>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7"/>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7"/>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7"/>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7"/>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7"/>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7"/>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7"/>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7"/>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7"/>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7"/>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7"/>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7"/>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7"/>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7"/>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7"/>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7"/>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7"/>
          <p:cNvSpPr txBox="1"/>
          <p:nvPr/>
        </p:nvSpPr>
        <p:spPr>
          <a:xfrm>
            <a:off x="283162" y="434703"/>
            <a:ext cx="8423139" cy="1126454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rPr/>
              <a:t>Hack on Arts: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a:t>Participants</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err="1"/>
              <a:t>Jeunes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err="1"/>
              <a:t>depuis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err="1"/>
              <a:t>Fundatie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err="1"/>
              <a:t>Professionnels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err="1"/>
              <a:t>Partenaire associé </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a:t>«École d’art professionnel» à Targu Targu Mures,</a:t>
            </a:r>
          </a:p>
          <a:p>
            <a:pPr marL="0" marR="0" lvl="0" indent="0" algn="l" rtl="0">
              <a:lnSpc>
                <a:spcPct val="100000"/>
              </a:lnSpc>
              <a:spcBef>
                <a:spcPct val="0"/>
              </a:spcBef>
              <a:spcAft>
                <a:spcPct val="0"/>
              </a:spcAft>
              <a:buClr>
                <a:srgbClr val="FFFFFF"/>
              </a:buClr>
              <a:buSzPts val="5400"/>
              <a:buFont typeface="Century Gothic"/>
              <a:buNone/>
              <a:defRPr sz="5400" b="1">
                <a:solidFill>
                  <a:srgbClr val="FFFFFF"/>
                </a:solidFill>
                <a:latin typeface="Century Gothic"/>
                <a:ea typeface="Century Gothic"/>
                <a:cs typeface="Century Gothic"/>
                <a:sym typeface="Century Gothic"/>
              </a:defRPr>
            </a:pPr>
            <a:r>
              <a:rPr/>
              <a:t> Roumanie </a:t>
            </a: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1778" name="Google Shape;1778;p7"/>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1779" name="Google Shape;1779;p7"/>
          <p:cNvPicPr preferRelativeResize="0"/>
          <p:nvPr/>
        </p:nvPicPr>
        <p:blipFill>
          <a:blip r:embed="rId25">
            <a:alphaModFix/>
          </a:blip>
          <a:stretch>
            <a:fillRect/>
          </a:stretch>
        </p:blipFill>
        <p:spPr>
          <a:xfrm rot="5400000">
            <a:off x="12434435" y="1666661"/>
            <a:ext cx="8651600" cy="5901406"/>
          </a:xfrm>
          <a:prstGeom prst="rect">
            <a:avLst/>
          </a:prstGeom>
          <a:noFill/>
          <a:ln>
            <a:noFill/>
          </a:ln>
        </p:spPr>
      </p:pic>
      <p:pic>
        <p:nvPicPr>
          <p:cNvPr id="1780" name="Google Shape;1780;p7"/>
          <p:cNvPicPr preferRelativeResize="0"/>
          <p:nvPr/>
        </p:nvPicPr>
        <p:blipFill>
          <a:blip r:embed="rId26">
            <a:alphaModFix/>
          </a:blip>
          <a:stretch>
            <a:fillRect/>
          </a:stretch>
        </p:blipFill>
        <p:spPr>
          <a:xfrm rot="5400000">
            <a:off x="6794678" y="1928312"/>
            <a:ext cx="8651600" cy="5378108"/>
          </a:xfrm>
          <a:prstGeom prst="rect">
            <a:avLst/>
          </a:prstGeom>
          <a:noFill/>
          <a:ln>
            <a:noFill/>
          </a:ln>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784"/>
        <p:cNvGrpSpPr/>
        <p:nvPr/>
      </p:nvGrpSpPr>
      <p:grpSpPr>
        <a:xfrm>
          <a:off x="0" y="0"/>
          <a:ext cx="0" cy="0"/>
        </a:xfrm>
      </p:grpSpPr>
      <p:sp>
        <p:nvSpPr>
          <p:cNvPr id="1785" name="Google Shape;1785;p8"/>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7" name="Google Shape;1787;p8" descr="Google Shape;524;p10"/>
          <p:cNvPicPr preferRelativeResize="0"/>
          <p:nvPr/>
        </p:nvPicPr>
        <p:blipFill>
          <a:blip r:embed="rId3">
            <a:alphaModFix/>
          </a:blip>
          <a:stretch>
            <a:fillRect/>
          </a:stretch>
        </p:blipFill>
        <p:spPr>
          <a:xfrm>
            <a:off x="18198398" y="7516627"/>
            <a:ext cx="1905702" cy="2471129"/>
          </a:xfrm>
          <a:prstGeom prst="rect">
            <a:avLst/>
          </a:prstGeom>
          <a:noFill/>
          <a:ln>
            <a:noFill/>
          </a:ln>
        </p:spPr>
      </p:pic>
      <p:sp>
        <p:nvSpPr>
          <p:cNvPr id="1788" name="Google Shape;1788;p8"/>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8"/>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8"/>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8"/>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8"/>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8"/>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8"/>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8"/>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8"/>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8"/>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8"/>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1" name="Google Shape;1841;p8"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1842" name="Google Shape;1842;p8"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1843" name="Google Shape;1843;p8"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1844" name="Google Shape;1844;p8"/>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8"/>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8"/>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6" name="Google Shape;1856;p8"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1857" name="Google Shape;1857;p8"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1858" name="Google Shape;1858;p8"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1859" name="Google Shape;1859;p8"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1860" name="Google Shape;1860;p8"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1861" name="Google Shape;1861;p8"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1862" name="Google Shape;1862;p8"/>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3" name="Google Shape;1873;p8"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1874" name="Google Shape;1874;p8"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1875" name="Google Shape;1875;p8"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1876" name="Google Shape;1876;p8"/>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6" name="Google Shape;1886;p8"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1887" name="Google Shape;1887;p8"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1888" name="Google Shape;1888;p8"/>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7" name="Google Shape;1897;p8"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1898" name="Google Shape;1898;p8"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1899" name="Google Shape;1899;p8"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1900" name="Google Shape;1900;p8"/>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8" name="Google Shape;1908;p8"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1909" name="Google Shape;1909;p8"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1910" name="Google Shape;1910;p8"/>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1" name="Google Shape;1911;p8"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1912" name="Google Shape;1912;p8"/>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9" name="Google Shape;1919;p8"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1920" name="Google Shape;1920;p8"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1921" name="Google Shape;1921;p8"/>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0" name="Google Shape;1950;p8"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1951" name="Google Shape;1951;p8"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1952" name="Google Shape;1952;p8"/>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64" name="Google Shape;1964;p8"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1965" name="Google Shape;1965;p8"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1966" name="Google Shape;1966;p8"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1967" name="Google Shape;1967;p8"/>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8"/>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8"/>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8"/>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8"/>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8"/>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8"/>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8"/>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8"/>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8"/>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8"/>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8"/>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8"/>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8"/>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8"/>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8"/>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8"/>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8"/>
          <p:cNvSpPr txBox="1"/>
          <p:nvPr/>
        </p:nvSpPr>
        <p:spPr>
          <a:xfrm>
            <a:off x="1675348" y="851343"/>
            <a:ext cx="16803002" cy="69557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Qui est le MC? </a:t>
            </a: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MC est un facilitateur, une personne qui connaît bien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le sujet/thème de l’événement, bon avec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les gens, qui ont une communication très évoluée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compétences (a un bon langage corporel et vocabulaire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et est bon pour lire les gens et les faire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se sentir à l’aise), n’a pas peur de parler en public et est bon pour créer une atmosphère détendue et motivante </a:t>
            </a:r>
          </a:p>
          <a:p>
            <a:pPr marL="0" marR="0" lvl="0" indent="0" algn="l" rtl="0">
              <a:lnSpc>
                <a:spcPct val="100000"/>
              </a:lnSpc>
              <a:spcBef>
                <a:spcPct val="0"/>
              </a:spcBef>
              <a:spcAft>
                <a:spcPct val="0"/>
              </a:spcAft>
              <a:buClr>
                <a:srgbClr val="000000"/>
              </a:buClr>
              <a:buSzPts val="4000"/>
              <a:buFont typeface="Century Gothic"/>
              <a:buNone/>
              <a:defRPr sz="4000">
                <a:solidFill>
                  <a:srgbClr val="000000"/>
                </a:solidFill>
                <a:latin typeface="Century Gothic"/>
                <a:ea typeface="Century Gothic"/>
                <a:cs typeface="Century Gothic"/>
                <a:sym typeface="Century Gothic"/>
              </a:defRPr>
            </a:pPr>
            <a:r>
              <a:t>pour le travail et la collaboration. </a:t>
            </a:r>
            <a:endParaRPr sz="4000" b="1" i="0" u="none" strike="noStrike" cap="none">
              <a:solidFill>
                <a:srgbClr val="FFFFFF"/>
              </a:solidFill>
              <a:latin typeface="Century Gothic"/>
              <a:ea typeface="Century Gothic"/>
              <a:cs typeface="Century Gothic"/>
              <a:sym typeface="Century Gothic"/>
            </a:endParaRPr>
          </a:p>
        </p:txBody>
      </p:sp>
      <p:sp>
        <p:nvSpPr>
          <p:cNvPr id="2024" name="Google Shape;2024;p8"/>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grpSp>
        <p:nvGrpSpPr>
          <p:cNvPr id="2025" name="Google Shape;2025;p8"/>
          <p:cNvGrpSpPr/>
          <p:nvPr/>
        </p:nvGrpSpPr>
        <p:grpSpPr>
          <a:xfrm>
            <a:off x="0" y="9327748"/>
            <a:ext cx="20104098" cy="2054401"/>
            <a:chOff x="87538" y="0"/>
            <a:chExt cx="20104097" cy="2054400"/>
          </a:xfrm>
        </p:grpSpPr>
        <p:sp>
          <p:nvSpPr>
            <p:cNvPr id="2026" name="Google Shape;2026;p8"/>
            <p:cNvSpPr/>
            <p:nvPr/>
          </p:nvSpPr>
          <p:spPr>
            <a:xfrm>
              <a:off x="87538" y="0"/>
              <a:ext cx="20104097" cy="205440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27" name="Google Shape;2027;p8"/>
            <p:cNvGrpSpPr/>
            <p:nvPr/>
          </p:nvGrpSpPr>
          <p:grpSpPr>
            <a:xfrm>
              <a:off x="553639" y="222722"/>
              <a:ext cx="18823787" cy="1020627"/>
              <a:chOff x="0" y="-1"/>
              <a:chExt cx="18823787" cy="1020625"/>
            </a:xfrm>
          </p:grpSpPr>
          <p:grpSp>
            <p:nvGrpSpPr>
              <p:cNvPr id="2028" name="Google Shape;2028;p8"/>
              <p:cNvGrpSpPr/>
              <p:nvPr/>
            </p:nvGrpSpPr>
            <p:grpSpPr>
              <a:xfrm>
                <a:off x="4274053" y="-1"/>
                <a:ext cx="10448814" cy="1020625"/>
                <a:chOff x="-1" y="-1"/>
                <a:chExt cx="10448812" cy="1020624"/>
              </a:xfrm>
            </p:grpSpPr>
            <p:pic>
              <p:nvPicPr>
                <p:cNvPr id="2029" name="Google Shape;2029;p8" descr="Google Shape;1773;p20"/>
                <p:cNvPicPr preferRelativeResize="0"/>
                <p:nvPr/>
              </p:nvPicPr>
              <p:blipFill>
                <a:blip r:embed="rId25">
                  <a:alphaModFix/>
                </a:blip>
                <a:srcRect l="24582" r="22182"/>
                <a:stretch>
                  <a:fillRect/>
                </a:stretch>
              </p:blipFill>
              <p:spPr>
                <a:xfrm>
                  <a:off x="-1" y="69786"/>
                  <a:ext cx="1349148" cy="881052"/>
                </a:xfrm>
                <a:prstGeom prst="rect">
                  <a:avLst/>
                </a:prstGeom>
                <a:noFill/>
                <a:ln>
                  <a:noFill/>
                </a:ln>
              </p:spPr>
            </p:pic>
            <p:pic>
              <p:nvPicPr>
                <p:cNvPr id="2030" name="Google Shape;2030;p8" descr="Google Shape;1774;p20"/>
                <p:cNvPicPr preferRelativeResize="0"/>
                <p:nvPr/>
              </p:nvPicPr>
              <p:blipFill>
                <a:blip r:embed="rId26">
                  <a:alphaModFix/>
                </a:blip>
                <a:stretch>
                  <a:fillRect/>
                </a:stretch>
              </p:blipFill>
              <p:spPr>
                <a:xfrm>
                  <a:off x="2073104" y="-1"/>
                  <a:ext cx="1020629" cy="1020624"/>
                </a:xfrm>
                <a:prstGeom prst="rect">
                  <a:avLst/>
                </a:prstGeom>
                <a:noFill/>
                <a:ln>
                  <a:noFill/>
                </a:ln>
              </p:spPr>
            </p:pic>
            <p:pic>
              <p:nvPicPr>
                <p:cNvPr id="2031" name="Google Shape;2031;p8" descr="Google Shape;1775;p20"/>
                <p:cNvPicPr preferRelativeResize="0"/>
                <p:nvPr/>
              </p:nvPicPr>
              <p:blipFill>
                <a:blip r:embed="rId27">
                  <a:alphaModFix/>
                </a:blip>
                <a:stretch>
                  <a:fillRect/>
                </a:stretch>
              </p:blipFill>
              <p:spPr>
                <a:xfrm>
                  <a:off x="3817716" y="106075"/>
                  <a:ext cx="1997247" cy="808467"/>
                </a:xfrm>
                <a:prstGeom prst="rect">
                  <a:avLst/>
                </a:prstGeom>
                <a:noFill/>
                <a:ln>
                  <a:noFill/>
                </a:ln>
              </p:spPr>
            </p:pic>
            <p:pic>
              <p:nvPicPr>
                <p:cNvPr id="2032" name="Google Shape;2032;p8" descr="Google Shape;1776;p20"/>
                <p:cNvPicPr preferRelativeResize="0"/>
                <p:nvPr/>
              </p:nvPicPr>
              <p:blipFill>
                <a:blip r:embed="rId28">
                  <a:alphaModFix/>
                </a:blip>
                <a:stretch>
                  <a:fillRect/>
                </a:stretch>
              </p:blipFill>
              <p:spPr>
                <a:xfrm>
                  <a:off x="6538924" y="56027"/>
                  <a:ext cx="2165268" cy="908551"/>
                </a:xfrm>
                <a:prstGeom prst="rect">
                  <a:avLst/>
                </a:prstGeom>
                <a:noFill/>
                <a:ln>
                  <a:noFill/>
                </a:ln>
              </p:spPr>
            </p:pic>
            <p:pic>
              <p:nvPicPr>
                <p:cNvPr id="2033" name="Google Shape;2033;p8" descr="Google Shape;1777;p20"/>
                <p:cNvPicPr preferRelativeResize="0"/>
                <p:nvPr/>
              </p:nvPicPr>
              <p:blipFill>
                <a:blip r:embed="rId29">
                  <a:alphaModFix/>
                </a:blip>
                <a:stretch>
                  <a:fillRect/>
                </a:stretch>
              </p:blipFill>
              <p:spPr>
                <a:xfrm>
                  <a:off x="9428179" y="16569"/>
                  <a:ext cx="1020632" cy="987499"/>
                </a:xfrm>
                <a:prstGeom prst="rect">
                  <a:avLst/>
                </a:prstGeom>
                <a:noFill/>
                <a:ln>
                  <a:noFill/>
                </a:ln>
              </p:spPr>
            </p:pic>
          </p:grpSp>
          <p:pic>
            <p:nvPicPr>
              <p:cNvPr id="2034" name="Google Shape;2034;p8" descr="Horizontal_Black@1080.png"/>
              <p:cNvPicPr preferRelativeResize="0"/>
              <p:nvPr/>
            </p:nvPicPr>
            <p:blipFill>
              <a:blip r:embed="rId30">
                <a:alphaModFix/>
              </a:blip>
              <a:stretch>
                <a:fillRect/>
              </a:stretch>
            </p:blipFill>
            <p:spPr>
              <a:xfrm>
                <a:off x="15801122" y="132530"/>
                <a:ext cx="3022665" cy="615729"/>
              </a:xfrm>
              <a:prstGeom prst="rect">
                <a:avLst/>
              </a:prstGeom>
              <a:noFill/>
              <a:ln>
                <a:noFill/>
              </a:ln>
            </p:spPr>
          </p:pic>
          <p:pic>
            <p:nvPicPr>
              <p:cNvPr id="2035" name="Google Shape;2035;p8" descr="Google Shape;203;p7"/>
              <p:cNvPicPr preferRelativeResize="0"/>
              <p:nvPr/>
            </p:nvPicPr>
            <p:blipFill>
              <a:blip r:embed="rId31">
                <a:alphaModFix/>
              </a:blip>
              <a:stretch>
                <a:fillRect/>
              </a:stretch>
            </p:blipFill>
            <p:spPr>
              <a:xfrm>
                <a:off x="0" y="60057"/>
                <a:ext cx="4320217" cy="887676"/>
              </a:xfrm>
              <a:prstGeom prst="rect">
                <a:avLst/>
              </a:prstGeom>
              <a:noFill/>
              <a:ln>
                <a:noFill/>
              </a:ln>
            </p:spPr>
          </p:pic>
        </p:grpSp>
        <p:sp>
          <p:nvSpPr>
            <p:cNvPr id="2036" name="Google Shape;2036;p8"/>
            <p:cNvSpPr txBox="1"/>
            <p:nvPr/>
          </p:nvSpPr>
          <p:spPr>
            <a:xfrm>
              <a:off x="4609852" y="1332941"/>
              <a:ext cx="1088449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ct val="0"/>
                </a:spcBef>
                <a:spcAft>
                  <a:spcPct val="0"/>
                </a:spcAft>
                <a:buClr>
                  <a:schemeClr val="lt2"/>
                </a:buClr>
                <a:buSzPts val="1200"/>
                <a:buFont typeface="Calibri"/>
                <a:buNone/>
                <a:defRPr sz="1200">
                  <a:solidFill>
                    <a:schemeClr val="lt2"/>
                  </a:solidFill>
                  <a:latin typeface="Calibri"/>
                  <a:ea typeface="Calibri"/>
                  <a:cs typeface="Calibri"/>
                  <a:sym typeface="Calibri"/>
                </a:defRPr>
              </a:pPr>
              <a:r>
                <a:t>URBANUS-19</a:t>
              </a:r>
            </a:p>
            <a:p>
              <a:pPr marL="0" marR="0" lvl="0" indent="0" algn="ctr" rtl="0">
                <a:lnSpc>
                  <a:spcPct val="100000"/>
                </a:lnSpc>
                <a:spcBef>
                  <a:spcPct val="0"/>
                </a:spcBef>
                <a:spcAft>
                  <a:spcPct val="0"/>
                </a:spcAft>
                <a:buClr>
                  <a:schemeClr val="lt2"/>
                </a:buClr>
                <a:buSzPts val="1200"/>
                <a:buFont typeface="Calibri"/>
                <a:buNone/>
                <a:defRPr sz="1200">
                  <a:solidFill>
                    <a:schemeClr val="lt2"/>
                  </a:solidFill>
                  <a:latin typeface="Calibri"/>
                  <a:ea typeface="Calibri"/>
                  <a:cs typeface="Calibri"/>
                  <a:sym typeface="Calibri"/>
                </a:defRPr>
              </a:pPr>
              <a:r>
                <a:t>DES ALLIANCES ARTISTIQUES POUR FAIRE FACE AUX DÉFIS SOCIAUXPROJET ERASMUS NO: 2020-1-IT03-KA227-YOU-020619 </a:t>
              </a:r>
            </a:p>
          </p:txBody>
        </p:sp>
      </p:grpSp>
      <p:pic>
        <p:nvPicPr>
          <p:cNvPr id="2037" name="Google Shape;2037;p8"/>
          <p:cNvPicPr preferRelativeResize="0"/>
          <p:nvPr/>
        </p:nvPicPr>
        <p:blipFill>
          <a:blip r:embed="rId32">
            <a:alphaModFix/>
          </a:blip>
          <a:stretch>
            <a:fillRect/>
          </a:stretch>
        </p:blipFill>
        <p:spPr>
          <a:xfrm rot="5400000">
            <a:off x="13194933" y="1939164"/>
            <a:ext cx="8417200" cy="5727331"/>
          </a:xfrm>
          <a:prstGeom prst="rect">
            <a:avLst/>
          </a:prstGeom>
          <a:noFill/>
          <a:ln>
            <a:noFill/>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041"/>
        <p:cNvGrpSpPr/>
        <p:nvPr/>
      </p:nvGrpSpPr>
      <p:grpSpPr>
        <a:xfrm>
          <a:off x="0" y="0"/>
          <a:ext cx="0" cy="0"/>
        </a:xfrm>
      </p:grpSpPr>
      <p:sp>
        <p:nvSpPr>
          <p:cNvPr id="2042" name="Google Shape;2042;p9"/>
          <p:cNvSpPr/>
          <p:nvPr/>
        </p:nvSpPr>
        <p:spPr>
          <a:xfrm>
            <a:off x="15253608" y="-585068"/>
            <a:ext cx="12701" cy="12701"/>
          </a:xfrm>
          <a:custGeom>
            <a:rect l="l" t="t" r="r" b="b"/>
            <a:pathLst>
              <a:path w="21600" h="21600" extrusionOk="0">
                <a:moveTo>
                  <a:pt x="16760" y="0"/>
                </a:moveTo>
                <a:lnTo>
                  <a:pt x="4836" y="0"/>
                </a:lnTo>
                <a:lnTo>
                  <a:pt x="0" y="4807"/>
                </a:lnTo>
                <a:lnTo>
                  <a:pt x="0" y="16751"/>
                </a:lnTo>
                <a:lnTo>
                  <a:pt x="4836" y="21600"/>
                </a:lnTo>
                <a:lnTo>
                  <a:pt x="16760" y="21600"/>
                </a:lnTo>
                <a:lnTo>
                  <a:pt x="21600" y="16751"/>
                </a:lnTo>
                <a:lnTo>
                  <a:pt x="21600" y="4807"/>
                </a:lnTo>
                <a:lnTo>
                  <a:pt x="1676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9"/>
          <p:cNvSpPr/>
          <p:nvPr/>
        </p:nvSpPr>
        <p:spPr>
          <a:xfrm>
            <a:off x="16599216" y="-585718"/>
            <a:ext cx="12701" cy="12701"/>
          </a:xfrm>
          <a:custGeom>
            <a:rect l="l" t="t" r="r" b="b"/>
            <a:pathLst>
              <a:path w="21600" h="21600" extrusionOk="0">
                <a:moveTo>
                  <a:pt x="16751" y="0"/>
                </a:moveTo>
                <a:lnTo>
                  <a:pt x="4845" y="0"/>
                </a:lnTo>
                <a:lnTo>
                  <a:pt x="0" y="4845"/>
                </a:lnTo>
                <a:lnTo>
                  <a:pt x="0" y="16751"/>
                </a:lnTo>
                <a:lnTo>
                  <a:pt x="4845" y="21600"/>
                </a:lnTo>
                <a:lnTo>
                  <a:pt x="16751" y="21600"/>
                </a:lnTo>
                <a:lnTo>
                  <a:pt x="21600" y="16751"/>
                </a:lnTo>
                <a:lnTo>
                  <a:pt x="21600" y="4845"/>
                </a:lnTo>
                <a:lnTo>
                  <a:pt x="1675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4" name="Google Shape;2044;p9" descr="Google Shape;524;p10"/>
          <p:cNvPicPr preferRelativeResize="0"/>
          <p:nvPr/>
        </p:nvPicPr>
        <p:blipFill>
          <a:blip r:embed="rId3">
            <a:alphaModFix/>
          </a:blip>
          <a:stretch>
            <a:fillRect/>
          </a:stretch>
        </p:blipFill>
        <p:spPr>
          <a:xfrm>
            <a:off x="17484170" y="8402011"/>
            <a:ext cx="1905702" cy="2471129"/>
          </a:xfrm>
          <a:prstGeom prst="rect">
            <a:avLst/>
          </a:prstGeom>
          <a:noFill/>
          <a:ln>
            <a:noFill/>
          </a:ln>
        </p:spPr>
      </p:pic>
      <p:sp>
        <p:nvSpPr>
          <p:cNvPr id="2045" name="Google Shape;2045;p9"/>
          <p:cNvSpPr/>
          <p:nvPr/>
        </p:nvSpPr>
        <p:spPr>
          <a:xfrm>
            <a:off x="18022937" y="6898727"/>
            <a:ext cx="12701" cy="12701"/>
          </a:xfrm>
          <a:custGeom>
            <a:rect l="l" t="t" r="r" b="b"/>
            <a:pathLst>
              <a:path w="21600" h="21600" extrusionOk="0">
                <a:moveTo>
                  <a:pt x="17985" y="0"/>
                </a:moveTo>
                <a:lnTo>
                  <a:pt x="3615" y="0"/>
                </a:lnTo>
                <a:lnTo>
                  <a:pt x="0" y="3594"/>
                </a:lnTo>
                <a:lnTo>
                  <a:pt x="0" y="18006"/>
                </a:lnTo>
                <a:lnTo>
                  <a:pt x="3615" y="21600"/>
                </a:lnTo>
                <a:lnTo>
                  <a:pt x="17985" y="21600"/>
                </a:lnTo>
                <a:lnTo>
                  <a:pt x="21600" y="18006"/>
                </a:lnTo>
                <a:lnTo>
                  <a:pt x="21600" y="3594"/>
                </a:lnTo>
                <a:lnTo>
                  <a:pt x="1798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9"/>
          <p:cNvSpPr/>
          <p:nvPr/>
        </p:nvSpPr>
        <p:spPr>
          <a:xfrm>
            <a:off x="18174740" y="6898728"/>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9"/>
          <p:cNvSpPr/>
          <p:nvPr/>
        </p:nvSpPr>
        <p:spPr>
          <a:xfrm>
            <a:off x="18326543" y="6898724"/>
            <a:ext cx="12701" cy="12701"/>
          </a:xfrm>
          <a:custGeom>
            <a:rect l="l" t="t" r="r" b="b"/>
            <a:pathLst>
              <a:path w="21600" h="21600" extrusionOk="0">
                <a:moveTo>
                  <a:pt x="16786" y="0"/>
                </a:moveTo>
                <a:lnTo>
                  <a:pt x="4842" y="0"/>
                </a:lnTo>
                <a:lnTo>
                  <a:pt x="0" y="4884"/>
                </a:lnTo>
                <a:lnTo>
                  <a:pt x="0" y="16784"/>
                </a:lnTo>
                <a:lnTo>
                  <a:pt x="4842" y="21600"/>
                </a:lnTo>
                <a:lnTo>
                  <a:pt x="16786" y="21600"/>
                </a:lnTo>
                <a:lnTo>
                  <a:pt x="21600" y="16784"/>
                </a:lnTo>
                <a:lnTo>
                  <a:pt x="21600" y="4884"/>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9"/>
          <p:cNvSpPr/>
          <p:nvPr/>
        </p:nvSpPr>
        <p:spPr>
          <a:xfrm>
            <a:off x="18478353" y="689873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9"/>
          <p:cNvSpPr/>
          <p:nvPr/>
        </p:nvSpPr>
        <p:spPr>
          <a:xfrm>
            <a:off x="18630157" y="6898724"/>
            <a:ext cx="12701" cy="12701"/>
          </a:xfrm>
          <a:custGeom>
            <a:rect l="l" t="t" r="r" b="b"/>
            <a:pathLst>
              <a:path w="21600" h="21600" extrusionOk="0">
                <a:moveTo>
                  <a:pt x="16754" y="0"/>
                </a:moveTo>
                <a:lnTo>
                  <a:pt x="4810" y="0"/>
                </a:lnTo>
                <a:lnTo>
                  <a:pt x="0" y="4884"/>
                </a:lnTo>
                <a:lnTo>
                  <a:pt x="0" y="16784"/>
                </a:lnTo>
                <a:lnTo>
                  <a:pt x="4810" y="21600"/>
                </a:lnTo>
                <a:lnTo>
                  <a:pt x="16754" y="21600"/>
                </a:lnTo>
                <a:lnTo>
                  <a:pt x="21600" y="16784"/>
                </a:lnTo>
                <a:lnTo>
                  <a:pt x="21600" y="4884"/>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9"/>
          <p:cNvSpPr/>
          <p:nvPr/>
        </p:nvSpPr>
        <p:spPr>
          <a:xfrm>
            <a:off x="18781967" y="6898734"/>
            <a:ext cx="12701" cy="12701"/>
          </a:xfrm>
          <a:custGeom>
            <a:rect l="l" t="t" r="r" b="b"/>
            <a:pathLst>
              <a:path w="21600" h="21600" extrusionOk="0">
                <a:moveTo>
                  <a:pt x="16806" y="0"/>
                </a:moveTo>
                <a:lnTo>
                  <a:pt x="4837" y="0"/>
                </a:lnTo>
                <a:lnTo>
                  <a:pt x="0" y="4780"/>
                </a:lnTo>
                <a:lnTo>
                  <a:pt x="0" y="16726"/>
                </a:lnTo>
                <a:lnTo>
                  <a:pt x="4837" y="21600"/>
                </a:lnTo>
                <a:lnTo>
                  <a:pt x="16806" y="21600"/>
                </a:lnTo>
                <a:lnTo>
                  <a:pt x="21600" y="16726"/>
                </a:lnTo>
                <a:lnTo>
                  <a:pt x="21600" y="4780"/>
                </a:lnTo>
                <a:lnTo>
                  <a:pt x="16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9"/>
          <p:cNvSpPr/>
          <p:nvPr/>
        </p:nvSpPr>
        <p:spPr>
          <a:xfrm>
            <a:off x="18933771" y="6898730"/>
            <a:ext cx="12701" cy="12701"/>
          </a:xfrm>
          <a:custGeom>
            <a:rect l="l" t="t" r="r" b="b"/>
            <a:pathLst>
              <a:path w="21600" h="21600" extrusionOk="0">
                <a:moveTo>
                  <a:pt x="17942" y="0"/>
                </a:moveTo>
                <a:lnTo>
                  <a:pt x="3658" y="0"/>
                </a:lnTo>
                <a:lnTo>
                  <a:pt x="0" y="3593"/>
                </a:lnTo>
                <a:lnTo>
                  <a:pt x="0" y="17999"/>
                </a:lnTo>
                <a:lnTo>
                  <a:pt x="3658" y="21600"/>
                </a:lnTo>
                <a:lnTo>
                  <a:pt x="17942" y="21600"/>
                </a:lnTo>
                <a:lnTo>
                  <a:pt x="21600" y="17999"/>
                </a:lnTo>
                <a:lnTo>
                  <a:pt x="21600" y="3593"/>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9"/>
          <p:cNvSpPr/>
          <p:nvPr/>
        </p:nvSpPr>
        <p:spPr>
          <a:xfrm>
            <a:off x="17719325"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9"/>
          <p:cNvSpPr/>
          <p:nvPr/>
        </p:nvSpPr>
        <p:spPr>
          <a:xfrm>
            <a:off x="17871136" y="7050533"/>
            <a:ext cx="12701" cy="12701"/>
          </a:xfrm>
          <a:custGeom>
            <a:rect l="l" t="t" r="r" b="b"/>
            <a:pathLst>
              <a:path w="21600" h="21600" extrusionOk="0">
                <a:moveTo>
                  <a:pt x="13784" y="0"/>
                </a:moveTo>
                <a:lnTo>
                  <a:pt x="7816" y="0"/>
                </a:lnTo>
                <a:lnTo>
                  <a:pt x="5249" y="1055"/>
                </a:lnTo>
                <a:lnTo>
                  <a:pt x="1043" y="5273"/>
                </a:lnTo>
                <a:lnTo>
                  <a:pt x="0" y="7819"/>
                </a:lnTo>
                <a:lnTo>
                  <a:pt x="0" y="13784"/>
                </a:lnTo>
                <a:lnTo>
                  <a:pt x="1043" y="16330"/>
                </a:lnTo>
                <a:lnTo>
                  <a:pt x="5249" y="20548"/>
                </a:lnTo>
                <a:lnTo>
                  <a:pt x="7816" y="21600"/>
                </a:lnTo>
                <a:lnTo>
                  <a:pt x="13784" y="21600"/>
                </a:lnTo>
                <a:lnTo>
                  <a:pt x="16320" y="20548"/>
                </a:lnTo>
                <a:lnTo>
                  <a:pt x="20526" y="16330"/>
                </a:lnTo>
                <a:lnTo>
                  <a:pt x="21600" y="13784"/>
                </a:lnTo>
                <a:lnTo>
                  <a:pt x="21600" y="7819"/>
                </a:lnTo>
                <a:lnTo>
                  <a:pt x="20526" y="5273"/>
                </a:lnTo>
                <a:lnTo>
                  <a:pt x="16320" y="1055"/>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9"/>
          <p:cNvSpPr/>
          <p:nvPr/>
        </p:nvSpPr>
        <p:spPr>
          <a:xfrm>
            <a:off x="18022140"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9"/>
          <p:cNvSpPr/>
          <p:nvPr/>
        </p:nvSpPr>
        <p:spPr>
          <a:xfrm>
            <a:off x="18171844" y="7047621"/>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9"/>
          <p:cNvSpPr/>
          <p:nvPr/>
        </p:nvSpPr>
        <p:spPr>
          <a:xfrm>
            <a:off x="18322382"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9"/>
          <p:cNvSpPr/>
          <p:nvPr/>
        </p:nvSpPr>
        <p:spPr>
          <a:xfrm>
            <a:off x="18473762" y="7045946"/>
            <a:ext cx="21885" cy="21890"/>
          </a:xfrm>
          <a:custGeom>
            <a:rect l="l" t="t" r="r" b="b"/>
            <a:pathLst>
              <a:path w="21600" h="21600" extrusionOk="0">
                <a:moveTo>
                  <a:pt x="16763" y="0"/>
                </a:moveTo>
                <a:lnTo>
                  <a:pt x="4826" y="0"/>
                </a:lnTo>
                <a:lnTo>
                  <a:pt x="0" y="4832"/>
                </a:lnTo>
                <a:lnTo>
                  <a:pt x="0" y="16767"/>
                </a:lnTo>
                <a:lnTo>
                  <a:pt x="4826" y="21600"/>
                </a:lnTo>
                <a:lnTo>
                  <a:pt x="16763" y="21600"/>
                </a:lnTo>
                <a:lnTo>
                  <a:pt x="21600" y="16767"/>
                </a:lnTo>
                <a:lnTo>
                  <a:pt x="21600" y="4832"/>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9"/>
          <p:cNvSpPr/>
          <p:nvPr/>
        </p:nvSpPr>
        <p:spPr>
          <a:xfrm>
            <a:off x="18625996" y="7046355"/>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9"/>
          <p:cNvSpPr/>
          <p:nvPr/>
        </p:nvSpPr>
        <p:spPr>
          <a:xfrm>
            <a:off x="18779072" y="7047621"/>
            <a:ext cx="18513" cy="18517"/>
          </a:xfrm>
          <a:custGeom>
            <a:rect l="l" t="t" r="r" b="b"/>
            <a:pathLst>
              <a:path w="21600" h="21600" extrusionOk="0">
                <a:moveTo>
                  <a:pt x="16762" y="0"/>
                </a:moveTo>
                <a:lnTo>
                  <a:pt x="4825" y="0"/>
                </a:lnTo>
                <a:lnTo>
                  <a:pt x="0" y="4837"/>
                </a:lnTo>
                <a:lnTo>
                  <a:pt x="0" y="16765"/>
                </a:lnTo>
                <a:lnTo>
                  <a:pt x="4825"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9"/>
          <p:cNvSpPr/>
          <p:nvPr/>
        </p:nvSpPr>
        <p:spPr>
          <a:xfrm>
            <a:off x="18932973" y="7049727"/>
            <a:ext cx="14313" cy="14306"/>
          </a:xfrm>
          <a:custGeom>
            <a:rect l="l" t="t" r="r" b="b"/>
            <a:pathLst>
              <a:path w="21600" h="21600" extrusionOk="0">
                <a:moveTo>
                  <a:pt x="16765" y="0"/>
                </a:moveTo>
                <a:lnTo>
                  <a:pt x="4835" y="0"/>
                </a:lnTo>
                <a:lnTo>
                  <a:pt x="0" y="4830"/>
                </a:lnTo>
                <a:lnTo>
                  <a:pt x="0" y="16768"/>
                </a:lnTo>
                <a:lnTo>
                  <a:pt x="4835" y="21600"/>
                </a:lnTo>
                <a:lnTo>
                  <a:pt x="16765" y="21600"/>
                </a:lnTo>
                <a:lnTo>
                  <a:pt x="21600" y="16768"/>
                </a:lnTo>
                <a:lnTo>
                  <a:pt x="21600" y="4830"/>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9"/>
          <p:cNvSpPr/>
          <p:nvPr/>
        </p:nvSpPr>
        <p:spPr>
          <a:xfrm>
            <a:off x="19085585" y="7050530"/>
            <a:ext cx="12701" cy="12701"/>
          </a:xfrm>
          <a:custGeom>
            <a:rect l="l" t="t" r="r" b="b"/>
            <a:pathLst>
              <a:path w="21600" h="21600" extrusionOk="0">
                <a:moveTo>
                  <a:pt x="16741" y="0"/>
                </a:moveTo>
                <a:lnTo>
                  <a:pt x="4802" y="0"/>
                </a:lnTo>
                <a:lnTo>
                  <a:pt x="0" y="4846"/>
                </a:lnTo>
                <a:lnTo>
                  <a:pt x="0" y="16752"/>
                </a:lnTo>
                <a:lnTo>
                  <a:pt x="4802" y="21600"/>
                </a:lnTo>
                <a:lnTo>
                  <a:pt x="16741" y="21600"/>
                </a:lnTo>
                <a:lnTo>
                  <a:pt x="21600" y="16752"/>
                </a:lnTo>
                <a:lnTo>
                  <a:pt x="21600" y="4846"/>
                </a:lnTo>
                <a:lnTo>
                  <a:pt x="1674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9"/>
          <p:cNvSpPr/>
          <p:nvPr/>
        </p:nvSpPr>
        <p:spPr>
          <a:xfrm>
            <a:off x="19237382" y="7050534"/>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9"/>
          <p:cNvSpPr/>
          <p:nvPr/>
        </p:nvSpPr>
        <p:spPr>
          <a:xfrm>
            <a:off x="17567525" y="7202340"/>
            <a:ext cx="12701" cy="12701"/>
          </a:xfrm>
          <a:custGeom>
            <a:rect l="l" t="t" r="r" b="b"/>
            <a:pathLst>
              <a:path w="21600" h="21600" extrusionOk="0">
                <a:moveTo>
                  <a:pt x="17997" y="0"/>
                </a:moveTo>
                <a:lnTo>
                  <a:pt x="3597" y="0"/>
                </a:lnTo>
                <a:lnTo>
                  <a:pt x="0" y="3597"/>
                </a:lnTo>
                <a:lnTo>
                  <a:pt x="0" y="17998"/>
                </a:lnTo>
                <a:lnTo>
                  <a:pt x="3597" y="21600"/>
                </a:lnTo>
                <a:lnTo>
                  <a:pt x="17997" y="21600"/>
                </a:lnTo>
                <a:lnTo>
                  <a:pt x="21600" y="17998"/>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9"/>
          <p:cNvSpPr/>
          <p:nvPr/>
        </p:nvSpPr>
        <p:spPr>
          <a:xfrm>
            <a:off x="17719335" y="7202337"/>
            <a:ext cx="12701" cy="12701"/>
          </a:xfrm>
          <a:custGeom>
            <a:rect l="l" t="t" r="r" b="b"/>
            <a:pathLst>
              <a:path w="21600" h="21600" extrusionOk="0">
                <a:moveTo>
                  <a:pt x="16749" y="0"/>
                </a:moveTo>
                <a:lnTo>
                  <a:pt x="4813" y="0"/>
                </a:lnTo>
                <a:lnTo>
                  <a:pt x="0" y="4848"/>
                </a:lnTo>
                <a:lnTo>
                  <a:pt x="0" y="16786"/>
                </a:lnTo>
                <a:lnTo>
                  <a:pt x="4813" y="21600"/>
                </a:lnTo>
                <a:lnTo>
                  <a:pt x="16749" y="21600"/>
                </a:lnTo>
                <a:lnTo>
                  <a:pt x="21600" y="16786"/>
                </a:lnTo>
                <a:lnTo>
                  <a:pt x="21600" y="4848"/>
                </a:lnTo>
                <a:lnTo>
                  <a:pt x="1674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9"/>
          <p:cNvSpPr/>
          <p:nvPr/>
        </p:nvSpPr>
        <p:spPr>
          <a:xfrm>
            <a:off x="17866964" y="7198166"/>
            <a:ext cx="21047" cy="21047"/>
          </a:xfrm>
          <a:custGeom>
            <a:rect l="l" t="t" r="r" b="b"/>
            <a:pathLst>
              <a:path w="21600" h="21600" extrusionOk="0">
                <a:moveTo>
                  <a:pt x="13776" y="0"/>
                </a:moveTo>
                <a:lnTo>
                  <a:pt x="7812" y="0"/>
                </a:lnTo>
                <a:lnTo>
                  <a:pt x="5265" y="1054"/>
                </a:lnTo>
                <a:lnTo>
                  <a:pt x="1053" y="5272"/>
                </a:lnTo>
                <a:lnTo>
                  <a:pt x="0" y="7818"/>
                </a:lnTo>
                <a:lnTo>
                  <a:pt x="0" y="13781"/>
                </a:lnTo>
                <a:lnTo>
                  <a:pt x="1053" y="16328"/>
                </a:lnTo>
                <a:lnTo>
                  <a:pt x="5265" y="20546"/>
                </a:lnTo>
                <a:lnTo>
                  <a:pt x="7812" y="21600"/>
                </a:lnTo>
                <a:lnTo>
                  <a:pt x="13776" y="21600"/>
                </a:lnTo>
                <a:lnTo>
                  <a:pt x="16324" y="20546"/>
                </a:lnTo>
                <a:lnTo>
                  <a:pt x="20547" y="16328"/>
                </a:lnTo>
                <a:lnTo>
                  <a:pt x="21600" y="13781"/>
                </a:lnTo>
                <a:lnTo>
                  <a:pt x="21600" y="7818"/>
                </a:lnTo>
                <a:lnTo>
                  <a:pt x="20547" y="5272"/>
                </a:lnTo>
                <a:lnTo>
                  <a:pt x="16324" y="1054"/>
                </a:lnTo>
                <a:lnTo>
                  <a:pt x="137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9"/>
          <p:cNvSpPr/>
          <p:nvPr/>
        </p:nvSpPr>
        <p:spPr>
          <a:xfrm>
            <a:off x="18015398" y="7194798"/>
            <a:ext cx="27780" cy="27784"/>
          </a:xfrm>
          <a:custGeom>
            <a:rect l="l" t="t" r="r" b="b"/>
            <a:pathLst>
              <a:path w="21600" h="21600" extrusionOk="0">
                <a:moveTo>
                  <a:pt x="12229" y="0"/>
                </a:moveTo>
                <a:lnTo>
                  <a:pt x="9370" y="0"/>
                </a:lnTo>
                <a:lnTo>
                  <a:pt x="7986" y="274"/>
                </a:lnTo>
                <a:lnTo>
                  <a:pt x="0" y="9368"/>
                </a:lnTo>
                <a:lnTo>
                  <a:pt x="0" y="12232"/>
                </a:lnTo>
                <a:lnTo>
                  <a:pt x="9370" y="21600"/>
                </a:lnTo>
                <a:lnTo>
                  <a:pt x="12229" y="21600"/>
                </a:lnTo>
                <a:lnTo>
                  <a:pt x="21600" y="12232"/>
                </a:lnTo>
                <a:lnTo>
                  <a:pt x="21600" y="9368"/>
                </a:lnTo>
                <a:lnTo>
                  <a:pt x="13613"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9"/>
          <p:cNvSpPr/>
          <p:nvPr/>
        </p:nvSpPr>
        <p:spPr>
          <a:xfrm>
            <a:off x="18164673" y="7192274"/>
            <a:ext cx="32849" cy="32845"/>
          </a:xfrm>
          <a:custGeom>
            <a:rect l="l" t="t" r="r" b="b"/>
            <a:pathLst>
              <a:path w="21600" h="21600" extrusionOk="0">
                <a:moveTo>
                  <a:pt x="16766" y="0"/>
                </a:moveTo>
                <a:lnTo>
                  <a:pt x="4841" y="0"/>
                </a:lnTo>
                <a:lnTo>
                  <a:pt x="0" y="4831"/>
                </a:lnTo>
                <a:lnTo>
                  <a:pt x="0" y="16754"/>
                </a:lnTo>
                <a:lnTo>
                  <a:pt x="4841"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9"/>
          <p:cNvSpPr/>
          <p:nvPr/>
        </p:nvSpPr>
        <p:spPr>
          <a:xfrm>
            <a:off x="18314803"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9"/>
          <p:cNvSpPr/>
          <p:nvPr/>
        </p:nvSpPr>
        <p:spPr>
          <a:xfrm>
            <a:off x="18466181" y="7190168"/>
            <a:ext cx="37046" cy="37055"/>
          </a:xfrm>
          <a:custGeom>
            <a:rect l="l" t="t" r="r" b="b"/>
            <a:pathLst>
              <a:path w="21600" h="21600" extrusionOk="0">
                <a:moveTo>
                  <a:pt x="10806" y="0"/>
                </a:moveTo>
                <a:lnTo>
                  <a:pt x="6596" y="848"/>
                </a:lnTo>
                <a:lnTo>
                  <a:pt x="3161" y="3162"/>
                </a:lnTo>
                <a:lnTo>
                  <a:pt x="848" y="6592"/>
                </a:lnTo>
                <a:lnTo>
                  <a:pt x="0" y="10794"/>
                </a:lnTo>
                <a:lnTo>
                  <a:pt x="848" y="14997"/>
                </a:lnTo>
                <a:lnTo>
                  <a:pt x="3161" y="18432"/>
                </a:lnTo>
                <a:lnTo>
                  <a:pt x="6596" y="20749"/>
                </a:lnTo>
                <a:lnTo>
                  <a:pt x="10806" y="21600"/>
                </a:lnTo>
                <a:lnTo>
                  <a:pt x="15009" y="20749"/>
                </a:lnTo>
                <a:lnTo>
                  <a:pt x="18440" y="18432"/>
                </a:lnTo>
                <a:lnTo>
                  <a:pt x="20753" y="14997"/>
                </a:lnTo>
                <a:lnTo>
                  <a:pt x="21600" y="10794"/>
                </a:lnTo>
                <a:lnTo>
                  <a:pt x="20753" y="6592"/>
                </a:lnTo>
                <a:lnTo>
                  <a:pt x="18440" y="3162"/>
                </a:lnTo>
                <a:lnTo>
                  <a:pt x="15009"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9"/>
          <p:cNvSpPr/>
          <p:nvPr/>
        </p:nvSpPr>
        <p:spPr>
          <a:xfrm>
            <a:off x="18618417" y="7190598"/>
            <a:ext cx="36189" cy="36195"/>
          </a:xfrm>
          <a:custGeom>
            <a:rect l="l" t="t" r="r" b="b"/>
            <a:pathLst>
              <a:path w="21600" h="21600" extrusionOk="0">
                <a:moveTo>
                  <a:pt x="10806" y="0"/>
                </a:moveTo>
                <a:lnTo>
                  <a:pt x="6597" y="848"/>
                </a:lnTo>
                <a:lnTo>
                  <a:pt x="3162" y="3161"/>
                </a:lnTo>
                <a:lnTo>
                  <a:pt x="848" y="6592"/>
                </a:lnTo>
                <a:lnTo>
                  <a:pt x="0" y="10793"/>
                </a:lnTo>
                <a:lnTo>
                  <a:pt x="848" y="15002"/>
                </a:lnTo>
                <a:lnTo>
                  <a:pt x="3162" y="18437"/>
                </a:lnTo>
                <a:lnTo>
                  <a:pt x="6597" y="20751"/>
                </a:lnTo>
                <a:lnTo>
                  <a:pt x="10806" y="21600"/>
                </a:lnTo>
                <a:lnTo>
                  <a:pt x="15008" y="20751"/>
                </a:lnTo>
                <a:lnTo>
                  <a:pt x="18439" y="18437"/>
                </a:lnTo>
                <a:lnTo>
                  <a:pt x="20752" y="15002"/>
                </a:lnTo>
                <a:lnTo>
                  <a:pt x="21600" y="10793"/>
                </a:lnTo>
                <a:lnTo>
                  <a:pt x="20752" y="6592"/>
                </a:lnTo>
                <a:lnTo>
                  <a:pt x="18439" y="3161"/>
                </a:lnTo>
                <a:lnTo>
                  <a:pt x="15008"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9"/>
          <p:cNvSpPr/>
          <p:nvPr/>
        </p:nvSpPr>
        <p:spPr>
          <a:xfrm>
            <a:off x="18771888" y="7192274"/>
            <a:ext cx="32849" cy="32845"/>
          </a:xfrm>
          <a:custGeom>
            <a:rect l="l" t="t" r="r" b="b"/>
            <a:pathLst>
              <a:path w="21600" h="21600" extrusionOk="0">
                <a:moveTo>
                  <a:pt x="16766" y="0"/>
                </a:moveTo>
                <a:lnTo>
                  <a:pt x="4847" y="0"/>
                </a:lnTo>
                <a:lnTo>
                  <a:pt x="0" y="4831"/>
                </a:lnTo>
                <a:lnTo>
                  <a:pt x="0" y="16754"/>
                </a:lnTo>
                <a:lnTo>
                  <a:pt x="4847" y="21600"/>
                </a:lnTo>
                <a:lnTo>
                  <a:pt x="16766" y="21600"/>
                </a:lnTo>
                <a:lnTo>
                  <a:pt x="21600" y="16754"/>
                </a:lnTo>
                <a:lnTo>
                  <a:pt x="21600" y="4831"/>
                </a:lnTo>
                <a:lnTo>
                  <a:pt x="1676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9"/>
          <p:cNvSpPr/>
          <p:nvPr/>
        </p:nvSpPr>
        <p:spPr>
          <a:xfrm>
            <a:off x="18926229" y="7194798"/>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9"/>
          <p:cNvSpPr/>
          <p:nvPr/>
        </p:nvSpPr>
        <p:spPr>
          <a:xfrm>
            <a:off x="19080990" y="7197745"/>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9"/>
          <p:cNvSpPr/>
          <p:nvPr/>
        </p:nvSpPr>
        <p:spPr>
          <a:xfrm>
            <a:off x="19236993" y="7201962"/>
            <a:ext cx="13467" cy="13469"/>
          </a:xfrm>
          <a:custGeom>
            <a:rect l="l" t="t" r="r" b="b"/>
            <a:pathLst>
              <a:path w="21600" h="21600" extrusionOk="0">
                <a:moveTo>
                  <a:pt x="16780" y="0"/>
                </a:moveTo>
                <a:lnTo>
                  <a:pt x="4854" y="0"/>
                </a:lnTo>
                <a:lnTo>
                  <a:pt x="0" y="4823"/>
                </a:lnTo>
                <a:lnTo>
                  <a:pt x="0" y="16742"/>
                </a:lnTo>
                <a:lnTo>
                  <a:pt x="4854" y="21600"/>
                </a:lnTo>
                <a:lnTo>
                  <a:pt x="16780" y="21600"/>
                </a:lnTo>
                <a:lnTo>
                  <a:pt x="21600" y="16742"/>
                </a:lnTo>
                <a:lnTo>
                  <a:pt x="21600" y="4823"/>
                </a:lnTo>
                <a:lnTo>
                  <a:pt x="167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9"/>
          <p:cNvSpPr/>
          <p:nvPr/>
        </p:nvSpPr>
        <p:spPr>
          <a:xfrm>
            <a:off x="19389190" y="7202340"/>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9"/>
          <p:cNvSpPr/>
          <p:nvPr/>
        </p:nvSpPr>
        <p:spPr>
          <a:xfrm>
            <a:off x="17415715" y="7354145"/>
            <a:ext cx="12701" cy="12701"/>
          </a:xfrm>
          <a:custGeom>
            <a:rect l="l" t="t" r="r" b="b"/>
            <a:pathLst>
              <a:path w="21600" h="21600" extrusionOk="0">
                <a:moveTo>
                  <a:pt x="17997" y="0"/>
                </a:moveTo>
                <a:lnTo>
                  <a:pt x="3597" y="0"/>
                </a:lnTo>
                <a:lnTo>
                  <a:pt x="0" y="3597"/>
                </a:lnTo>
                <a:lnTo>
                  <a:pt x="0" y="17997"/>
                </a:lnTo>
                <a:lnTo>
                  <a:pt x="3597" y="21600"/>
                </a:lnTo>
                <a:lnTo>
                  <a:pt x="17997" y="21600"/>
                </a:lnTo>
                <a:lnTo>
                  <a:pt x="21600" y="17997"/>
                </a:lnTo>
                <a:lnTo>
                  <a:pt x="21600" y="3597"/>
                </a:lnTo>
                <a:lnTo>
                  <a:pt x="179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9"/>
          <p:cNvSpPr/>
          <p:nvPr/>
        </p:nvSpPr>
        <p:spPr>
          <a:xfrm>
            <a:off x="17566729" y="7353337"/>
            <a:ext cx="14303" cy="14307"/>
          </a:xfrm>
          <a:custGeom>
            <a:rect l="l" t="t" r="r" b="b"/>
            <a:pathLst>
              <a:path w="21600" h="21600" extrusionOk="0">
                <a:moveTo>
                  <a:pt x="16761" y="0"/>
                </a:moveTo>
                <a:lnTo>
                  <a:pt x="4822" y="0"/>
                </a:lnTo>
                <a:lnTo>
                  <a:pt x="0" y="4832"/>
                </a:lnTo>
                <a:lnTo>
                  <a:pt x="0" y="16767"/>
                </a:lnTo>
                <a:lnTo>
                  <a:pt x="4822" y="21600"/>
                </a:lnTo>
                <a:lnTo>
                  <a:pt x="16761" y="21600"/>
                </a:lnTo>
                <a:lnTo>
                  <a:pt x="21600" y="16767"/>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9"/>
          <p:cNvSpPr/>
          <p:nvPr/>
        </p:nvSpPr>
        <p:spPr>
          <a:xfrm>
            <a:off x="17713471" y="7348287"/>
            <a:ext cx="24419" cy="24415"/>
          </a:xfrm>
          <a:custGeom>
            <a:rect l="l" t="t" r="r" b="b"/>
            <a:pathLst>
              <a:path w="21600" h="21600" extrusionOk="0">
                <a:moveTo>
                  <a:pt x="12226" y="0"/>
                </a:moveTo>
                <a:lnTo>
                  <a:pt x="9364" y="0"/>
                </a:lnTo>
                <a:lnTo>
                  <a:pt x="7983" y="273"/>
                </a:lnTo>
                <a:lnTo>
                  <a:pt x="0" y="9368"/>
                </a:lnTo>
                <a:lnTo>
                  <a:pt x="0" y="12232"/>
                </a:lnTo>
                <a:lnTo>
                  <a:pt x="9364" y="21600"/>
                </a:lnTo>
                <a:lnTo>
                  <a:pt x="12226" y="21600"/>
                </a:lnTo>
                <a:lnTo>
                  <a:pt x="21600" y="12232"/>
                </a:lnTo>
                <a:lnTo>
                  <a:pt x="21600" y="9368"/>
                </a:lnTo>
                <a:lnTo>
                  <a:pt x="13606" y="273"/>
                </a:lnTo>
                <a:lnTo>
                  <a:pt x="1222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9"/>
          <p:cNvSpPr/>
          <p:nvPr/>
        </p:nvSpPr>
        <p:spPr>
          <a:xfrm>
            <a:off x="17860646" y="7343650"/>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9"/>
          <p:cNvSpPr/>
          <p:nvPr/>
        </p:nvSpPr>
        <p:spPr>
          <a:xfrm>
            <a:off x="18008654" y="7339869"/>
            <a:ext cx="41266" cy="41265"/>
          </a:xfrm>
          <a:custGeom>
            <a:rect l="l" t="t" r="r" b="b"/>
            <a:pathLst>
              <a:path w="21600" h="21600" extrusionOk="0">
                <a:moveTo>
                  <a:pt x="10803" y="0"/>
                </a:moveTo>
                <a:lnTo>
                  <a:pt x="6596" y="849"/>
                </a:lnTo>
                <a:lnTo>
                  <a:pt x="3163" y="3162"/>
                </a:lnTo>
                <a:lnTo>
                  <a:pt x="849" y="6593"/>
                </a:lnTo>
                <a:lnTo>
                  <a:pt x="0" y="10794"/>
                </a:lnTo>
                <a:lnTo>
                  <a:pt x="849" y="15001"/>
                </a:lnTo>
                <a:lnTo>
                  <a:pt x="3163" y="18436"/>
                </a:lnTo>
                <a:lnTo>
                  <a:pt x="6596" y="20751"/>
                </a:lnTo>
                <a:lnTo>
                  <a:pt x="10803" y="21600"/>
                </a:lnTo>
                <a:lnTo>
                  <a:pt x="15006" y="20751"/>
                </a:lnTo>
                <a:lnTo>
                  <a:pt x="18438" y="18436"/>
                </a:lnTo>
                <a:lnTo>
                  <a:pt x="20751" y="15001"/>
                </a:lnTo>
                <a:lnTo>
                  <a:pt x="21600" y="10794"/>
                </a:lnTo>
                <a:lnTo>
                  <a:pt x="20751" y="6593"/>
                </a:lnTo>
                <a:lnTo>
                  <a:pt x="18438" y="3162"/>
                </a:lnTo>
                <a:lnTo>
                  <a:pt x="15006" y="849"/>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9"/>
          <p:cNvSpPr/>
          <p:nvPr/>
        </p:nvSpPr>
        <p:spPr>
          <a:xfrm>
            <a:off x="18157520" y="733692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9"/>
          <p:cNvSpPr/>
          <p:nvPr/>
        </p:nvSpPr>
        <p:spPr>
          <a:xfrm>
            <a:off x="18307642" y="7335235"/>
            <a:ext cx="50512" cy="50515"/>
          </a:xfrm>
          <a:custGeom>
            <a:rect l="l" t="t" r="r" b="b"/>
            <a:pathLst>
              <a:path w="21600" h="21600" extrusionOk="0">
                <a:moveTo>
                  <a:pt x="12233" y="0"/>
                </a:moveTo>
                <a:lnTo>
                  <a:pt x="9367" y="0"/>
                </a:lnTo>
                <a:lnTo>
                  <a:pt x="7992" y="274"/>
                </a:lnTo>
                <a:lnTo>
                  <a:pt x="0" y="9368"/>
                </a:lnTo>
                <a:lnTo>
                  <a:pt x="0" y="12232"/>
                </a:lnTo>
                <a:lnTo>
                  <a:pt x="9367" y="21600"/>
                </a:lnTo>
                <a:lnTo>
                  <a:pt x="12233" y="21600"/>
                </a:lnTo>
                <a:lnTo>
                  <a:pt x="21600" y="12232"/>
                </a:lnTo>
                <a:lnTo>
                  <a:pt x="21600" y="9368"/>
                </a:lnTo>
                <a:lnTo>
                  <a:pt x="13612"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9"/>
          <p:cNvSpPr/>
          <p:nvPr/>
        </p:nvSpPr>
        <p:spPr>
          <a:xfrm>
            <a:off x="18458611" y="7334392"/>
            <a:ext cx="52208" cy="52200"/>
          </a:xfrm>
          <a:custGeom>
            <a:rect l="l" t="t" r="r" b="b"/>
            <a:pathLst>
              <a:path w="21600" h="21600" extrusionOk="0">
                <a:moveTo>
                  <a:pt x="10800" y="0"/>
                </a:moveTo>
                <a:lnTo>
                  <a:pt x="6596" y="849"/>
                </a:lnTo>
                <a:lnTo>
                  <a:pt x="3163" y="3163"/>
                </a:lnTo>
                <a:lnTo>
                  <a:pt x="849" y="6596"/>
                </a:lnTo>
                <a:lnTo>
                  <a:pt x="0" y="10800"/>
                </a:lnTo>
                <a:lnTo>
                  <a:pt x="849" y="15004"/>
                </a:lnTo>
                <a:lnTo>
                  <a:pt x="3163" y="18437"/>
                </a:lnTo>
                <a:lnTo>
                  <a:pt x="6596" y="20751"/>
                </a:lnTo>
                <a:lnTo>
                  <a:pt x="10800" y="21600"/>
                </a:lnTo>
                <a:lnTo>
                  <a:pt x="15004" y="20751"/>
                </a:lnTo>
                <a:lnTo>
                  <a:pt x="18437" y="18437"/>
                </a:lnTo>
                <a:lnTo>
                  <a:pt x="20751" y="15004"/>
                </a:lnTo>
                <a:lnTo>
                  <a:pt x="21600" y="10800"/>
                </a:lnTo>
                <a:lnTo>
                  <a:pt x="20751" y="6596"/>
                </a:lnTo>
                <a:lnTo>
                  <a:pt x="18437" y="3163"/>
                </a:lnTo>
                <a:lnTo>
                  <a:pt x="15004" y="849"/>
                </a:lnTo>
                <a:lnTo>
                  <a:pt x="108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9"/>
          <p:cNvSpPr/>
          <p:nvPr/>
        </p:nvSpPr>
        <p:spPr>
          <a:xfrm>
            <a:off x="18611255" y="7335229"/>
            <a:ext cx="50502" cy="50524"/>
          </a:xfrm>
          <a:custGeom>
            <a:rect l="l" t="t" r="r" b="b"/>
            <a:pathLst>
              <a:path w="21600" h="21600" extrusionOk="0">
                <a:moveTo>
                  <a:pt x="10807" y="0"/>
                </a:moveTo>
                <a:lnTo>
                  <a:pt x="6597" y="849"/>
                </a:lnTo>
                <a:lnTo>
                  <a:pt x="3163" y="3165"/>
                </a:lnTo>
                <a:lnTo>
                  <a:pt x="848" y="6598"/>
                </a:lnTo>
                <a:lnTo>
                  <a:pt x="0" y="10800"/>
                </a:lnTo>
                <a:lnTo>
                  <a:pt x="848" y="15006"/>
                </a:lnTo>
                <a:lnTo>
                  <a:pt x="3163" y="18438"/>
                </a:lnTo>
                <a:lnTo>
                  <a:pt x="6597" y="20752"/>
                </a:lnTo>
                <a:lnTo>
                  <a:pt x="10807" y="21600"/>
                </a:lnTo>
                <a:lnTo>
                  <a:pt x="15008" y="20752"/>
                </a:lnTo>
                <a:lnTo>
                  <a:pt x="18438" y="18438"/>
                </a:lnTo>
                <a:lnTo>
                  <a:pt x="20751" y="15006"/>
                </a:lnTo>
                <a:lnTo>
                  <a:pt x="21600" y="10800"/>
                </a:lnTo>
                <a:lnTo>
                  <a:pt x="20751" y="6598"/>
                </a:lnTo>
                <a:lnTo>
                  <a:pt x="18438" y="3165"/>
                </a:lnTo>
                <a:lnTo>
                  <a:pt x="15008"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9"/>
          <p:cNvSpPr/>
          <p:nvPr/>
        </p:nvSpPr>
        <p:spPr>
          <a:xfrm>
            <a:off x="18764735" y="733692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9"/>
          <p:cNvSpPr/>
          <p:nvPr/>
        </p:nvSpPr>
        <p:spPr>
          <a:xfrm>
            <a:off x="18919489" y="7339869"/>
            <a:ext cx="41266" cy="41265"/>
          </a:xfrm>
          <a:custGeom>
            <a:rect l="l" t="t" r="r" b="b"/>
            <a:pathLst>
              <a:path w="21600" h="21600" extrusionOk="0">
                <a:moveTo>
                  <a:pt x="10808" y="0"/>
                </a:moveTo>
                <a:lnTo>
                  <a:pt x="6599" y="849"/>
                </a:lnTo>
                <a:lnTo>
                  <a:pt x="3164" y="3162"/>
                </a:lnTo>
                <a:lnTo>
                  <a:pt x="849" y="6593"/>
                </a:lnTo>
                <a:lnTo>
                  <a:pt x="0" y="10794"/>
                </a:lnTo>
                <a:lnTo>
                  <a:pt x="849" y="15001"/>
                </a:lnTo>
                <a:lnTo>
                  <a:pt x="3164" y="18436"/>
                </a:lnTo>
                <a:lnTo>
                  <a:pt x="6599" y="20751"/>
                </a:lnTo>
                <a:lnTo>
                  <a:pt x="10808" y="21600"/>
                </a:lnTo>
                <a:lnTo>
                  <a:pt x="15008" y="20751"/>
                </a:lnTo>
                <a:lnTo>
                  <a:pt x="18438" y="18436"/>
                </a:lnTo>
                <a:lnTo>
                  <a:pt x="20751" y="15001"/>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9"/>
          <p:cNvSpPr/>
          <p:nvPr/>
        </p:nvSpPr>
        <p:spPr>
          <a:xfrm>
            <a:off x="19074667" y="7343240"/>
            <a:ext cx="34523" cy="34520"/>
          </a:xfrm>
          <a:custGeom>
            <a:rect l="l" t="t" r="r" b="b"/>
            <a:pathLst>
              <a:path w="21600" h="21600" extrusionOk="0">
                <a:moveTo>
                  <a:pt x="16758" y="0"/>
                </a:moveTo>
                <a:lnTo>
                  <a:pt x="4841" y="0"/>
                </a:lnTo>
                <a:lnTo>
                  <a:pt x="0" y="4838"/>
                </a:lnTo>
                <a:lnTo>
                  <a:pt x="0" y="16761"/>
                </a:lnTo>
                <a:lnTo>
                  <a:pt x="4841"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9"/>
          <p:cNvSpPr/>
          <p:nvPr/>
        </p:nvSpPr>
        <p:spPr>
          <a:xfrm>
            <a:off x="19230680" y="7347446"/>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9"/>
          <p:cNvSpPr/>
          <p:nvPr/>
        </p:nvSpPr>
        <p:spPr>
          <a:xfrm>
            <a:off x="19387534" y="7352499"/>
            <a:ext cx="16001" cy="16005"/>
          </a:xfrm>
          <a:custGeom>
            <a:rect l="l" t="t" r="r" b="b"/>
            <a:pathLst>
              <a:path w="21600" h="21600" extrusionOk="0">
                <a:moveTo>
                  <a:pt x="16765" y="0"/>
                </a:moveTo>
                <a:lnTo>
                  <a:pt x="4848" y="0"/>
                </a:lnTo>
                <a:lnTo>
                  <a:pt x="0" y="4842"/>
                </a:lnTo>
                <a:lnTo>
                  <a:pt x="0" y="16758"/>
                </a:lnTo>
                <a:lnTo>
                  <a:pt x="4848"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9"/>
          <p:cNvSpPr/>
          <p:nvPr/>
        </p:nvSpPr>
        <p:spPr>
          <a:xfrm>
            <a:off x="19540993" y="7354144"/>
            <a:ext cx="12701" cy="12701"/>
          </a:xfrm>
          <a:custGeom>
            <a:rect l="l" t="t" r="r" b="b"/>
            <a:pathLst>
              <a:path w="21600" h="21600" extrusionOk="0">
                <a:moveTo>
                  <a:pt x="17978" y="0"/>
                </a:moveTo>
                <a:lnTo>
                  <a:pt x="3622" y="0"/>
                </a:lnTo>
                <a:lnTo>
                  <a:pt x="0" y="3596"/>
                </a:lnTo>
                <a:lnTo>
                  <a:pt x="0" y="17996"/>
                </a:lnTo>
                <a:lnTo>
                  <a:pt x="3622" y="21600"/>
                </a:lnTo>
                <a:lnTo>
                  <a:pt x="17978" y="21600"/>
                </a:lnTo>
                <a:lnTo>
                  <a:pt x="21600" y="17996"/>
                </a:lnTo>
                <a:lnTo>
                  <a:pt x="21600" y="3596"/>
                </a:lnTo>
                <a:lnTo>
                  <a:pt x="179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9"/>
          <p:cNvSpPr/>
          <p:nvPr/>
        </p:nvSpPr>
        <p:spPr>
          <a:xfrm>
            <a:off x="17263915" y="7505951"/>
            <a:ext cx="12701" cy="12701"/>
          </a:xfrm>
          <a:custGeom>
            <a:rect l="l" t="t" r="r" b="b"/>
            <a:pathLst>
              <a:path w="21600" h="21600" extrusionOk="0">
                <a:moveTo>
                  <a:pt x="18013" y="0"/>
                </a:moveTo>
                <a:lnTo>
                  <a:pt x="3579" y="0"/>
                </a:lnTo>
                <a:lnTo>
                  <a:pt x="0" y="3591"/>
                </a:lnTo>
                <a:lnTo>
                  <a:pt x="0" y="17991"/>
                </a:lnTo>
                <a:lnTo>
                  <a:pt x="3579" y="21600"/>
                </a:lnTo>
                <a:lnTo>
                  <a:pt x="18013" y="21600"/>
                </a:lnTo>
                <a:lnTo>
                  <a:pt x="21600" y="17991"/>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9"/>
          <p:cNvSpPr/>
          <p:nvPr/>
        </p:nvSpPr>
        <p:spPr>
          <a:xfrm>
            <a:off x="17415715" y="7505945"/>
            <a:ext cx="12701" cy="12701"/>
          </a:xfrm>
          <a:custGeom>
            <a:rect l="l" t="t" r="r" b="b"/>
            <a:pathLst>
              <a:path w="21600" h="21600" extrusionOk="0">
                <a:moveTo>
                  <a:pt x="16775" y="0"/>
                </a:moveTo>
                <a:lnTo>
                  <a:pt x="4808" y="0"/>
                </a:lnTo>
                <a:lnTo>
                  <a:pt x="0" y="4849"/>
                </a:lnTo>
                <a:lnTo>
                  <a:pt x="0" y="16789"/>
                </a:lnTo>
                <a:lnTo>
                  <a:pt x="4808" y="21600"/>
                </a:lnTo>
                <a:lnTo>
                  <a:pt x="16775" y="21600"/>
                </a:lnTo>
                <a:lnTo>
                  <a:pt x="21600" y="16789"/>
                </a:lnTo>
                <a:lnTo>
                  <a:pt x="21600" y="4849"/>
                </a:lnTo>
                <a:lnTo>
                  <a:pt x="1677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9"/>
          <p:cNvSpPr/>
          <p:nvPr/>
        </p:nvSpPr>
        <p:spPr>
          <a:xfrm>
            <a:off x="17561664" y="7500091"/>
            <a:ext cx="24419" cy="24415"/>
          </a:xfrm>
          <a:custGeom>
            <a:rect l="l" t="t" r="r" b="b"/>
            <a:pathLst>
              <a:path w="21600" h="21600" extrusionOk="0">
                <a:moveTo>
                  <a:pt x="12236" y="0"/>
                </a:moveTo>
                <a:lnTo>
                  <a:pt x="9364" y="0"/>
                </a:lnTo>
                <a:lnTo>
                  <a:pt x="7993" y="273"/>
                </a:lnTo>
                <a:lnTo>
                  <a:pt x="0" y="9368"/>
                </a:lnTo>
                <a:lnTo>
                  <a:pt x="0" y="12232"/>
                </a:lnTo>
                <a:lnTo>
                  <a:pt x="9364" y="21600"/>
                </a:lnTo>
                <a:lnTo>
                  <a:pt x="12236" y="21600"/>
                </a:lnTo>
                <a:lnTo>
                  <a:pt x="21600" y="12232"/>
                </a:lnTo>
                <a:lnTo>
                  <a:pt x="21600" y="9368"/>
                </a:lnTo>
                <a:lnTo>
                  <a:pt x="13606"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9"/>
          <p:cNvSpPr/>
          <p:nvPr/>
        </p:nvSpPr>
        <p:spPr>
          <a:xfrm>
            <a:off x="17708004" y="7494617"/>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9"/>
          <p:cNvSpPr/>
          <p:nvPr/>
        </p:nvSpPr>
        <p:spPr>
          <a:xfrm>
            <a:off x="17854755" y="7489569"/>
            <a:ext cx="45466" cy="45463"/>
          </a:xfrm>
          <a:custGeom>
            <a:rect l="l" t="t" r="r" b="b"/>
            <a:pathLst>
              <a:path w="21600" h="21600" extrusionOk="0">
                <a:moveTo>
                  <a:pt x="12232" y="0"/>
                </a:moveTo>
                <a:lnTo>
                  <a:pt x="9367" y="0"/>
                </a:lnTo>
                <a:lnTo>
                  <a:pt x="7989" y="274"/>
                </a:lnTo>
                <a:lnTo>
                  <a:pt x="0" y="9368"/>
                </a:lnTo>
                <a:lnTo>
                  <a:pt x="0" y="12232"/>
                </a:lnTo>
                <a:lnTo>
                  <a:pt x="9367" y="21600"/>
                </a:lnTo>
                <a:lnTo>
                  <a:pt x="12232" y="21600"/>
                </a:lnTo>
                <a:lnTo>
                  <a:pt x="21600" y="12232"/>
                </a:lnTo>
                <a:lnTo>
                  <a:pt x="21600" y="9368"/>
                </a:lnTo>
                <a:lnTo>
                  <a:pt x="13605"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9"/>
          <p:cNvSpPr/>
          <p:nvPr/>
        </p:nvSpPr>
        <p:spPr>
          <a:xfrm>
            <a:off x="18002341" y="7485360"/>
            <a:ext cx="53894" cy="53874"/>
          </a:xfrm>
          <a:custGeom>
            <a:rect l="l" t="t" r="r" b="b"/>
            <a:pathLst>
              <a:path w="21600" h="21600" extrusionOk="0">
                <a:moveTo>
                  <a:pt x="10802" y="0"/>
                </a:moveTo>
                <a:lnTo>
                  <a:pt x="6598" y="849"/>
                </a:lnTo>
                <a:lnTo>
                  <a:pt x="3165" y="3165"/>
                </a:lnTo>
                <a:lnTo>
                  <a:pt x="849" y="6598"/>
                </a:lnTo>
                <a:lnTo>
                  <a:pt x="0" y="10800"/>
                </a:lnTo>
                <a:lnTo>
                  <a:pt x="849" y="15005"/>
                </a:lnTo>
                <a:lnTo>
                  <a:pt x="3165" y="18438"/>
                </a:lnTo>
                <a:lnTo>
                  <a:pt x="6598" y="20752"/>
                </a:lnTo>
                <a:lnTo>
                  <a:pt x="10802" y="21600"/>
                </a:lnTo>
                <a:lnTo>
                  <a:pt x="15003" y="20752"/>
                </a:lnTo>
                <a:lnTo>
                  <a:pt x="18436" y="18438"/>
                </a:lnTo>
                <a:lnTo>
                  <a:pt x="20751" y="15005"/>
                </a:lnTo>
                <a:lnTo>
                  <a:pt x="21600" y="10800"/>
                </a:lnTo>
                <a:lnTo>
                  <a:pt x="20751" y="6598"/>
                </a:lnTo>
                <a:lnTo>
                  <a:pt x="18436" y="3165"/>
                </a:lnTo>
                <a:lnTo>
                  <a:pt x="15003"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9"/>
          <p:cNvSpPr/>
          <p:nvPr/>
        </p:nvSpPr>
        <p:spPr>
          <a:xfrm>
            <a:off x="18150798" y="7481985"/>
            <a:ext cx="60617" cy="60621"/>
          </a:xfrm>
          <a:custGeom>
            <a:rect l="l" t="t" r="r" b="b"/>
            <a:pathLst>
              <a:path w="21600" h="21600" extrusionOk="0">
                <a:moveTo>
                  <a:pt x="10798" y="0"/>
                </a:moveTo>
                <a:lnTo>
                  <a:pt x="6592" y="849"/>
                </a:lnTo>
                <a:lnTo>
                  <a:pt x="3160" y="3164"/>
                </a:lnTo>
                <a:lnTo>
                  <a:pt x="847" y="6597"/>
                </a:lnTo>
                <a:lnTo>
                  <a:pt x="0" y="10800"/>
                </a:lnTo>
                <a:lnTo>
                  <a:pt x="847" y="15006"/>
                </a:lnTo>
                <a:lnTo>
                  <a:pt x="3160" y="18439"/>
                </a:lnTo>
                <a:lnTo>
                  <a:pt x="6592" y="20752"/>
                </a:lnTo>
                <a:lnTo>
                  <a:pt x="10798" y="21600"/>
                </a:lnTo>
                <a:lnTo>
                  <a:pt x="15002" y="20752"/>
                </a:lnTo>
                <a:lnTo>
                  <a:pt x="18435" y="18439"/>
                </a:lnTo>
                <a:lnTo>
                  <a:pt x="20751" y="15006"/>
                </a:lnTo>
                <a:lnTo>
                  <a:pt x="21600" y="10800"/>
                </a:lnTo>
                <a:lnTo>
                  <a:pt x="20751" y="6597"/>
                </a:lnTo>
                <a:lnTo>
                  <a:pt x="18435" y="3164"/>
                </a:lnTo>
                <a:lnTo>
                  <a:pt x="15002"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8" name="Google Shape;2098;p9" descr="Google Shape;578;p10"/>
          <p:cNvPicPr preferRelativeResize="0"/>
          <p:nvPr/>
        </p:nvPicPr>
        <p:blipFill>
          <a:blip r:embed="rId4">
            <a:alphaModFix/>
          </a:blip>
          <a:stretch>
            <a:fillRect/>
          </a:stretch>
        </p:blipFill>
        <p:spPr>
          <a:xfrm>
            <a:off x="18300489" y="7479882"/>
            <a:ext cx="64836" cy="64830"/>
          </a:xfrm>
          <a:prstGeom prst="rect">
            <a:avLst/>
          </a:prstGeom>
          <a:noFill/>
          <a:ln>
            <a:noFill/>
          </a:ln>
        </p:spPr>
      </p:pic>
      <p:pic>
        <p:nvPicPr>
          <p:cNvPr id="2099" name="Google Shape;2099;p9" descr="Google Shape;579;p10"/>
          <p:cNvPicPr preferRelativeResize="0"/>
          <p:nvPr/>
        </p:nvPicPr>
        <p:blipFill>
          <a:blip r:embed="rId5">
            <a:alphaModFix/>
          </a:blip>
          <a:stretch>
            <a:fillRect/>
          </a:stretch>
        </p:blipFill>
        <p:spPr>
          <a:xfrm>
            <a:off x="18451458" y="7479044"/>
            <a:ext cx="66512" cy="66505"/>
          </a:xfrm>
          <a:prstGeom prst="rect">
            <a:avLst/>
          </a:prstGeom>
          <a:noFill/>
          <a:ln>
            <a:noFill/>
          </a:ln>
        </p:spPr>
      </p:pic>
      <p:pic>
        <p:nvPicPr>
          <p:cNvPr id="2100" name="Google Shape;2100;p9" descr="Google Shape;580;p10"/>
          <p:cNvPicPr preferRelativeResize="0"/>
          <p:nvPr/>
        </p:nvPicPr>
        <p:blipFill>
          <a:blip r:embed="rId6">
            <a:alphaModFix/>
          </a:blip>
          <a:stretch>
            <a:fillRect/>
          </a:stretch>
        </p:blipFill>
        <p:spPr>
          <a:xfrm>
            <a:off x="18604103" y="7479882"/>
            <a:ext cx="64836" cy="64830"/>
          </a:xfrm>
          <a:prstGeom prst="rect">
            <a:avLst/>
          </a:prstGeom>
          <a:noFill/>
          <a:ln>
            <a:noFill/>
          </a:ln>
        </p:spPr>
      </p:pic>
      <p:sp>
        <p:nvSpPr>
          <p:cNvPr id="2101" name="Google Shape;2101;p9"/>
          <p:cNvSpPr/>
          <p:nvPr/>
        </p:nvSpPr>
        <p:spPr>
          <a:xfrm>
            <a:off x="18757584" y="7481579"/>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9"/>
          <p:cNvSpPr/>
          <p:nvPr/>
        </p:nvSpPr>
        <p:spPr>
          <a:xfrm>
            <a:off x="18912763" y="7484953"/>
            <a:ext cx="54711" cy="54711"/>
          </a:xfrm>
          <a:custGeom>
            <a:rect l="l" t="t" r="r" b="b"/>
            <a:pathLst>
              <a:path w="21600" h="21600" extrusionOk="0">
                <a:moveTo>
                  <a:pt x="10806" y="0"/>
                </a:moveTo>
                <a:lnTo>
                  <a:pt x="6598" y="848"/>
                </a:lnTo>
                <a:lnTo>
                  <a:pt x="3163" y="3162"/>
                </a:lnTo>
                <a:lnTo>
                  <a:pt x="848" y="6594"/>
                </a:lnTo>
                <a:lnTo>
                  <a:pt x="0" y="10795"/>
                </a:lnTo>
                <a:lnTo>
                  <a:pt x="848" y="15002"/>
                </a:lnTo>
                <a:lnTo>
                  <a:pt x="3163" y="18437"/>
                </a:lnTo>
                <a:lnTo>
                  <a:pt x="6598" y="20752"/>
                </a:lnTo>
                <a:lnTo>
                  <a:pt x="10806" y="21600"/>
                </a:lnTo>
                <a:lnTo>
                  <a:pt x="15007" y="20752"/>
                </a:lnTo>
                <a:lnTo>
                  <a:pt x="18438" y="18437"/>
                </a:lnTo>
                <a:lnTo>
                  <a:pt x="20752" y="15002"/>
                </a:lnTo>
                <a:lnTo>
                  <a:pt x="21600" y="10795"/>
                </a:lnTo>
                <a:lnTo>
                  <a:pt x="20752" y="6594"/>
                </a:lnTo>
                <a:lnTo>
                  <a:pt x="18438" y="3162"/>
                </a:lnTo>
                <a:lnTo>
                  <a:pt x="15007" y="848"/>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9"/>
          <p:cNvSpPr/>
          <p:nvPr/>
        </p:nvSpPr>
        <p:spPr>
          <a:xfrm>
            <a:off x="19068780" y="7489148"/>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9"/>
          <p:cNvSpPr/>
          <p:nvPr/>
        </p:nvSpPr>
        <p:spPr>
          <a:xfrm>
            <a:off x="19225203" y="7493779"/>
            <a:ext cx="37057" cy="37055"/>
          </a:xfrm>
          <a:custGeom>
            <a:rect l="l" t="t" r="r" b="b"/>
            <a:pathLst>
              <a:path w="21600" h="21600" extrusionOk="0">
                <a:moveTo>
                  <a:pt x="10803" y="0"/>
                </a:moveTo>
                <a:lnTo>
                  <a:pt x="6602" y="848"/>
                </a:lnTo>
                <a:lnTo>
                  <a:pt x="3167" y="3162"/>
                </a:lnTo>
                <a:lnTo>
                  <a:pt x="850" y="6592"/>
                </a:lnTo>
                <a:lnTo>
                  <a:pt x="0" y="10794"/>
                </a:lnTo>
                <a:lnTo>
                  <a:pt x="850" y="14997"/>
                </a:lnTo>
                <a:lnTo>
                  <a:pt x="3167" y="18432"/>
                </a:lnTo>
                <a:lnTo>
                  <a:pt x="6602" y="20749"/>
                </a:lnTo>
                <a:lnTo>
                  <a:pt x="10803" y="21600"/>
                </a:lnTo>
                <a:lnTo>
                  <a:pt x="15006" y="20749"/>
                </a:lnTo>
                <a:lnTo>
                  <a:pt x="18438" y="18432"/>
                </a:lnTo>
                <a:lnTo>
                  <a:pt x="20751" y="14997"/>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9"/>
          <p:cNvSpPr/>
          <p:nvPr/>
        </p:nvSpPr>
        <p:spPr>
          <a:xfrm>
            <a:off x="19382488" y="7499250"/>
            <a:ext cx="26105" cy="26099"/>
          </a:xfrm>
          <a:custGeom>
            <a:rect l="l" t="t" r="r" b="b"/>
            <a:pathLst>
              <a:path w="21600" h="21600" extrusionOk="0">
                <a:moveTo>
                  <a:pt x="12234" y="0"/>
                </a:moveTo>
                <a:lnTo>
                  <a:pt x="9366" y="0"/>
                </a:lnTo>
                <a:lnTo>
                  <a:pt x="7989" y="273"/>
                </a:lnTo>
                <a:lnTo>
                  <a:pt x="0" y="9368"/>
                </a:lnTo>
                <a:lnTo>
                  <a:pt x="0" y="12232"/>
                </a:lnTo>
                <a:lnTo>
                  <a:pt x="9366" y="21600"/>
                </a:lnTo>
                <a:lnTo>
                  <a:pt x="12234" y="21600"/>
                </a:lnTo>
                <a:lnTo>
                  <a:pt x="21600" y="12232"/>
                </a:lnTo>
                <a:lnTo>
                  <a:pt x="21600" y="9368"/>
                </a:lnTo>
                <a:lnTo>
                  <a:pt x="13611"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9"/>
          <p:cNvSpPr/>
          <p:nvPr/>
        </p:nvSpPr>
        <p:spPr>
          <a:xfrm>
            <a:off x="19540203" y="7505144"/>
            <a:ext cx="14303" cy="14306"/>
          </a:xfrm>
          <a:custGeom>
            <a:rect l="l" t="t" r="r" b="b"/>
            <a:pathLst>
              <a:path w="21600" h="21600" extrusionOk="0">
                <a:moveTo>
                  <a:pt x="16777" y="0"/>
                </a:moveTo>
                <a:lnTo>
                  <a:pt x="4839" y="0"/>
                </a:lnTo>
                <a:lnTo>
                  <a:pt x="0" y="4830"/>
                </a:lnTo>
                <a:lnTo>
                  <a:pt x="0" y="16768"/>
                </a:lnTo>
                <a:lnTo>
                  <a:pt x="4839" y="21600"/>
                </a:lnTo>
                <a:lnTo>
                  <a:pt x="16777" y="21600"/>
                </a:lnTo>
                <a:lnTo>
                  <a:pt x="21600" y="16768"/>
                </a:lnTo>
                <a:lnTo>
                  <a:pt x="21600" y="4830"/>
                </a:lnTo>
                <a:lnTo>
                  <a:pt x="16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9"/>
          <p:cNvSpPr/>
          <p:nvPr/>
        </p:nvSpPr>
        <p:spPr>
          <a:xfrm>
            <a:off x="19692804" y="7505950"/>
            <a:ext cx="12701" cy="12701"/>
          </a:xfrm>
          <a:custGeom>
            <a:rect l="l" t="t" r="r" b="b"/>
            <a:pathLst>
              <a:path w="21600" h="21600" extrusionOk="0">
                <a:moveTo>
                  <a:pt x="18033" y="0"/>
                </a:moveTo>
                <a:lnTo>
                  <a:pt x="3560" y="0"/>
                </a:lnTo>
                <a:lnTo>
                  <a:pt x="0" y="3598"/>
                </a:lnTo>
                <a:lnTo>
                  <a:pt x="0" y="18002"/>
                </a:lnTo>
                <a:lnTo>
                  <a:pt x="3560" y="21600"/>
                </a:lnTo>
                <a:lnTo>
                  <a:pt x="18033" y="21600"/>
                </a:lnTo>
                <a:lnTo>
                  <a:pt x="21600" y="18002"/>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9"/>
          <p:cNvSpPr/>
          <p:nvPr/>
        </p:nvSpPr>
        <p:spPr>
          <a:xfrm>
            <a:off x="17263909" y="7657762"/>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9"/>
          <p:cNvSpPr/>
          <p:nvPr/>
        </p:nvSpPr>
        <p:spPr>
          <a:xfrm>
            <a:off x="17411554" y="7653577"/>
            <a:ext cx="21026" cy="21052"/>
          </a:xfrm>
          <a:custGeom>
            <a:rect l="l" t="t" r="r" b="b"/>
            <a:pathLst>
              <a:path w="21600" h="21600" extrusionOk="0">
                <a:moveTo>
                  <a:pt x="16770" y="0"/>
                </a:moveTo>
                <a:lnTo>
                  <a:pt x="4830" y="0"/>
                </a:lnTo>
                <a:lnTo>
                  <a:pt x="0" y="4848"/>
                </a:lnTo>
                <a:lnTo>
                  <a:pt x="0" y="16773"/>
                </a:lnTo>
                <a:lnTo>
                  <a:pt x="4830" y="21600"/>
                </a:lnTo>
                <a:lnTo>
                  <a:pt x="16770" y="21600"/>
                </a:lnTo>
                <a:lnTo>
                  <a:pt x="21600" y="16773"/>
                </a:lnTo>
                <a:lnTo>
                  <a:pt x="21600" y="4848"/>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9"/>
          <p:cNvSpPr/>
          <p:nvPr/>
        </p:nvSpPr>
        <p:spPr>
          <a:xfrm>
            <a:off x="17557035" y="7647261"/>
            <a:ext cx="33685" cy="33683"/>
          </a:xfrm>
          <a:custGeom>
            <a:rect l="l" t="t" r="r" b="b"/>
            <a:pathLst>
              <a:path w="21600" h="21600" extrusionOk="0">
                <a:moveTo>
                  <a:pt x="16752" y="0"/>
                </a:moveTo>
                <a:lnTo>
                  <a:pt x="4834" y="0"/>
                </a:lnTo>
                <a:lnTo>
                  <a:pt x="0" y="4835"/>
                </a:lnTo>
                <a:lnTo>
                  <a:pt x="0" y="16765"/>
                </a:lnTo>
                <a:lnTo>
                  <a:pt x="4834" y="21600"/>
                </a:lnTo>
                <a:lnTo>
                  <a:pt x="16752" y="21600"/>
                </a:lnTo>
                <a:lnTo>
                  <a:pt x="21600" y="16765"/>
                </a:lnTo>
                <a:lnTo>
                  <a:pt x="21600" y="4835"/>
                </a:lnTo>
                <a:lnTo>
                  <a:pt x="1675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9"/>
          <p:cNvSpPr/>
          <p:nvPr/>
        </p:nvSpPr>
        <p:spPr>
          <a:xfrm>
            <a:off x="17702938" y="7641376"/>
            <a:ext cx="45477" cy="45476"/>
          </a:xfrm>
          <a:custGeom>
            <a:rect l="l" t="t" r="r" b="b"/>
            <a:pathLst>
              <a:path w="21600" h="21600" extrusionOk="0">
                <a:moveTo>
                  <a:pt x="10807" y="0"/>
                </a:moveTo>
                <a:lnTo>
                  <a:pt x="6601" y="849"/>
                </a:lnTo>
                <a:lnTo>
                  <a:pt x="3165" y="3163"/>
                </a:lnTo>
                <a:lnTo>
                  <a:pt x="849" y="6594"/>
                </a:lnTo>
                <a:lnTo>
                  <a:pt x="0" y="10795"/>
                </a:lnTo>
                <a:lnTo>
                  <a:pt x="849" y="15001"/>
                </a:lnTo>
                <a:lnTo>
                  <a:pt x="3165" y="18436"/>
                </a:lnTo>
                <a:lnTo>
                  <a:pt x="6601" y="20751"/>
                </a:lnTo>
                <a:lnTo>
                  <a:pt x="10807" y="21600"/>
                </a:lnTo>
                <a:lnTo>
                  <a:pt x="15007" y="20751"/>
                </a:lnTo>
                <a:lnTo>
                  <a:pt x="18438" y="18436"/>
                </a:lnTo>
                <a:lnTo>
                  <a:pt x="20751" y="15001"/>
                </a:lnTo>
                <a:lnTo>
                  <a:pt x="21600" y="10795"/>
                </a:lnTo>
                <a:lnTo>
                  <a:pt x="20751" y="6594"/>
                </a:lnTo>
                <a:lnTo>
                  <a:pt x="18438" y="3163"/>
                </a:lnTo>
                <a:lnTo>
                  <a:pt x="15007" y="849"/>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9"/>
          <p:cNvSpPr/>
          <p:nvPr/>
        </p:nvSpPr>
        <p:spPr>
          <a:xfrm>
            <a:off x="17849287" y="7635895"/>
            <a:ext cx="56407" cy="56409"/>
          </a:xfrm>
          <a:custGeom>
            <a:rect l="l" t="t" r="r" b="b"/>
            <a:pathLst>
              <a:path w="21600" h="21600" extrusionOk="0">
                <a:moveTo>
                  <a:pt x="10798" y="0"/>
                </a:moveTo>
                <a:lnTo>
                  <a:pt x="6595" y="849"/>
                </a:lnTo>
                <a:lnTo>
                  <a:pt x="3163" y="3164"/>
                </a:lnTo>
                <a:lnTo>
                  <a:pt x="849" y="6597"/>
                </a:lnTo>
                <a:lnTo>
                  <a:pt x="0" y="10800"/>
                </a:lnTo>
                <a:lnTo>
                  <a:pt x="849" y="15003"/>
                </a:lnTo>
                <a:lnTo>
                  <a:pt x="3163" y="18436"/>
                </a:lnTo>
                <a:lnTo>
                  <a:pt x="6595"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3" name="Google Shape;2113;p9" descr="Google Shape;593;p10"/>
          <p:cNvPicPr preferRelativeResize="0"/>
          <p:nvPr/>
        </p:nvPicPr>
        <p:blipFill>
          <a:blip r:embed="rId6">
            <a:alphaModFix/>
          </a:blip>
          <a:stretch>
            <a:fillRect/>
          </a:stretch>
        </p:blipFill>
        <p:spPr>
          <a:xfrm>
            <a:off x="17996047" y="7630848"/>
            <a:ext cx="66501" cy="66505"/>
          </a:xfrm>
          <a:prstGeom prst="rect">
            <a:avLst/>
          </a:prstGeom>
          <a:noFill/>
          <a:ln>
            <a:noFill/>
          </a:ln>
        </p:spPr>
      </p:pic>
      <p:pic>
        <p:nvPicPr>
          <p:cNvPr id="2114" name="Google Shape;2114;p9" descr="Google Shape;594;p10"/>
          <p:cNvPicPr preferRelativeResize="0"/>
          <p:nvPr/>
        </p:nvPicPr>
        <p:blipFill>
          <a:blip r:embed="rId7">
            <a:alphaModFix/>
          </a:blip>
          <a:stretch>
            <a:fillRect/>
          </a:stretch>
        </p:blipFill>
        <p:spPr>
          <a:xfrm>
            <a:off x="18144055" y="7627062"/>
            <a:ext cx="74082" cy="74088"/>
          </a:xfrm>
          <a:prstGeom prst="rect">
            <a:avLst/>
          </a:prstGeom>
          <a:noFill/>
          <a:ln>
            <a:noFill/>
          </a:ln>
        </p:spPr>
      </p:pic>
      <p:pic>
        <p:nvPicPr>
          <p:cNvPr id="2115" name="Google Shape;2115;p9" descr="Google Shape;595;p10"/>
          <p:cNvPicPr preferRelativeResize="0"/>
          <p:nvPr/>
        </p:nvPicPr>
        <p:blipFill>
          <a:blip r:embed="rId8">
            <a:alphaModFix/>
          </a:blip>
          <a:stretch>
            <a:fillRect/>
          </a:stretch>
        </p:blipFill>
        <p:spPr>
          <a:xfrm>
            <a:off x="18293338" y="7624535"/>
            <a:ext cx="79139" cy="79136"/>
          </a:xfrm>
          <a:prstGeom prst="rect">
            <a:avLst/>
          </a:prstGeom>
          <a:noFill/>
          <a:ln>
            <a:noFill/>
          </a:ln>
        </p:spPr>
      </p:pic>
      <p:pic>
        <p:nvPicPr>
          <p:cNvPr id="2116" name="Google Shape;2116;p9" descr="Google Shape;596;p10"/>
          <p:cNvPicPr preferRelativeResize="0"/>
          <p:nvPr/>
        </p:nvPicPr>
        <p:blipFill>
          <a:blip r:embed="rId9">
            <a:alphaModFix/>
          </a:blip>
          <a:stretch>
            <a:fillRect/>
          </a:stretch>
        </p:blipFill>
        <p:spPr>
          <a:xfrm>
            <a:off x="18596522" y="7624125"/>
            <a:ext cx="79977" cy="79974"/>
          </a:xfrm>
          <a:prstGeom prst="rect">
            <a:avLst/>
          </a:prstGeom>
          <a:noFill/>
          <a:ln>
            <a:noFill/>
          </a:ln>
        </p:spPr>
      </p:pic>
      <p:pic>
        <p:nvPicPr>
          <p:cNvPr id="2117" name="Google Shape;2117;p9" descr="Google Shape;597;p10"/>
          <p:cNvPicPr preferRelativeResize="0"/>
          <p:nvPr/>
        </p:nvPicPr>
        <p:blipFill>
          <a:blip r:embed="rId10">
            <a:alphaModFix/>
          </a:blip>
          <a:stretch>
            <a:fillRect/>
          </a:stretch>
        </p:blipFill>
        <p:spPr>
          <a:xfrm>
            <a:off x="18750852" y="7626643"/>
            <a:ext cx="74930" cy="74930"/>
          </a:xfrm>
          <a:prstGeom prst="rect">
            <a:avLst/>
          </a:prstGeom>
          <a:noFill/>
          <a:ln>
            <a:noFill/>
          </a:ln>
        </p:spPr>
      </p:pic>
      <p:pic>
        <p:nvPicPr>
          <p:cNvPr id="2118" name="Google Shape;2118;p9" descr="Google Shape;598;p10"/>
          <p:cNvPicPr preferRelativeResize="0"/>
          <p:nvPr/>
        </p:nvPicPr>
        <p:blipFill>
          <a:blip r:embed="rId11">
            <a:alphaModFix/>
          </a:blip>
          <a:stretch>
            <a:fillRect/>
          </a:stretch>
        </p:blipFill>
        <p:spPr>
          <a:xfrm>
            <a:off x="18906451" y="7630439"/>
            <a:ext cx="67339" cy="67344"/>
          </a:xfrm>
          <a:prstGeom prst="rect">
            <a:avLst/>
          </a:prstGeom>
          <a:noFill/>
          <a:ln>
            <a:noFill/>
          </a:ln>
        </p:spPr>
      </p:pic>
      <p:sp>
        <p:nvSpPr>
          <p:cNvPr id="2119" name="Google Shape;2119;p9"/>
          <p:cNvSpPr/>
          <p:nvPr/>
        </p:nvSpPr>
        <p:spPr>
          <a:xfrm>
            <a:off x="19063305" y="7635489"/>
            <a:ext cx="57246" cy="57249"/>
          </a:xfrm>
          <a:custGeom>
            <a:rect l="l" t="t" r="r" b="b"/>
            <a:pathLst>
              <a:path w="21600" h="21600" extrusionOk="0">
                <a:moveTo>
                  <a:pt x="10802" y="0"/>
                </a:moveTo>
                <a:lnTo>
                  <a:pt x="6599" y="848"/>
                </a:lnTo>
                <a:lnTo>
                  <a:pt x="3165" y="3161"/>
                </a:lnTo>
                <a:lnTo>
                  <a:pt x="849" y="6592"/>
                </a:lnTo>
                <a:lnTo>
                  <a:pt x="0" y="10796"/>
                </a:lnTo>
                <a:lnTo>
                  <a:pt x="849" y="15000"/>
                </a:lnTo>
                <a:lnTo>
                  <a:pt x="3165" y="18435"/>
                </a:lnTo>
                <a:lnTo>
                  <a:pt x="6599" y="20751"/>
                </a:lnTo>
                <a:lnTo>
                  <a:pt x="10802" y="21600"/>
                </a:lnTo>
                <a:lnTo>
                  <a:pt x="15006" y="20751"/>
                </a:lnTo>
                <a:lnTo>
                  <a:pt x="18438" y="18435"/>
                </a:lnTo>
                <a:lnTo>
                  <a:pt x="20752" y="15000"/>
                </a:lnTo>
                <a:lnTo>
                  <a:pt x="21600" y="10796"/>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9"/>
          <p:cNvSpPr/>
          <p:nvPr/>
        </p:nvSpPr>
        <p:spPr>
          <a:xfrm>
            <a:off x="19220588" y="7640948"/>
            <a:ext cx="46313" cy="46314"/>
          </a:xfrm>
          <a:custGeom>
            <a:rect l="l" t="t" r="r" b="b"/>
            <a:pathLst>
              <a:path w="21600" h="21600" extrusionOk="0">
                <a:moveTo>
                  <a:pt x="10798" y="0"/>
                </a:moveTo>
                <a:lnTo>
                  <a:pt x="6593" y="849"/>
                </a:lnTo>
                <a:lnTo>
                  <a:pt x="3161" y="3165"/>
                </a:lnTo>
                <a:lnTo>
                  <a:pt x="848" y="6597"/>
                </a:lnTo>
                <a:lnTo>
                  <a:pt x="0" y="10800"/>
                </a:lnTo>
                <a:lnTo>
                  <a:pt x="848" y="15006"/>
                </a:lnTo>
                <a:lnTo>
                  <a:pt x="3161" y="18439"/>
                </a:lnTo>
                <a:lnTo>
                  <a:pt x="6593" y="20752"/>
                </a:lnTo>
                <a:lnTo>
                  <a:pt x="10798" y="21600"/>
                </a:lnTo>
                <a:lnTo>
                  <a:pt x="15001" y="20752"/>
                </a:lnTo>
                <a:lnTo>
                  <a:pt x="18435" y="18439"/>
                </a:lnTo>
                <a:lnTo>
                  <a:pt x="20751" y="15006"/>
                </a:lnTo>
                <a:lnTo>
                  <a:pt x="21600" y="10800"/>
                </a:lnTo>
                <a:lnTo>
                  <a:pt x="20751" y="6597"/>
                </a:lnTo>
                <a:lnTo>
                  <a:pt x="18435" y="3165"/>
                </a:lnTo>
                <a:lnTo>
                  <a:pt x="15001"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9"/>
          <p:cNvSpPr/>
          <p:nvPr/>
        </p:nvSpPr>
        <p:spPr>
          <a:xfrm>
            <a:off x="19378281" y="7646852"/>
            <a:ext cx="34523" cy="34520"/>
          </a:xfrm>
          <a:custGeom>
            <a:rect l="l" t="t" r="r" b="b"/>
            <a:pathLst>
              <a:path w="21600" h="21600" extrusionOk="0">
                <a:moveTo>
                  <a:pt x="16758" y="0"/>
                </a:moveTo>
                <a:lnTo>
                  <a:pt x="4835" y="0"/>
                </a:lnTo>
                <a:lnTo>
                  <a:pt x="0" y="4838"/>
                </a:lnTo>
                <a:lnTo>
                  <a:pt x="0" y="16761"/>
                </a:lnTo>
                <a:lnTo>
                  <a:pt x="4835" y="21600"/>
                </a:lnTo>
                <a:lnTo>
                  <a:pt x="16758" y="21600"/>
                </a:lnTo>
                <a:lnTo>
                  <a:pt x="21600" y="16761"/>
                </a:lnTo>
                <a:lnTo>
                  <a:pt x="21600" y="4838"/>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9"/>
          <p:cNvSpPr/>
          <p:nvPr/>
        </p:nvSpPr>
        <p:spPr>
          <a:xfrm>
            <a:off x="19536398" y="7653163"/>
            <a:ext cx="21895" cy="21889"/>
          </a:xfrm>
          <a:custGeom>
            <a:rect l="l" t="t" r="r" b="b"/>
            <a:pathLst>
              <a:path w="21600" h="21600" extrusionOk="0">
                <a:moveTo>
                  <a:pt x="12231" y="0"/>
                </a:moveTo>
                <a:lnTo>
                  <a:pt x="9369" y="0"/>
                </a:lnTo>
                <a:lnTo>
                  <a:pt x="7995" y="273"/>
                </a:lnTo>
                <a:lnTo>
                  <a:pt x="0" y="9367"/>
                </a:lnTo>
                <a:lnTo>
                  <a:pt x="0" y="12232"/>
                </a:lnTo>
                <a:lnTo>
                  <a:pt x="9369" y="21600"/>
                </a:lnTo>
                <a:lnTo>
                  <a:pt x="12231" y="21600"/>
                </a:lnTo>
                <a:lnTo>
                  <a:pt x="21600" y="12232"/>
                </a:lnTo>
                <a:lnTo>
                  <a:pt x="21600" y="9367"/>
                </a:lnTo>
                <a:lnTo>
                  <a:pt x="1360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9"/>
          <p:cNvSpPr/>
          <p:nvPr/>
        </p:nvSpPr>
        <p:spPr>
          <a:xfrm>
            <a:off x="19692796" y="7657762"/>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9"/>
          <p:cNvSpPr/>
          <p:nvPr/>
        </p:nvSpPr>
        <p:spPr>
          <a:xfrm>
            <a:off x="19844607" y="7657754"/>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9"/>
          <p:cNvSpPr/>
          <p:nvPr/>
        </p:nvSpPr>
        <p:spPr>
          <a:xfrm>
            <a:off x="17112101" y="7809557"/>
            <a:ext cx="12701" cy="12701"/>
          </a:xfrm>
          <a:custGeom>
            <a:rect l="l" t="t" r="r" b="b"/>
            <a:pathLst>
              <a:path w="21600" h="21600" extrusionOk="0">
                <a:moveTo>
                  <a:pt x="16658" y="0"/>
                </a:moveTo>
                <a:lnTo>
                  <a:pt x="4929" y="0"/>
                </a:lnTo>
                <a:lnTo>
                  <a:pt x="0" y="4981"/>
                </a:lnTo>
                <a:lnTo>
                  <a:pt x="0" y="16890"/>
                </a:lnTo>
                <a:lnTo>
                  <a:pt x="4929" y="21600"/>
                </a:lnTo>
                <a:lnTo>
                  <a:pt x="16658" y="21600"/>
                </a:lnTo>
                <a:lnTo>
                  <a:pt x="21600" y="16890"/>
                </a:lnTo>
                <a:lnTo>
                  <a:pt x="21600" y="4981"/>
                </a:lnTo>
                <a:lnTo>
                  <a:pt x="166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9"/>
          <p:cNvSpPr/>
          <p:nvPr/>
        </p:nvSpPr>
        <p:spPr>
          <a:xfrm>
            <a:off x="17263118" y="7808754"/>
            <a:ext cx="14303" cy="14307"/>
          </a:xfrm>
          <a:custGeom>
            <a:rect l="l" t="t" r="r" b="b"/>
            <a:pathLst>
              <a:path w="21600" h="21600" extrusionOk="0">
                <a:moveTo>
                  <a:pt x="16761" y="0"/>
                </a:moveTo>
                <a:lnTo>
                  <a:pt x="4822" y="0"/>
                </a:lnTo>
                <a:lnTo>
                  <a:pt x="0" y="4832"/>
                </a:lnTo>
                <a:lnTo>
                  <a:pt x="0" y="16768"/>
                </a:lnTo>
                <a:lnTo>
                  <a:pt x="4822" y="21600"/>
                </a:lnTo>
                <a:lnTo>
                  <a:pt x="16761" y="21600"/>
                </a:lnTo>
                <a:lnTo>
                  <a:pt x="21600" y="16768"/>
                </a:lnTo>
                <a:lnTo>
                  <a:pt x="21600" y="4832"/>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9"/>
          <p:cNvSpPr/>
          <p:nvPr/>
        </p:nvSpPr>
        <p:spPr>
          <a:xfrm>
            <a:off x="17408179" y="7802032"/>
            <a:ext cx="27769" cy="27775"/>
          </a:xfrm>
          <a:custGeom>
            <a:rect l="l" t="t" r="r" b="b"/>
            <a:pathLst>
              <a:path w="21600" h="21600" extrusionOk="0">
                <a:moveTo>
                  <a:pt x="16770" y="0"/>
                </a:moveTo>
                <a:lnTo>
                  <a:pt x="4821" y="0"/>
                </a:lnTo>
                <a:lnTo>
                  <a:pt x="0" y="4827"/>
                </a:lnTo>
                <a:lnTo>
                  <a:pt x="0" y="16755"/>
                </a:lnTo>
                <a:lnTo>
                  <a:pt x="4821" y="21600"/>
                </a:lnTo>
                <a:lnTo>
                  <a:pt x="16770" y="21600"/>
                </a:lnTo>
                <a:lnTo>
                  <a:pt x="21600" y="16755"/>
                </a:lnTo>
                <a:lnTo>
                  <a:pt x="21600" y="4827"/>
                </a:lnTo>
                <a:lnTo>
                  <a:pt x="1677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9"/>
          <p:cNvSpPr/>
          <p:nvPr/>
        </p:nvSpPr>
        <p:spPr>
          <a:xfrm>
            <a:off x="17553232" y="7795286"/>
            <a:ext cx="41266" cy="41265"/>
          </a:xfrm>
          <a:custGeom>
            <a:rect l="l" t="t" r="r" b="b"/>
            <a:pathLst>
              <a:path w="21600" h="21600" extrusionOk="0">
                <a:moveTo>
                  <a:pt x="10808" y="0"/>
                </a:moveTo>
                <a:lnTo>
                  <a:pt x="6599" y="849"/>
                </a:lnTo>
                <a:lnTo>
                  <a:pt x="3164" y="3162"/>
                </a:lnTo>
                <a:lnTo>
                  <a:pt x="849" y="6593"/>
                </a:lnTo>
                <a:lnTo>
                  <a:pt x="0" y="10794"/>
                </a:lnTo>
                <a:lnTo>
                  <a:pt x="849" y="15002"/>
                </a:lnTo>
                <a:lnTo>
                  <a:pt x="3164" y="18436"/>
                </a:lnTo>
                <a:lnTo>
                  <a:pt x="6599" y="20751"/>
                </a:lnTo>
                <a:lnTo>
                  <a:pt x="10808" y="21600"/>
                </a:lnTo>
                <a:lnTo>
                  <a:pt x="15008" y="20751"/>
                </a:lnTo>
                <a:lnTo>
                  <a:pt x="18438" y="18436"/>
                </a:lnTo>
                <a:lnTo>
                  <a:pt x="20751" y="15002"/>
                </a:lnTo>
                <a:lnTo>
                  <a:pt x="21600" y="10794"/>
                </a:lnTo>
                <a:lnTo>
                  <a:pt x="20751" y="6593"/>
                </a:lnTo>
                <a:lnTo>
                  <a:pt x="18438" y="3162"/>
                </a:lnTo>
                <a:lnTo>
                  <a:pt x="15008" y="849"/>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9"/>
          <p:cNvSpPr/>
          <p:nvPr/>
        </p:nvSpPr>
        <p:spPr>
          <a:xfrm>
            <a:off x="17698727" y="7788968"/>
            <a:ext cx="53894" cy="53875"/>
          </a:xfrm>
          <a:custGeom>
            <a:rect l="l" t="t" r="r" b="b"/>
            <a:pathLst>
              <a:path w="21600" h="21600" extrusionOk="0">
                <a:moveTo>
                  <a:pt x="10806" y="0"/>
                </a:moveTo>
                <a:lnTo>
                  <a:pt x="6600" y="849"/>
                </a:lnTo>
                <a:lnTo>
                  <a:pt x="3165" y="3165"/>
                </a:lnTo>
                <a:lnTo>
                  <a:pt x="849" y="6598"/>
                </a:lnTo>
                <a:lnTo>
                  <a:pt x="0" y="10800"/>
                </a:lnTo>
                <a:lnTo>
                  <a:pt x="849" y="15005"/>
                </a:lnTo>
                <a:lnTo>
                  <a:pt x="3165" y="18438"/>
                </a:lnTo>
                <a:lnTo>
                  <a:pt x="6600" y="20752"/>
                </a:lnTo>
                <a:lnTo>
                  <a:pt x="10806" y="21600"/>
                </a:lnTo>
                <a:lnTo>
                  <a:pt x="15005" y="20752"/>
                </a:lnTo>
                <a:lnTo>
                  <a:pt x="18436" y="18438"/>
                </a:lnTo>
                <a:lnTo>
                  <a:pt x="20751" y="15005"/>
                </a:lnTo>
                <a:lnTo>
                  <a:pt x="21600" y="10800"/>
                </a:lnTo>
                <a:lnTo>
                  <a:pt x="20751" y="6598"/>
                </a:lnTo>
                <a:lnTo>
                  <a:pt x="18436" y="3165"/>
                </a:lnTo>
                <a:lnTo>
                  <a:pt x="15005"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0" name="Google Shape;2130;p9" descr="Google Shape;610;p10"/>
          <p:cNvPicPr preferRelativeResize="0"/>
          <p:nvPr/>
        </p:nvPicPr>
        <p:blipFill>
          <a:blip r:embed="rId6">
            <a:alphaModFix/>
          </a:blip>
          <a:stretch>
            <a:fillRect/>
          </a:stretch>
        </p:blipFill>
        <p:spPr>
          <a:xfrm>
            <a:off x="17844243" y="7782655"/>
            <a:ext cx="66501" cy="66505"/>
          </a:xfrm>
          <a:prstGeom prst="rect">
            <a:avLst/>
          </a:prstGeom>
          <a:noFill/>
          <a:ln>
            <a:noFill/>
          </a:ln>
        </p:spPr>
      </p:pic>
      <p:pic>
        <p:nvPicPr>
          <p:cNvPr id="2131" name="Google Shape;2131;p9" descr="Google Shape;611;p10"/>
          <p:cNvPicPr preferRelativeResize="0"/>
          <p:nvPr/>
        </p:nvPicPr>
        <p:blipFill>
          <a:blip r:embed="rId12">
            <a:alphaModFix/>
          </a:blip>
          <a:stretch>
            <a:fillRect/>
          </a:stretch>
        </p:blipFill>
        <p:spPr>
          <a:xfrm>
            <a:off x="17990562" y="7777178"/>
            <a:ext cx="77443" cy="77461"/>
          </a:xfrm>
          <a:prstGeom prst="rect">
            <a:avLst/>
          </a:prstGeom>
          <a:noFill/>
          <a:ln>
            <a:noFill/>
          </a:ln>
        </p:spPr>
      </p:pic>
      <p:pic>
        <p:nvPicPr>
          <p:cNvPr id="2132" name="Google Shape;2132;p9" descr="Google Shape;612;p10"/>
          <p:cNvPicPr preferRelativeResize="0"/>
          <p:nvPr/>
        </p:nvPicPr>
        <p:blipFill>
          <a:blip r:embed="rId13">
            <a:alphaModFix/>
          </a:blip>
          <a:stretch>
            <a:fillRect/>
          </a:stretch>
        </p:blipFill>
        <p:spPr>
          <a:xfrm>
            <a:off x="19058255" y="7782246"/>
            <a:ext cx="67339" cy="67343"/>
          </a:xfrm>
          <a:prstGeom prst="rect">
            <a:avLst/>
          </a:prstGeom>
          <a:noFill/>
          <a:ln>
            <a:noFill/>
          </a:ln>
        </p:spPr>
      </p:pic>
      <p:sp>
        <p:nvSpPr>
          <p:cNvPr id="2133" name="Google Shape;2133;p9"/>
          <p:cNvSpPr/>
          <p:nvPr/>
        </p:nvSpPr>
        <p:spPr>
          <a:xfrm>
            <a:off x="19215948" y="7788132"/>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9"/>
          <p:cNvSpPr/>
          <p:nvPr/>
        </p:nvSpPr>
        <p:spPr>
          <a:xfrm>
            <a:off x="19374498" y="7794858"/>
            <a:ext cx="42105" cy="42103"/>
          </a:xfrm>
          <a:custGeom>
            <a:rect l="l" t="t" r="r" b="b"/>
            <a:pathLst>
              <a:path w="21600" h="21600" extrusionOk="0">
                <a:moveTo>
                  <a:pt x="10797" y="0"/>
                </a:moveTo>
                <a:lnTo>
                  <a:pt x="6590" y="849"/>
                </a:lnTo>
                <a:lnTo>
                  <a:pt x="3158" y="3164"/>
                </a:lnTo>
                <a:lnTo>
                  <a:pt x="847" y="6597"/>
                </a:lnTo>
                <a:lnTo>
                  <a:pt x="0" y="10799"/>
                </a:lnTo>
                <a:lnTo>
                  <a:pt x="847" y="15002"/>
                </a:lnTo>
                <a:lnTo>
                  <a:pt x="3158" y="18436"/>
                </a:lnTo>
                <a:lnTo>
                  <a:pt x="6590" y="20751"/>
                </a:lnTo>
                <a:lnTo>
                  <a:pt x="10797" y="21600"/>
                </a:lnTo>
                <a:lnTo>
                  <a:pt x="15000" y="20751"/>
                </a:lnTo>
                <a:lnTo>
                  <a:pt x="18435" y="18436"/>
                </a:lnTo>
                <a:lnTo>
                  <a:pt x="20750" y="15002"/>
                </a:lnTo>
                <a:lnTo>
                  <a:pt x="21600" y="10799"/>
                </a:lnTo>
                <a:lnTo>
                  <a:pt x="20750" y="6597"/>
                </a:lnTo>
                <a:lnTo>
                  <a:pt x="18435" y="3164"/>
                </a:lnTo>
                <a:lnTo>
                  <a:pt x="15000" y="849"/>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9"/>
          <p:cNvSpPr/>
          <p:nvPr/>
        </p:nvSpPr>
        <p:spPr>
          <a:xfrm>
            <a:off x="19533026" y="7801602"/>
            <a:ext cx="28628" cy="28635"/>
          </a:xfrm>
          <a:custGeom>
            <a:rect l="l" t="t" r="r" b="b"/>
            <a:pathLst>
              <a:path w="21600" h="21600" extrusionOk="0">
                <a:moveTo>
                  <a:pt x="16773" y="0"/>
                </a:moveTo>
                <a:lnTo>
                  <a:pt x="4843" y="0"/>
                </a:lnTo>
                <a:lnTo>
                  <a:pt x="0" y="4829"/>
                </a:lnTo>
                <a:lnTo>
                  <a:pt x="0" y="16755"/>
                </a:lnTo>
                <a:lnTo>
                  <a:pt x="4843" y="21600"/>
                </a:lnTo>
                <a:lnTo>
                  <a:pt x="16773" y="21600"/>
                </a:lnTo>
                <a:lnTo>
                  <a:pt x="21600" y="16755"/>
                </a:lnTo>
                <a:lnTo>
                  <a:pt x="21600" y="4829"/>
                </a:lnTo>
                <a:lnTo>
                  <a:pt x="16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9"/>
          <p:cNvSpPr/>
          <p:nvPr/>
        </p:nvSpPr>
        <p:spPr>
          <a:xfrm>
            <a:off x="19691576" y="7808346"/>
            <a:ext cx="15141" cy="15145"/>
          </a:xfrm>
          <a:custGeom>
            <a:rect l="l" t="t" r="r" b="b"/>
            <a:pathLst>
              <a:path w="21600" h="21600" extrusionOk="0">
                <a:moveTo>
                  <a:pt x="16791" y="0"/>
                </a:moveTo>
                <a:lnTo>
                  <a:pt x="4839" y="0"/>
                </a:lnTo>
                <a:lnTo>
                  <a:pt x="0" y="4808"/>
                </a:lnTo>
                <a:lnTo>
                  <a:pt x="0" y="16758"/>
                </a:lnTo>
                <a:lnTo>
                  <a:pt x="4839" y="21600"/>
                </a:lnTo>
                <a:lnTo>
                  <a:pt x="16791" y="21600"/>
                </a:lnTo>
                <a:lnTo>
                  <a:pt x="21600" y="16758"/>
                </a:lnTo>
                <a:lnTo>
                  <a:pt x="21600" y="4808"/>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9"/>
          <p:cNvSpPr/>
          <p:nvPr/>
        </p:nvSpPr>
        <p:spPr>
          <a:xfrm>
            <a:off x="19844617" y="7809567"/>
            <a:ext cx="12701" cy="12701"/>
          </a:xfrm>
          <a:custGeom>
            <a:rect l="l" t="t" r="r" b="b"/>
            <a:pathLst>
              <a:path w="21600" h="21600" extrusionOk="0">
                <a:moveTo>
                  <a:pt x="16697" y="0"/>
                </a:moveTo>
                <a:lnTo>
                  <a:pt x="4724" y="0"/>
                </a:lnTo>
                <a:lnTo>
                  <a:pt x="0" y="4803"/>
                </a:lnTo>
                <a:lnTo>
                  <a:pt x="0" y="16789"/>
                </a:lnTo>
                <a:lnTo>
                  <a:pt x="4724" y="21600"/>
                </a:lnTo>
                <a:lnTo>
                  <a:pt x="16697" y="21600"/>
                </a:lnTo>
                <a:lnTo>
                  <a:pt x="21600" y="16789"/>
                </a:lnTo>
                <a:lnTo>
                  <a:pt x="21600" y="4803"/>
                </a:lnTo>
                <a:lnTo>
                  <a:pt x="166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9"/>
          <p:cNvSpPr/>
          <p:nvPr/>
        </p:nvSpPr>
        <p:spPr>
          <a:xfrm>
            <a:off x="17112114" y="7961363"/>
            <a:ext cx="12701" cy="12701"/>
          </a:xfrm>
          <a:custGeom>
            <a:rect l="l" t="t" r="r" b="b"/>
            <a:pathLst>
              <a:path w="21600" h="21600" extrusionOk="0">
                <a:moveTo>
                  <a:pt x="16761" y="0"/>
                </a:moveTo>
                <a:lnTo>
                  <a:pt x="4726" y="0"/>
                </a:lnTo>
                <a:lnTo>
                  <a:pt x="0" y="4848"/>
                </a:lnTo>
                <a:lnTo>
                  <a:pt x="0" y="16752"/>
                </a:lnTo>
                <a:lnTo>
                  <a:pt x="4726" y="21600"/>
                </a:lnTo>
                <a:lnTo>
                  <a:pt x="16761" y="21600"/>
                </a:lnTo>
                <a:lnTo>
                  <a:pt x="21600" y="16752"/>
                </a:lnTo>
                <a:lnTo>
                  <a:pt x="21600" y="4848"/>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9"/>
          <p:cNvSpPr/>
          <p:nvPr/>
        </p:nvSpPr>
        <p:spPr>
          <a:xfrm>
            <a:off x="17261013" y="7958456"/>
            <a:ext cx="18513" cy="18517"/>
          </a:xfrm>
          <a:custGeom>
            <a:rect l="l" t="t" r="r" b="b"/>
            <a:pathLst>
              <a:path w="21600" h="21600" extrusionOk="0">
                <a:moveTo>
                  <a:pt x="16762" y="0"/>
                </a:moveTo>
                <a:lnTo>
                  <a:pt x="4813" y="0"/>
                </a:lnTo>
                <a:lnTo>
                  <a:pt x="0" y="4837"/>
                </a:lnTo>
                <a:lnTo>
                  <a:pt x="0" y="16765"/>
                </a:lnTo>
                <a:lnTo>
                  <a:pt x="4813" y="21600"/>
                </a:lnTo>
                <a:lnTo>
                  <a:pt x="16762" y="21600"/>
                </a:lnTo>
                <a:lnTo>
                  <a:pt x="21600" y="16765"/>
                </a:lnTo>
                <a:lnTo>
                  <a:pt x="21600" y="4837"/>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9"/>
          <p:cNvSpPr/>
          <p:nvPr/>
        </p:nvSpPr>
        <p:spPr>
          <a:xfrm>
            <a:off x="17405648" y="7951303"/>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9"/>
          <p:cNvSpPr/>
          <p:nvPr/>
        </p:nvSpPr>
        <p:spPr>
          <a:xfrm>
            <a:off x="17550295" y="7944147"/>
            <a:ext cx="47151" cy="47151"/>
          </a:xfrm>
          <a:custGeom>
            <a:rect l="l" t="t" r="r" b="b"/>
            <a:pathLst>
              <a:path w="21600" h="21600" extrusionOk="0">
                <a:moveTo>
                  <a:pt x="10807" y="0"/>
                </a:moveTo>
                <a:lnTo>
                  <a:pt x="6603" y="848"/>
                </a:lnTo>
                <a:lnTo>
                  <a:pt x="3167" y="3161"/>
                </a:lnTo>
                <a:lnTo>
                  <a:pt x="850" y="6593"/>
                </a:lnTo>
                <a:lnTo>
                  <a:pt x="0" y="10795"/>
                </a:lnTo>
                <a:lnTo>
                  <a:pt x="850" y="14999"/>
                </a:lnTo>
                <a:lnTo>
                  <a:pt x="3167" y="18434"/>
                </a:lnTo>
                <a:lnTo>
                  <a:pt x="6603" y="20750"/>
                </a:lnTo>
                <a:lnTo>
                  <a:pt x="10807" y="21600"/>
                </a:lnTo>
                <a:lnTo>
                  <a:pt x="15009" y="20750"/>
                </a:lnTo>
                <a:lnTo>
                  <a:pt x="18439" y="18434"/>
                </a:lnTo>
                <a:lnTo>
                  <a:pt x="20752" y="14999"/>
                </a:lnTo>
                <a:lnTo>
                  <a:pt x="21600" y="10795"/>
                </a:lnTo>
                <a:lnTo>
                  <a:pt x="20752" y="6593"/>
                </a:lnTo>
                <a:lnTo>
                  <a:pt x="18439" y="3161"/>
                </a:lnTo>
                <a:lnTo>
                  <a:pt x="15009" y="848"/>
                </a:lnTo>
                <a:lnTo>
                  <a:pt x="108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9"/>
          <p:cNvSpPr/>
          <p:nvPr/>
        </p:nvSpPr>
        <p:spPr>
          <a:xfrm>
            <a:off x="17695377" y="7937403"/>
            <a:ext cx="60617" cy="60621"/>
          </a:xfrm>
          <a:custGeom>
            <a:rect l="l" t="t" r="r" b="b"/>
            <a:pathLst>
              <a:path w="21600" h="21600" extrusionOk="0">
                <a:moveTo>
                  <a:pt x="10802" y="0"/>
                </a:moveTo>
                <a:lnTo>
                  <a:pt x="6594" y="849"/>
                </a:lnTo>
                <a:lnTo>
                  <a:pt x="3161" y="3164"/>
                </a:lnTo>
                <a:lnTo>
                  <a:pt x="848" y="6597"/>
                </a:lnTo>
                <a:lnTo>
                  <a:pt x="0" y="10800"/>
                </a:lnTo>
                <a:lnTo>
                  <a:pt x="848" y="15006"/>
                </a:lnTo>
                <a:lnTo>
                  <a:pt x="3161" y="18439"/>
                </a:lnTo>
                <a:lnTo>
                  <a:pt x="6594" y="20752"/>
                </a:lnTo>
                <a:lnTo>
                  <a:pt x="10802" y="21600"/>
                </a:lnTo>
                <a:lnTo>
                  <a:pt x="15005" y="20752"/>
                </a:lnTo>
                <a:lnTo>
                  <a:pt x="18437" y="18439"/>
                </a:lnTo>
                <a:lnTo>
                  <a:pt x="20752" y="15006"/>
                </a:lnTo>
                <a:lnTo>
                  <a:pt x="21600" y="10800"/>
                </a:lnTo>
                <a:lnTo>
                  <a:pt x="20752"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3" name="Google Shape;2143;p9" descr="Google Shape;623;p10"/>
          <p:cNvPicPr preferRelativeResize="0"/>
          <p:nvPr/>
        </p:nvPicPr>
        <p:blipFill>
          <a:blip r:embed="rId14">
            <a:alphaModFix/>
          </a:blip>
          <a:stretch>
            <a:fillRect/>
          </a:stretch>
        </p:blipFill>
        <p:spPr>
          <a:xfrm>
            <a:off x="17840441" y="7930677"/>
            <a:ext cx="74082" cy="74088"/>
          </a:xfrm>
          <a:prstGeom prst="rect">
            <a:avLst/>
          </a:prstGeom>
          <a:noFill/>
          <a:ln>
            <a:noFill/>
          </a:ln>
        </p:spPr>
      </p:pic>
      <p:pic>
        <p:nvPicPr>
          <p:cNvPr id="2144" name="Google Shape;2144;p9" descr="Google Shape;624;p10"/>
          <p:cNvPicPr preferRelativeResize="0"/>
          <p:nvPr/>
        </p:nvPicPr>
        <p:blipFill>
          <a:blip r:embed="rId15">
            <a:alphaModFix/>
          </a:blip>
          <a:stretch>
            <a:fillRect/>
          </a:stretch>
        </p:blipFill>
        <p:spPr>
          <a:xfrm>
            <a:off x="19054046" y="7929843"/>
            <a:ext cx="75757" cy="75764"/>
          </a:xfrm>
          <a:prstGeom prst="rect">
            <a:avLst/>
          </a:prstGeom>
          <a:noFill/>
          <a:ln>
            <a:noFill/>
          </a:ln>
        </p:spPr>
      </p:pic>
      <p:sp>
        <p:nvSpPr>
          <p:cNvPr id="2145" name="Google Shape;2145;p9"/>
          <p:cNvSpPr/>
          <p:nvPr/>
        </p:nvSpPr>
        <p:spPr>
          <a:xfrm>
            <a:off x="19213006" y="793699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9"/>
          <p:cNvSpPr/>
          <p:nvPr/>
        </p:nvSpPr>
        <p:spPr>
          <a:xfrm>
            <a:off x="19371556" y="7943719"/>
            <a:ext cx="47990" cy="47989"/>
          </a:xfrm>
          <a:custGeom>
            <a:rect l="l" t="t" r="r" b="b"/>
            <a:pathLst>
              <a:path w="21600" h="21600" extrusionOk="0">
                <a:moveTo>
                  <a:pt x="10797" y="0"/>
                </a:moveTo>
                <a:lnTo>
                  <a:pt x="6593" y="848"/>
                </a:lnTo>
                <a:lnTo>
                  <a:pt x="3161" y="3163"/>
                </a:lnTo>
                <a:lnTo>
                  <a:pt x="848" y="6595"/>
                </a:lnTo>
                <a:lnTo>
                  <a:pt x="0" y="10800"/>
                </a:lnTo>
                <a:lnTo>
                  <a:pt x="848" y="15004"/>
                </a:lnTo>
                <a:lnTo>
                  <a:pt x="3161" y="18437"/>
                </a:lnTo>
                <a:lnTo>
                  <a:pt x="6593" y="20751"/>
                </a:lnTo>
                <a:lnTo>
                  <a:pt x="10797" y="21600"/>
                </a:lnTo>
                <a:lnTo>
                  <a:pt x="15003" y="20751"/>
                </a:lnTo>
                <a:lnTo>
                  <a:pt x="18436" y="18437"/>
                </a:lnTo>
                <a:lnTo>
                  <a:pt x="20751" y="15004"/>
                </a:lnTo>
                <a:lnTo>
                  <a:pt x="21600" y="10800"/>
                </a:lnTo>
                <a:lnTo>
                  <a:pt x="20751" y="6595"/>
                </a:lnTo>
                <a:lnTo>
                  <a:pt x="18436" y="3163"/>
                </a:lnTo>
                <a:lnTo>
                  <a:pt x="15003" y="848"/>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9"/>
          <p:cNvSpPr/>
          <p:nvPr/>
        </p:nvSpPr>
        <p:spPr>
          <a:xfrm>
            <a:off x="19530082" y="7950465"/>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9"/>
          <p:cNvSpPr/>
          <p:nvPr/>
        </p:nvSpPr>
        <p:spPr>
          <a:xfrm>
            <a:off x="19689473" y="7958046"/>
            <a:ext cx="19352" cy="19356"/>
          </a:xfrm>
          <a:custGeom>
            <a:rect l="l" t="t" r="r" b="b"/>
            <a:pathLst>
              <a:path w="21600" h="21600" extrusionOk="0">
                <a:moveTo>
                  <a:pt x="16784" y="0"/>
                </a:moveTo>
                <a:lnTo>
                  <a:pt x="4838" y="0"/>
                </a:lnTo>
                <a:lnTo>
                  <a:pt x="0" y="4819"/>
                </a:lnTo>
                <a:lnTo>
                  <a:pt x="0" y="16757"/>
                </a:lnTo>
                <a:lnTo>
                  <a:pt x="4838" y="21600"/>
                </a:lnTo>
                <a:lnTo>
                  <a:pt x="16784" y="21600"/>
                </a:lnTo>
                <a:lnTo>
                  <a:pt x="21600" y="16757"/>
                </a:lnTo>
                <a:lnTo>
                  <a:pt x="21600" y="4819"/>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9"/>
          <p:cNvSpPr/>
          <p:nvPr/>
        </p:nvSpPr>
        <p:spPr>
          <a:xfrm>
            <a:off x="19844615" y="7961362"/>
            <a:ext cx="12701" cy="12701"/>
          </a:xfrm>
          <a:custGeom>
            <a:rect l="l" t="t" r="r" b="b"/>
            <a:pathLst>
              <a:path w="21600" h="21600" extrusionOk="0">
                <a:moveTo>
                  <a:pt x="16718" y="0"/>
                </a:moveTo>
                <a:lnTo>
                  <a:pt x="4802" y="0"/>
                </a:lnTo>
                <a:lnTo>
                  <a:pt x="0" y="4885"/>
                </a:lnTo>
                <a:lnTo>
                  <a:pt x="0" y="16792"/>
                </a:lnTo>
                <a:lnTo>
                  <a:pt x="4802" y="21600"/>
                </a:lnTo>
                <a:lnTo>
                  <a:pt x="16718" y="21600"/>
                </a:lnTo>
                <a:lnTo>
                  <a:pt x="21600" y="16792"/>
                </a:lnTo>
                <a:lnTo>
                  <a:pt x="21600" y="4885"/>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9"/>
          <p:cNvSpPr/>
          <p:nvPr/>
        </p:nvSpPr>
        <p:spPr>
          <a:xfrm>
            <a:off x="17112101" y="8113179"/>
            <a:ext cx="12701" cy="12701"/>
          </a:xfrm>
          <a:custGeom>
            <a:rect l="l" t="t" r="r" b="b"/>
            <a:pathLst>
              <a:path w="21600" h="21600" extrusionOk="0">
                <a:moveTo>
                  <a:pt x="16754" y="0"/>
                </a:moveTo>
                <a:lnTo>
                  <a:pt x="4842" y="0"/>
                </a:lnTo>
                <a:lnTo>
                  <a:pt x="0" y="4829"/>
                </a:lnTo>
                <a:lnTo>
                  <a:pt x="0" y="16768"/>
                </a:lnTo>
                <a:lnTo>
                  <a:pt x="4842" y="21600"/>
                </a:lnTo>
                <a:lnTo>
                  <a:pt x="16754" y="21600"/>
                </a:lnTo>
                <a:lnTo>
                  <a:pt x="21600" y="16768"/>
                </a:lnTo>
                <a:lnTo>
                  <a:pt x="21600" y="482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9"/>
          <p:cNvSpPr/>
          <p:nvPr/>
        </p:nvSpPr>
        <p:spPr>
          <a:xfrm>
            <a:off x="17259743" y="8108994"/>
            <a:ext cx="21047" cy="21052"/>
          </a:xfrm>
          <a:custGeom>
            <a:rect l="l" t="t" r="r" b="b"/>
            <a:pathLst>
              <a:path w="21600" h="21600" extrusionOk="0">
                <a:moveTo>
                  <a:pt x="16754" y="0"/>
                </a:moveTo>
                <a:lnTo>
                  <a:pt x="4825" y="0"/>
                </a:lnTo>
                <a:lnTo>
                  <a:pt x="0" y="4849"/>
                </a:lnTo>
                <a:lnTo>
                  <a:pt x="0" y="16773"/>
                </a:lnTo>
                <a:lnTo>
                  <a:pt x="4825" y="21600"/>
                </a:lnTo>
                <a:lnTo>
                  <a:pt x="16754" y="21600"/>
                </a:lnTo>
                <a:lnTo>
                  <a:pt x="21600" y="16773"/>
                </a:lnTo>
                <a:lnTo>
                  <a:pt x="21600" y="4849"/>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9"/>
          <p:cNvSpPr/>
          <p:nvPr/>
        </p:nvSpPr>
        <p:spPr>
          <a:xfrm>
            <a:off x="17403962" y="8101432"/>
            <a:ext cx="36199" cy="36196"/>
          </a:xfrm>
          <a:custGeom>
            <a:rect l="l" t="t" r="r" b="b"/>
            <a:pathLst>
              <a:path w="21600" h="21600" extrusionOk="0">
                <a:moveTo>
                  <a:pt x="10809" y="0"/>
                </a:moveTo>
                <a:lnTo>
                  <a:pt x="6600" y="848"/>
                </a:lnTo>
                <a:lnTo>
                  <a:pt x="3164" y="3161"/>
                </a:lnTo>
                <a:lnTo>
                  <a:pt x="849" y="6592"/>
                </a:lnTo>
                <a:lnTo>
                  <a:pt x="0" y="10794"/>
                </a:lnTo>
                <a:lnTo>
                  <a:pt x="849" y="15002"/>
                </a:lnTo>
                <a:lnTo>
                  <a:pt x="3164" y="18437"/>
                </a:lnTo>
                <a:lnTo>
                  <a:pt x="6600" y="20752"/>
                </a:lnTo>
                <a:lnTo>
                  <a:pt x="10809" y="21600"/>
                </a:lnTo>
                <a:lnTo>
                  <a:pt x="15010" y="20752"/>
                </a:lnTo>
                <a:lnTo>
                  <a:pt x="18440" y="18437"/>
                </a:lnTo>
                <a:lnTo>
                  <a:pt x="20753" y="15002"/>
                </a:lnTo>
                <a:lnTo>
                  <a:pt x="21600" y="10794"/>
                </a:lnTo>
                <a:lnTo>
                  <a:pt x="20753" y="6592"/>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9"/>
          <p:cNvSpPr/>
          <p:nvPr/>
        </p:nvSpPr>
        <p:spPr>
          <a:xfrm>
            <a:off x="17548617" y="809426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54" name="Google Shape;2154;p9" descr="Google Shape;634;p10"/>
          <p:cNvPicPr preferRelativeResize="0"/>
          <p:nvPr/>
        </p:nvPicPr>
        <p:blipFill>
          <a:blip r:embed="rId16">
            <a:alphaModFix/>
          </a:blip>
          <a:stretch>
            <a:fillRect/>
          </a:stretch>
        </p:blipFill>
        <p:spPr>
          <a:xfrm>
            <a:off x="17837928" y="8079951"/>
            <a:ext cx="79129" cy="79136"/>
          </a:xfrm>
          <a:prstGeom prst="rect">
            <a:avLst/>
          </a:prstGeom>
          <a:noFill/>
          <a:ln>
            <a:noFill/>
          </a:ln>
        </p:spPr>
      </p:pic>
      <p:pic>
        <p:nvPicPr>
          <p:cNvPr id="2155" name="Google Shape;2155;p9" descr="Google Shape;635;p10"/>
          <p:cNvPicPr preferRelativeResize="0"/>
          <p:nvPr/>
        </p:nvPicPr>
        <p:blipFill>
          <a:blip r:embed="rId17">
            <a:alphaModFix/>
          </a:blip>
          <a:stretch>
            <a:fillRect/>
          </a:stretch>
        </p:blipFill>
        <p:spPr>
          <a:xfrm>
            <a:off x="17693274" y="8087104"/>
            <a:ext cx="64805" cy="64830"/>
          </a:xfrm>
          <a:prstGeom prst="rect">
            <a:avLst/>
          </a:prstGeom>
          <a:noFill/>
          <a:ln>
            <a:noFill/>
          </a:ln>
        </p:spPr>
      </p:pic>
      <p:pic>
        <p:nvPicPr>
          <p:cNvPr id="2156" name="Google Shape;2156;p9" descr="Google Shape;636;p10"/>
          <p:cNvPicPr preferRelativeResize="0"/>
          <p:nvPr/>
        </p:nvPicPr>
        <p:blipFill>
          <a:blip r:embed="rId6">
            <a:alphaModFix/>
          </a:blip>
          <a:stretch>
            <a:fillRect/>
          </a:stretch>
        </p:blipFill>
        <p:spPr>
          <a:xfrm>
            <a:off x="19210494" y="8086266"/>
            <a:ext cx="66501" cy="66505"/>
          </a:xfrm>
          <a:prstGeom prst="rect">
            <a:avLst/>
          </a:prstGeom>
          <a:noFill/>
          <a:ln>
            <a:noFill/>
          </a:ln>
        </p:spPr>
      </p:pic>
      <p:sp>
        <p:nvSpPr>
          <p:cNvPr id="2157" name="Google Shape;2157;p9"/>
          <p:cNvSpPr/>
          <p:nvPr/>
        </p:nvSpPr>
        <p:spPr>
          <a:xfrm>
            <a:off x="19369450" y="8093419"/>
            <a:ext cx="52198" cy="52200"/>
          </a:xfrm>
          <a:custGeom>
            <a:rect l="l" t="t" r="r" b="b"/>
            <a:pathLst>
              <a:path w="21600" h="21600" extrusionOk="0">
                <a:moveTo>
                  <a:pt x="10798" y="0"/>
                </a:moveTo>
                <a:lnTo>
                  <a:pt x="6595" y="849"/>
                </a:lnTo>
                <a:lnTo>
                  <a:pt x="3163" y="3163"/>
                </a:lnTo>
                <a:lnTo>
                  <a:pt x="848" y="6596"/>
                </a:lnTo>
                <a:lnTo>
                  <a:pt x="0" y="10800"/>
                </a:lnTo>
                <a:lnTo>
                  <a:pt x="848" y="15003"/>
                </a:lnTo>
                <a:lnTo>
                  <a:pt x="3163" y="18436"/>
                </a:lnTo>
                <a:lnTo>
                  <a:pt x="6595" y="20751"/>
                </a:lnTo>
                <a:lnTo>
                  <a:pt x="10798" y="21600"/>
                </a:lnTo>
                <a:lnTo>
                  <a:pt x="15003" y="20751"/>
                </a:lnTo>
                <a:lnTo>
                  <a:pt x="18436" y="18436"/>
                </a:lnTo>
                <a:lnTo>
                  <a:pt x="20751" y="15003"/>
                </a:lnTo>
                <a:lnTo>
                  <a:pt x="21600" y="10800"/>
                </a:lnTo>
                <a:lnTo>
                  <a:pt x="20751" y="6596"/>
                </a:lnTo>
                <a:lnTo>
                  <a:pt x="18436" y="3163"/>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9"/>
          <p:cNvSpPr/>
          <p:nvPr/>
        </p:nvSpPr>
        <p:spPr>
          <a:xfrm>
            <a:off x="19528817" y="8101001"/>
            <a:ext cx="37057" cy="37055"/>
          </a:xfrm>
          <a:custGeom>
            <a:rect l="l" t="t" r="r" b="b"/>
            <a:pathLst>
              <a:path w="21600" h="21600" extrusionOk="0">
                <a:moveTo>
                  <a:pt x="10803" y="0"/>
                </a:moveTo>
                <a:lnTo>
                  <a:pt x="6602" y="848"/>
                </a:lnTo>
                <a:lnTo>
                  <a:pt x="3167" y="3162"/>
                </a:lnTo>
                <a:lnTo>
                  <a:pt x="850" y="6592"/>
                </a:lnTo>
                <a:lnTo>
                  <a:pt x="0" y="10794"/>
                </a:lnTo>
                <a:lnTo>
                  <a:pt x="850" y="15002"/>
                </a:lnTo>
                <a:lnTo>
                  <a:pt x="3167" y="18436"/>
                </a:lnTo>
                <a:lnTo>
                  <a:pt x="6602" y="20751"/>
                </a:lnTo>
                <a:lnTo>
                  <a:pt x="10803" y="21600"/>
                </a:lnTo>
                <a:lnTo>
                  <a:pt x="15006" y="20751"/>
                </a:lnTo>
                <a:lnTo>
                  <a:pt x="18438" y="18436"/>
                </a:lnTo>
                <a:lnTo>
                  <a:pt x="20751" y="15002"/>
                </a:lnTo>
                <a:lnTo>
                  <a:pt x="21600" y="10794"/>
                </a:lnTo>
                <a:lnTo>
                  <a:pt x="20751" y="6592"/>
                </a:lnTo>
                <a:lnTo>
                  <a:pt x="18438" y="3162"/>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9"/>
          <p:cNvSpPr/>
          <p:nvPr/>
        </p:nvSpPr>
        <p:spPr>
          <a:xfrm>
            <a:off x="19687787" y="8108160"/>
            <a:ext cx="22734" cy="22733"/>
          </a:xfrm>
          <a:custGeom>
            <a:rect l="l" t="t" r="r" b="b"/>
            <a:pathLst>
              <a:path w="21600" h="21600" extrusionOk="0">
                <a:moveTo>
                  <a:pt x="12227" y="0"/>
                </a:moveTo>
                <a:lnTo>
                  <a:pt x="9362" y="0"/>
                </a:lnTo>
                <a:lnTo>
                  <a:pt x="7989" y="273"/>
                </a:lnTo>
                <a:lnTo>
                  <a:pt x="0" y="9368"/>
                </a:lnTo>
                <a:lnTo>
                  <a:pt x="0" y="12232"/>
                </a:lnTo>
                <a:lnTo>
                  <a:pt x="9362" y="21600"/>
                </a:lnTo>
                <a:lnTo>
                  <a:pt x="12227" y="21600"/>
                </a:lnTo>
                <a:lnTo>
                  <a:pt x="21600" y="12232"/>
                </a:lnTo>
                <a:lnTo>
                  <a:pt x="21600" y="9368"/>
                </a:lnTo>
                <a:lnTo>
                  <a:pt x="13611" y="273"/>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9"/>
          <p:cNvSpPr/>
          <p:nvPr/>
        </p:nvSpPr>
        <p:spPr>
          <a:xfrm>
            <a:off x="19844615" y="8113169"/>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9"/>
          <p:cNvSpPr/>
          <p:nvPr/>
        </p:nvSpPr>
        <p:spPr>
          <a:xfrm>
            <a:off x="17112101" y="8264985"/>
            <a:ext cx="12701" cy="12701"/>
          </a:xfrm>
          <a:custGeom>
            <a:rect l="l" t="t" r="r" b="b"/>
            <a:pathLst>
              <a:path w="21600" h="21600" extrusionOk="0">
                <a:moveTo>
                  <a:pt x="16767" y="0"/>
                </a:moveTo>
                <a:lnTo>
                  <a:pt x="4833" y="0"/>
                </a:lnTo>
                <a:lnTo>
                  <a:pt x="0" y="4834"/>
                </a:lnTo>
                <a:lnTo>
                  <a:pt x="0" y="16763"/>
                </a:lnTo>
                <a:lnTo>
                  <a:pt x="4833" y="21600"/>
                </a:lnTo>
                <a:lnTo>
                  <a:pt x="16767" y="21600"/>
                </a:lnTo>
                <a:lnTo>
                  <a:pt x="21600" y="16763"/>
                </a:lnTo>
                <a:lnTo>
                  <a:pt x="21600" y="4834"/>
                </a:lnTo>
                <a:lnTo>
                  <a:pt x="1676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9"/>
          <p:cNvSpPr/>
          <p:nvPr/>
        </p:nvSpPr>
        <p:spPr>
          <a:xfrm>
            <a:off x="17259317" y="8260385"/>
            <a:ext cx="21885" cy="21890"/>
          </a:xfrm>
          <a:custGeom>
            <a:rect l="l" t="t" r="r" b="b"/>
            <a:pathLst>
              <a:path w="21600" h="21600" extrusionOk="0">
                <a:moveTo>
                  <a:pt x="12236" y="0"/>
                </a:moveTo>
                <a:lnTo>
                  <a:pt x="9374" y="0"/>
                </a:lnTo>
                <a:lnTo>
                  <a:pt x="7988" y="274"/>
                </a:lnTo>
                <a:lnTo>
                  <a:pt x="0" y="9368"/>
                </a:lnTo>
                <a:lnTo>
                  <a:pt x="0" y="12232"/>
                </a:lnTo>
                <a:lnTo>
                  <a:pt x="9374" y="21600"/>
                </a:lnTo>
                <a:lnTo>
                  <a:pt x="12236" y="21600"/>
                </a:lnTo>
                <a:lnTo>
                  <a:pt x="21600" y="12232"/>
                </a:lnTo>
                <a:lnTo>
                  <a:pt x="21600" y="9368"/>
                </a:lnTo>
                <a:lnTo>
                  <a:pt x="13611" y="274"/>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9"/>
          <p:cNvSpPr/>
          <p:nvPr/>
        </p:nvSpPr>
        <p:spPr>
          <a:xfrm>
            <a:off x="17403533" y="8252807"/>
            <a:ext cx="37057" cy="37055"/>
          </a:xfrm>
          <a:custGeom>
            <a:rect l="l" t="t" r="r" b="b"/>
            <a:pathLst>
              <a:path w="21600" h="21600" extrusionOk="0">
                <a:moveTo>
                  <a:pt x="10809" y="0"/>
                </a:moveTo>
                <a:lnTo>
                  <a:pt x="6599" y="848"/>
                </a:lnTo>
                <a:lnTo>
                  <a:pt x="3163" y="3162"/>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2"/>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9"/>
          <p:cNvSpPr/>
          <p:nvPr/>
        </p:nvSpPr>
        <p:spPr>
          <a:xfrm>
            <a:off x="17547769" y="8245233"/>
            <a:ext cx="52208" cy="52200"/>
          </a:xfrm>
          <a:custGeom>
            <a:rect l="l" t="t" r="r" b="b"/>
            <a:pathLst>
              <a:path w="21600" h="21600" extrusionOk="0">
                <a:moveTo>
                  <a:pt x="12230" y="0"/>
                </a:moveTo>
                <a:lnTo>
                  <a:pt x="9366" y="0"/>
                </a:lnTo>
                <a:lnTo>
                  <a:pt x="7988" y="274"/>
                </a:lnTo>
                <a:lnTo>
                  <a:pt x="0" y="9368"/>
                </a:lnTo>
                <a:lnTo>
                  <a:pt x="0" y="12232"/>
                </a:lnTo>
                <a:lnTo>
                  <a:pt x="9366" y="21600"/>
                </a:lnTo>
                <a:lnTo>
                  <a:pt x="12230" y="21600"/>
                </a:lnTo>
                <a:lnTo>
                  <a:pt x="21600" y="12232"/>
                </a:lnTo>
                <a:lnTo>
                  <a:pt x="21600" y="9368"/>
                </a:lnTo>
                <a:lnTo>
                  <a:pt x="13607"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5" name="Google Shape;2165;p9" descr="Google Shape;645;p10"/>
          <p:cNvPicPr preferRelativeResize="0"/>
          <p:nvPr/>
        </p:nvPicPr>
        <p:blipFill>
          <a:blip r:embed="rId18">
            <a:alphaModFix/>
          </a:blip>
          <a:stretch>
            <a:fillRect/>
          </a:stretch>
        </p:blipFill>
        <p:spPr>
          <a:xfrm>
            <a:off x="17692433" y="8238073"/>
            <a:ext cx="66501" cy="66505"/>
          </a:xfrm>
          <a:prstGeom prst="rect">
            <a:avLst/>
          </a:prstGeom>
          <a:noFill/>
          <a:ln>
            <a:noFill/>
          </a:ln>
        </p:spPr>
      </p:pic>
      <p:pic>
        <p:nvPicPr>
          <p:cNvPr id="2166" name="Google Shape;2166;p9" descr="Google Shape;646;p10"/>
          <p:cNvPicPr preferRelativeResize="0"/>
          <p:nvPr/>
        </p:nvPicPr>
        <p:blipFill>
          <a:blip r:embed="rId19">
            <a:alphaModFix/>
          </a:blip>
          <a:stretch>
            <a:fillRect/>
          </a:stretch>
        </p:blipFill>
        <p:spPr>
          <a:xfrm>
            <a:off x="19209634" y="8237235"/>
            <a:ext cx="68197" cy="68203"/>
          </a:xfrm>
          <a:prstGeom prst="rect">
            <a:avLst/>
          </a:prstGeom>
          <a:noFill/>
          <a:ln>
            <a:noFill/>
          </a:ln>
        </p:spPr>
      </p:pic>
      <p:sp>
        <p:nvSpPr>
          <p:cNvPr id="2167" name="Google Shape;2167;p9"/>
          <p:cNvSpPr/>
          <p:nvPr/>
        </p:nvSpPr>
        <p:spPr>
          <a:xfrm>
            <a:off x="19369022" y="8244816"/>
            <a:ext cx="53036" cy="53037"/>
          </a:xfrm>
          <a:custGeom>
            <a:rect l="l" t="t" r="r" b="b"/>
            <a:pathLst>
              <a:path w="21600" h="21600" extrusionOk="0">
                <a:moveTo>
                  <a:pt x="10802" y="0"/>
                </a:moveTo>
                <a:lnTo>
                  <a:pt x="6597" y="848"/>
                </a:lnTo>
                <a:lnTo>
                  <a:pt x="3164" y="3160"/>
                </a:lnTo>
                <a:lnTo>
                  <a:pt x="849" y="6591"/>
                </a:lnTo>
                <a:lnTo>
                  <a:pt x="0" y="10796"/>
                </a:lnTo>
                <a:lnTo>
                  <a:pt x="849" y="15001"/>
                </a:lnTo>
                <a:lnTo>
                  <a:pt x="3164" y="18435"/>
                </a:lnTo>
                <a:lnTo>
                  <a:pt x="6597" y="20751"/>
                </a:lnTo>
                <a:lnTo>
                  <a:pt x="10802" y="21600"/>
                </a:lnTo>
                <a:lnTo>
                  <a:pt x="15003" y="20751"/>
                </a:lnTo>
                <a:lnTo>
                  <a:pt x="18435" y="18435"/>
                </a:lnTo>
                <a:lnTo>
                  <a:pt x="20750" y="15001"/>
                </a:lnTo>
                <a:lnTo>
                  <a:pt x="21600" y="10796"/>
                </a:lnTo>
                <a:lnTo>
                  <a:pt x="20750" y="6591"/>
                </a:lnTo>
                <a:lnTo>
                  <a:pt x="18435" y="3160"/>
                </a:lnTo>
                <a:lnTo>
                  <a:pt x="15003"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8" name="Google Shape;2168;p9" descr="Google Shape;648;p10"/>
          <p:cNvPicPr preferRelativeResize="0"/>
          <p:nvPr/>
        </p:nvPicPr>
        <p:blipFill>
          <a:blip r:embed="rId20">
            <a:alphaModFix/>
          </a:blip>
          <a:stretch>
            <a:fillRect/>
          </a:stretch>
        </p:blipFill>
        <p:spPr>
          <a:xfrm>
            <a:off x="17836662" y="7623268"/>
            <a:ext cx="1296516" cy="1296543"/>
          </a:xfrm>
          <a:prstGeom prst="rect">
            <a:avLst/>
          </a:prstGeom>
          <a:noFill/>
          <a:ln>
            <a:noFill/>
          </a:ln>
        </p:spPr>
      </p:pic>
      <p:sp>
        <p:nvSpPr>
          <p:cNvPr id="2169" name="Google Shape;2169;p9"/>
          <p:cNvSpPr/>
          <p:nvPr/>
        </p:nvSpPr>
        <p:spPr>
          <a:xfrm>
            <a:off x="19527982" y="8251969"/>
            <a:ext cx="38733" cy="38731"/>
          </a:xfrm>
          <a:custGeom>
            <a:rect l="l" t="t" r="r" b="b"/>
            <a:pathLst>
              <a:path w="21600" h="21600" extrusionOk="0">
                <a:moveTo>
                  <a:pt x="10803" y="0"/>
                </a:moveTo>
                <a:lnTo>
                  <a:pt x="6600" y="847"/>
                </a:lnTo>
                <a:lnTo>
                  <a:pt x="3165" y="3159"/>
                </a:lnTo>
                <a:lnTo>
                  <a:pt x="849" y="6590"/>
                </a:lnTo>
                <a:lnTo>
                  <a:pt x="0" y="10794"/>
                </a:lnTo>
                <a:lnTo>
                  <a:pt x="849" y="14999"/>
                </a:lnTo>
                <a:lnTo>
                  <a:pt x="3165" y="18434"/>
                </a:lnTo>
                <a:lnTo>
                  <a:pt x="6600" y="20751"/>
                </a:lnTo>
                <a:lnTo>
                  <a:pt x="10803" y="21600"/>
                </a:lnTo>
                <a:lnTo>
                  <a:pt x="15002" y="20751"/>
                </a:lnTo>
                <a:lnTo>
                  <a:pt x="18435" y="18434"/>
                </a:lnTo>
                <a:lnTo>
                  <a:pt x="20751" y="14999"/>
                </a:lnTo>
                <a:lnTo>
                  <a:pt x="21600" y="10794"/>
                </a:lnTo>
                <a:lnTo>
                  <a:pt x="20751" y="6590"/>
                </a:lnTo>
                <a:lnTo>
                  <a:pt x="18435" y="3159"/>
                </a:lnTo>
                <a:lnTo>
                  <a:pt x="15002"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9"/>
          <p:cNvSpPr/>
          <p:nvPr/>
        </p:nvSpPr>
        <p:spPr>
          <a:xfrm>
            <a:off x="19687367" y="8259543"/>
            <a:ext cx="23570" cy="23575"/>
          </a:xfrm>
          <a:custGeom>
            <a:rect l="l" t="t" r="r" b="b"/>
            <a:pathLst>
              <a:path w="21600" h="21600" extrusionOk="0">
                <a:moveTo>
                  <a:pt x="12235" y="0"/>
                </a:moveTo>
                <a:lnTo>
                  <a:pt x="9365" y="0"/>
                </a:lnTo>
                <a:lnTo>
                  <a:pt x="798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9"/>
          <p:cNvSpPr/>
          <p:nvPr/>
        </p:nvSpPr>
        <p:spPr>
          <a:xfrm>
            <a:off x="19844606" y="8264986"/>
            <a:ext cx="12701" cy="12701"/>
          </a:xfrm>
          <a:custGeom>
            <a:rect l="l" t="t" r="r" b="b"/>
            <a:pathLst>
              <a:path w="21600" h="21600" extrusionOk="0">
                <a:moveTo>
                  <a:pt x="16786" y="0"/>
                </a:moveTo>
                <a:lnTo>
                  <a:pt x="4861" y="0"/>
                </a:lnTo>
                <a:lnTo>
                  <a:pt x="0" y="4811"/>
                </a:lnTo>
                <a:lnTo>
                  <a:pt x="0" y="16738"/>
                </a:lnTo>
                <a:lnTo>
                  <a:pt x="4861" y="21600"/>
                </a:lnTo>
                <a:lnTo>
                  <a:pt x="16786" y="21600"/>
                </a:lnTo>
                <a:lnTo>
                  <a:pt x="21600" y="16738"/>
                </a:lnTo>
                <a:lnTo>
                  <a:pt x="21600" y="4811"/>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9"/>
          <p:cNvSpPr/>
          <p:nvPr/>
        </p:nvSpPr>
        <p:spPr>
          <a:xfrm>
            <a:off x="17112101" y="8416791"/>
            <a:ext cx="12701" cy="12701"/>
          </a:xfrm>
          <a:custGeom>
            <a:rect l="l" t="t" r="r" b="b"/>
            <a:pathLst>
              <a:path w="21600" h="21600" extrusionOk="0">
                <a:moveTo>
                  <a:pt x="16754" y="0"/>
                </a:moveTo>
                <a:lnTo>
                  <a:pt x="4842" y="0"/>
                </a:lnTo>
                <a:lnTo>
                  <a:pt x="0" y="4828"/>
                </a:lnTo>
                <a:lnTo>
                  <a:pt x="0" y="16765"/>
                </a:lnTo>
                <a:lnTo>
                  <a:pt x="4842" y="21600"/>
                </a:lnTo>
                <a:lnTo>
                  <a:pt x="16754" y="21600"/>
                </a:lnTo>
                <a:lnTo>
                  <a:pt x="21600" y="16765"/>
                </a:lnTo>
                <a:lnTo>
                  <a:pt x="21600" y="4828"/>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9"/>
          <p:cNvSpPr/>
          <p:nvPr/>
        </p:nvSpPr>
        <p:spPr>
          <a:xfrm>
            <a:off x="17259734" y="8412612"/>
            <a:ext cx="21047" cy="21048"/>
          </a:xfrm>
          <a:custGeom>
            <a:rect l="l" t="t" r="r" b="b"/>
            <a:pathLst>
              <a:path w="21600" h="21600" extrusionOk="0">
                <a:moveTo>
                  <a:pt x="13788" y="0"/>
                </a:moveTo>
                <a:lnTo>
                  <a:pt x="7823" y="0"/>
                </a:lnTo>
                <a:lnTo>
                  <a:pt x="5276" y="1054"/>
                </a:lnTo>
                <a:lnTo>
                  <a:pt x="1053" y="5272"/>
                </a:lnTo>
                <a:lnTo>
                  <a:pt x="0" y="7817"/>
                </a:lnTo>
                <a:lnTo>
                  <a:pt x="0" y="13782"/>
                </a:lnTo>
                <a:lnTo>
                  <a:pt x="1053" y="16328"/>
                </a:lnTo>
                <a:lnTo>
                  <a:pt x="5276" y="20546"/>
                </a:lnTo>
                <a:lnTo>
                  <a:pt x="7823" y="21600"/>
                </a:lnTo>
                <a:lnTo>
                  <a:pt x="13788" y="21600"/>
                </a:lnTo>
                <a:lnTo>
                  <a:pt x="16334" y="20546"/>
                </a:lnTo>
                <a:lnTo>
                  <a:pt x="20547" y="16328"/>
                </a:lnTo>
                <a:lnTo>
                  <a:pt x="21600" y="13782"/>
                </a:lnTo>
                <a:lnTo>
                  <a:pt x="21600" y="7817"/>
                </a:lnTo>
                <a:lnTo>
                  <a:pt x="20547" y="5272"/>
                </a:lnTo>
                <a:lnTo>
                  <a:pt x="16334" y="1054"/>
                </a:lnTo>
                <a:lnTo>
                  <a:pt x="1378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9"/>
          <p:cNvSpPr/>
          <p:nvPr/>
        </p:nvSpPr>
        <p:spPr>
          <a:xfrm>
            <a:off x="17403962" y="8405042"/>
            <a:ext cx="36199" cy="36195"/>
          </a:xfrm>
          <a:custGeom>
            <a:rect l="l" t="t" r="r" b="b"/>
            <a:pathLst>
              <a:path w="21600" h="21600" extrusionOk="0">
                <a:moveTo>
                  <a:pt x="10809" y="0"/>
                </a:moveTo>
                <a:lnTo>
                  <a:pt x="6600" y="848"/>
                </a:lnTo>
                <a:lnTo>
                  <a:pt x="3164" y="3161"/>
                </a:lnTo>
                <a:lnTo>
                  <a:pt x="849" y="6593"/>
                </a:lnTo>
                <a:lnTo>
                  <a:pt x="0" y="10794"/>
                </a:lnTo>
                <a:lnTo>
                  <a:pt x="849" y="15003"/>
                </a:lnTo>
                <a:lnTo>
                  <a:pt x="3164" y="18437"/>
                </a:lnTo>
                <a:lnTo>
                  <a:pt x="6600" y="20751"/>
                </a:lnTo>
                <a:lnTo>
                  <a:pt x="10809" y="21600"/>
                </a:lnTo>
                <a:lnTo>
                  <a:pt x="15010" y="20751"/>
                </a:lnTo>
                <a:lnTo>
                  <a:pt x="18440" y="18437"/>
                </a:lnTo>
                <a:lnTo>
                  <a:pt x="20753" y="15003"/>
                </a:lnTo>
                <a:lnTo>
                  <a:pt x="21600" y="10794"/>
                </a:lnTo>
                <a:lnTo>
                  <a:pt x="20753" y="6593"/>
                </a:lnTo>
                <a:lnTo>
                  <a:pt x="18440" y="3161"/>
                </a:lnTo>
                <a:lnTo>
                  <a:pt x="15010"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9"/>
          <p:cNvSpPr/>
          <p:nvPr/>
        </p:nvSpPr>
        <p:spPr>
          <a:xfrm>
            <a:off x="17548617" y="8397878"/>
            <a:ext cx="50512" cy="50515"/>
          </a:xfrm>
          <a:custGeom>
            <a:rect l="l" t="t" r="r" b="b"/>
            <a:pathLst>
              <a:path w="21600" h="21600" extrusionOk="0">
                <a:moveTo>
                  <a:pt x="12233" y="0"/>
                </a:moveTo>
                <a:lnTo>
                  <a:pt x="9367" y="0"/>
                </a:lnTo>
                <a:lnTo>
                  <a:pt x="7988" y="274"/>
                </a:lnTo>
                <a:lnTo>
                  <a:pt x="0" y="9368"/>
                </a:lnTo>
                <a:lnTo>
                  <a:pt x="0" y="12232"/>
                </a:lnTo>
                <a:lnTo>
                  <a:pt x="9367" y="21600"/>
                </a:lnTo>
                <a:lnTo>
                  <a:pt x="12233" y="21600"/>
                </a:lnTo>
                <a:lnTo>
                  <a:pt x="21600" y="12232"/>
                </a:lnTo>
                <a:lnTo>
                  <a:pt x="21600" y="9368"/>
                </a:lnTo>
                <a:lnTo>
                  <a:pt x="13608" y="274"/>
                </a:lnTo>
                <a:lnTo>
                  <a:pt x="122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6" name="Google Shape;2176;p9" descr="Google Shape;656;p10"/>
          <p:cNvPicPr preferRelativeResize="0"/>
          <p:nvPr/>
        </p:nvPicPr>
        <p:blipFill>
          <a:blip r:embed="rId21">
            <a:alphaModFix/>
          </a:blip>
          <a:stretch>
            <a:fillRect/>
          </a:stretch>
        </p:blipFill>
        <p:spPr>
          <a:xfrm>
            <a:off x="17693274" y="8390717"/>
            <a:ext cx="64805" cy="64830"/>
          </a:xfrm>
          <a:prstGeom prst="rect">
            <a:avLst/>
          </a:prstGeom>
          <a:noFill/>
          <a:ln>
            <a:noFill/>
          </a:ln>
        </p:spPr>
      </p:pic>
      <p:pic>
        <p:nvPicPr>
          <p:cNvPr id="2177" name="Google Shape;2177;p9" descr="Google Shape;657;p10"/>
          <p:cNvPicPr preferRelativeResize="0"/>
          <p:nvPr/>
        </p:nvPicPr>
        <p:blipFill>
          <a:blip r:embed="rId6">
            <a:alphaModFix/>
          </a:blip>
          <a:stretch>
            <a:fillRect/>
          </a:stretch>
        </p:blipFill>
        <p:spPr>
          <a:xfrm>
            <a:off x="19210494" y="8389879"/>
            <a:ext cx="66501" cy="66505"/>
          </a:xfrm>
          <a:prstGeom prst="rect">
            <a:avLst/>
          </a:prstGeom>
          <a:noFill/>
          <a:ln>
            <a:noFill/>
          </a:ln>
        </p:spPr>
      </p:pic>
      <p:sp>
        <p:nvSpPr>
          <p:cNvPr id="2178" name="Google Shape;2178;p9"/>
          <p:cNvSpPr/>
          <p:nvPr/>
        </p:nvSpPr>
        <p:spPr>
          <a:xfrm>
            <a:off x="19369439" y="8397037"/>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9"/>
          <p:cNvSpPr/>
          <p:nvPr/>
        </p:nvSpPr>
        <p:spPr>
          <a:xfrm>
            <a:off x="19528411" y="8404183"/>
            <a:ext cx="37863" cy="37893"/>
          </a:xfrm>
          <a:custGeom>
            <a:rect l="l" t="t" r="r" b="b"/>
            <a:pathLst>
              <a:path w="21600" h="21600" extrusionOk="0">
                <a:moveTo>
                  <a:pt x="10806" y="0"/>
                </a:moveTo>
                <a:lnTo>
                  <a:pt x="6600" y="849"/>
                </a:lnTo>
                <a:lnTo>
                  <a:pt x="3165" y="3163"/>
                </a:lnTo>
                <a:lnTo>
                  <a:pt x="849" y="6597"/>
                </a:lnTo>
                <a:lnTo>
                  <a:pt x="0" y="10800"/>
                </a:lnTo>
                <a:lnTo>
                  <a:pt x="849" y="15003"/>
                </a:lnTo>
                <a:lnTo>
                  <a:pt x="3165" y="18436"/>
                </a:lnTo>
                <a:lnTo>
                  <a:pt x="6600" y="20751"/>
                </a:lnTo>
                <a:lnTo>
                  <a:pt x="10806" y="21600"/>
                </a:lnTo>
                <a:lnTo>
                  <a:pt x="15010" y="20751"/>
                </a:lnTo>
                <a:lnTo>
                  <a:pt x="18441" y="18436"/>
                </a:lnTo>
                <a:lnTo>
                  <a:pt x="20753" y="15003"/>
                </a:lnTo>
                <a:lnTo>
                  <a:pt x="21600" y="10800"/>
                </a:lnTo>
                <a:lnTo>
                  <a:pt x="20753" y="6597"/>
                </a:lnTo>
                <a:lnTo>
                  <a:pt x="18441" y="3163"/>
                </a:lnTo>
                <a:lnTo>
                  <a:pt x="15010"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9"/>
          <p:cNvSpPr/>
          <p:nvPr/>
        </p:nvSpPr>
        <p:spPr>
          <a:xfrm>
            <a:off x="19687787" y="8411771"/>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9"/>
          <p:cNvSpPr/>
          <p:nvPr/>
        </p:nvSpPr>
        <p:spPr>
          <a:xfrm>
            <a:off x="19844615" y="8416780"/>
            <a:ext cx="12701" cy="12701"/>
          </a:xfrm>
          <a:custGeom>
            <a:rect l="l" t="t" r="r" b="b"/>
            <a:pathLst>
              <a:path w="21600" h="21600" extrusionOk="0">
                <a:moveTo>
                  <a:pt x="16738" y="0"/>
                </a:moveTo>
                <a:lnTo>
                  <a:pt x="4780" y="0"/>
                </a:lnTo>
                <a:lnTo>
                  <a:pt x="0" y="4851"/>
                </a:lnTo>
                <a:lnTo>
                  <a:pt x="0" y="16805"/>
                </a:lnTo>
                <a:lnTo>
                  <a:pt x="4780" y="21600"/>
                </a:lnTo>
                <a:lnTo>
                  <a:pt x="16738" y="21600"/>
                </a:lnTo>
                <a:lnTo>
                  <a:pt x="21600" y="16805"/>
                </a:lnTo>
                <a:lnTo>
                  <a:pt x="21600" y="4851"/>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9"/>
          <p:cNvSpPr/>
          <p:nvPr/>
        </p:nvSpPr>
        <p:spPr>
          <a:xfrm>
            <a:off x="17112100" y="8568593"/>
            <a:ext cx="12701" cy="12701"/>
          </a:xfrm>
          <a:custGeom>
            <a:rect l="l" t="t" r="r" b="b"/>
            <a:pathLst>
              <a:path w="21600" h="21600" extrusionOk="0">
                <a:moveTo>
                  <a:pt x="18017" y="0"/>
                </a:moveTo>
                <a:lnTo>
                  <a:pt x="3583" y="0"/>
                </a:lnTo>
                <a:lnTo>
                  <a:pt x="0" y="3596"/>
                </a:lnTo>
                <a:lnTo>
                  <a:pt x="0" y="17996"/>
                </a:lnTo>
                <a:lnTo>
                  <a:pt x="3583" y="21600"/>
                </a:lnTo>
                <a:lnTo>
                  <a:pt x="18017" y="21600"/>
                </a:lnTo>
                <a:lnTo>
                  <a:pt x="21600" y="17996"/>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9"/>
          <p:cNvSpPr/>
          <p:nvPr/>
        </p:nvSpPr>
        <p:spPr>
          <a:xfrm>
            <a:off x="17261004" y="8565681"/>
            <a:ext cx="18513" cy="18520"/>
          </a:xfrm>
          <a:custGeom>
            <a:rect l="l" t="t" r="r" b="b"/>
            <a:pathLst>
              <a:path w="21600" h="21600" extrusionOk="0">
                <a:moveTo>
                  <a:pt x="13781" y="0"/>
                </a:moveTo>
                <a:lnTo>
                  <a:pt x="7819" y="0"/>
                </a:lnTo>
                <a:lnTo>
                  <a:pt x="5265" y="1053"/>
                </a:lnTo>
                <a:lnTo>
                  <a:pt x="1050" y="5272"/>
                </a:lnTo>
                <a:lnTo>
                  <a:pt x="0" y="7817"/>
                </a:lnTo>
                <a:lnTo>
                  <a:pt x="0" y="13783"/>
                </a:lnTo>
                <a:lnTo>
                  <a:pt x="1050" y="16328"/>
                </a:lnTo>
                <a:lnTo>
                  <a:pt x="5265" y="20547"/>
                </a:lnTo>
                <a:lnTo>
                  <a:pt x="7819" y="21600"/>
                </a:lnTo>
                <a:lnTo>
                  <a:pt x="13781" y="21600"/>
                </a:lnTo>
                <a:lnTo>
                  <a:pt x="16334" y="20547"/>
                </a:lnTo>
                <a:lnTo>
                  <a:pt x="20550" y="16328"/>
                </a:lnTo>
                <a:lnTo>
                  <a:pt x="21600" y="13783"/>
                </a:lnTo>
                <a:lnTo>
                  <a:pt x="21600" y="7817"/>
                </a:lnTo>
                <a:lnTo>
                  <a:pt x="20550" y="5272"/>
                </a:lnTo>
                <a:lnTo>
                  <a:pt x="16334" y="1053"/>
                </a:lnTo>
                <a:lnTo>
                  <a:pt x="1378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9"/>
          <p:cNvSpPr/>
          <p:nvPr/>
        </p:nvSpPr>
        <p:spPr>
          <a:xfrm>
            <a:off x="17405648" y="8558524"/>
            <a:ext cx="32838" cy="32846"/>
          </a:xfrm>
          <a:custGeom>
            <a:rect l="l" t="t" r="r" b="b"/>
            <a:pathLst>
              <a:path w="21600" h="21600" extrusionOk="0">
                <a:moveTo>
                  <a:pt x="16772" y="0"/>
                </a:moveTo>
                <a:lnTo>
                  <a:pt x="4842" y="0"/>
                </a:lnTo>
                <a:lnTo>
                  <a:pt x="0" y="4832"/>
                </a:lnTo>
                <a:lnTo>
                  <a:pt x="0" y="16754"/>
                </a:lnTo>
                <a:lnTo>
                  <a:pt x="4842" y="21600"/>
                </a:lnTo>
                <a:lnTo>
                  <a:pt x="16772" y="21600"/>
                </a:lnTo>
                <a:lnTo>
                  <a:pt x="21600" y="16754"/>
                </a:lnTo>
                <a:lnTo>
                  <a:pt x="21600" y="4832"/>
                </a:lnTo>
                <a:lnTo>
                  <a:pt x="1677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9"/>
          <p:cNvSpPr/>
          <p:nvPr/>
        </p:nvSpPr>
        <p:spPr>
          <a:xfrm>
            <a:off x="17550302" y="8551367"/>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9"/>
          <p:cNvSpPr/>
          <p:nvPr/>
        </p:nvSpPr>
        <p:spPr>
          <a:xfrm>
            <a:off x="17694946" y="8544218"/>
            <a:ext cx="61454" cy="61456"/>
          </a:xfrm>
          <a:custGeom>
            <a:rect l="l" t="t" r="r" b="b"/>
            <a:pathLst>
              <a:path w="21600" h="21600" extrusionOk="0">
                <a:moveTo>
                  <a:pt x="10805" y="0"/>
                </a:moveTo>
                <a:lnTo>
                  <a:pt x="6600" y="848"/>
                </a:lnTo>
                <a:lnTo>
                  <a:pt x="3166" y="3161"/>
                </a:lnTo>
                <a:lnTo>
                  <a:pt x="849" y="6593"/>
                </a:lnTo>
                <a:lnTo>
                  <a:pt x="0" y="10796"/>
                </a:lnTo>
                <a:lnTo>
                  <a:pt x="849" y="15001"/>
                </a:lnTo>
                <a:lnTo>
                  <a:pt x="3166" y="18435"/>
                </a:lnTo>
                <a:lnTo>
                  <a:pt x="6600" y="20751"/>
                </a:lnTo>
                <a:lnTo>
                  <a:pt x="10805" y="21600"/>
                </a:lnTo>
                <a:lnTo>
                  <a:pt x="15007" y="20751"/>
                </a:lnTo>
                <a:lnTo>
                  <a:pt x="18439" y="18435"/>
                </a:lnTo>
                <a:lnTo>
                  <a:pt x="20752" y="15001"/>
                </a:lnTo>
                <a:lnTo>
                  <a:pt x="21600" y="10796"/>
                </a:lnTo>
                <a:lnTo>
                  <a:pt x="20752" y="6593"/>
                </a:lnTo>
                <a:lnTo>
                  <a:pt x="18439" y="3161"/>
                </a:lnTo>
                <a:lnTo>
                  <a:pt x="15007" y="848"/>
                </a:lnTo>
                <a:lnTo>
                  <a:pt x="1080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9"/>
          <p:cNvSpPr/>
          <p:nvPr/>
        </p:nvSpPr>
        <p:spPr>
          <a:xfrm>
            <a:off x="19212596" y="8543790"/>
            <a:ext cx="62292" cy="62296"/>
          </a:xfrm>
          <a:custGeom>
            <a:rect l="l" t="t" r="r" b="b"/>
            <a:pathLst>
              <a:path w="21600" h="21600" extrusionOk="0">
                <a:moveTo>
                  <a:pt x="10798" y="0"/>
                </a:moveTo>
                <a:lnTo>
                  <a:pt x="6594" y="848"/>
                </a:lnTo>
                <a:lnTo>
                  <a:pt x="3162" y="3163"/>
                </a:lnTo>
                <a:lnTo>
                  <a:pt x="848" y="6596"/>
                </a:lnTo>
                <a:lnTo>
                  <a:pt x="0" y="10800"/>
                </a:lnTo>
                <a:lnTo>
                  <a:pt x="848" y="15004"/>
                </a:lnTo>
                <a:lnTo>
                  <a:pt x="3162" y="18437"/>
                </a:lnTo>
                <a:lnTo>
                  <a:pt x="6594" y="20752"/>
                </a:lnTo>
                <a:lnTo>
                  <a:pt x="10798" y="21600"/>
                </a:lnTo>
                <a:lnTo>
                  <a:pt x="15004" y="20752"/>
                </a:lnTo>
                <a:lnTo>
                  <a:pt x="18438" y="18437"/>
                </a:lnTo>
                <a:lnTo>
                  <a:pt x="20751" y="15004"/>
                </a:lnTo>
                <a:lnTo>
                  <a:pt x="21600" y="10800"/>
                </a:lnTo>
                <a:lnTo>
                  <a:pt x="20751" y="6596"/>
                </a:lnTo>
                <a:lnTo>
                  <a:pt x="18438" y="3163"/>
                </a:lnTo>
                <a:lnTo>
                  <a:pt x="15004" y="848"/>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9"/>
          <p:cNvSpPr/>
          <p:nvPr/>
        </p:nvSpPr>
        <p:spPr>
          <a:xfrm>
            <a:off x="19371128" y="8550526"/>
            <a:ext cx="48827" cy="48830"/>
          </a:xfrm>
          <a:custGeom>
            <a:rect l="l" t="t" r="r" b="b"/>
            <a:pathLst>
              <a:path w="21600" h="21600" extrusionOk="0">
                <a:moveTo>
                  <a:pt x="12234" y="0"/>
                </a:moveTo>
                <a:lnTo>
                  <a:pt x="9366" y="0"/>
                </a:lnTo>
                <a:lnTo>
                  <a:pt x="7991" y="273"/>
                </a:lnTo>
                <a:lnTo>
                  <a:pt x="0" y="9368"/>
                </a:lnTo>
                <a:lnTo>
                  <a:pt x="0" y="12232"/>
                </a:lnTo>
                <a:lnTo>
                  <a:pt x="9366" y="21600"/>
                </a:lnTo>
                <a:lnTo>
                  <a:pt x="12234" y="21600"/>
                </a:lnTo>
                <a:lnTo>
                  <a:pt x="21600" y="12232"/>
                </a:lnTo>
                <a:lnTo>
                  <a:pt x="21600" y="9368"/>
                </a:lnTo>
                <a:lnTo>
                  <a:pt x="13609" y="273"/>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9"/>
          <p:cNvSpPr/>
          <p:nvPr/>
        </p:nvSpPr>
        <p:spPr>
          <a:xfrm>
            <a:off x="19530082" y="8557686"/>
            <a:ext cx="34513" cy="34521"/>
          </a:xfrm>
          <a:custGeom>
            <a:rect l="l" t="t" r="r" b="b"/>
            <a:pathLst>
              <a:path w="21600" h="21600" extrusionOk="0">
                <a:moveTo>
                  <a:pt x="16763" y="0"/>
                </a:moveTo>
                <a:lnTo>
                  <a:pt x="4836" y="0"/>
                </a:lnTo>
                <a:lnTo>
                  <a:pt x="0" y="4839"/>
                </a:lnTo>
                <a:lnTo>
                  <a:pt x="0" y="16761"/>
                </a:lnTo>
                <a:lnTo>
                  <a:pt x="4836" y="21600"/>
                </a:lnTo>
                <a:lnTo>
                  <a:pt x="16763" y="21600"/>
                </a:lnTo>
                <a:lnTo>
                  <a:pt x="21600" y="16761"/>
                </a:lnTo>
                <a:lnTo>
                  <a:pt x="21600" y="4839"/>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9"/>
          <p:cNvSpPr/>
          <p:nvPr/>
        </p:nvSpPr>
        <p:spPr>
          <a:xfrm>
            <a:off x="19689056" y="8564840"/>
            <a:ext cx="20200" cy="20206"/>
          </a:xfrm>
          <a:custGeom>
            <a:rect l="l" t="t" r="r" b="b"/>
            <a:pathLst>
              <a:path w="21600" h="21600" extrusionOk="0">
                <a:moveTo>
                  <a:pt x="13784" y="0"/>
                </a:moveTo>
                <a:lnTo>
                  <a:pt x="7815" y="0"/>
                </a:lnTo>
                <a:lnTo>
                  <a:pt x="5273" y="1054"/>
                </a:lnTo>
                <a:lnTo>
                  <a:pt x="1052" y="5271"/>
                </a:lnTo>
                <a:lnTo>
                  <a:pt x="0" y="7817"/>
                </a:lnTo>
                <a:lnTo>
                  <a:pt x="0" y="13782"/>
                </a:lnTo>
                <a:lnTo>
                  <a:pt x="1052" y="16327"/>
                </a:lnTo>
                <a:lnTo>
                  <a:pt x="5273" y="20546"/>
                </a:lnTo>
                <a:lnTo>
                  <a:pt x="7815" y="21600"/>
                </a:lnTo>
                <a:lnTo>
                  <a:pt x="13784" y="21600"/>
                </a:lnTo>
                <a:lnTo>
                  <a:pt x="16326" y="20546"/>
                </a:lnTo>
                <a:lnTo>
                  <a:pt x="20548" y="16327"/>
                </a:lnTo>
                <a:lnTo>
                  <a:pt x="21600" y="13782"/>
                </a:lnTo>
                <a:lnTo>
                  <a:pt x="21600" y="7817"/>
                </a:lnTo>
                <a:lnTo>
                  <a:pt x="20548" y="5271"/>
                </a:lnTo>
                <a:lnTo>
                  <a:pt x="16326" y="1054"/>
                </a:lnTo>
                <a:lnTo>
                  <a:pt x="13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9"/>
          <p:cNvSpPr/>
          <p:nvPr/>
        </p:nvSpPr>
        <p:spPr>
          <a:xfrm>
            <a:off x="19844610" y="8568593"/>
            <a:ext cx="12701" cy="12701"/>
          </a:xfrm>
          <a:custGeom>
            <a:rect l="l" t="t" r="r" b="b"/>
            <a:pathLst>
              <a:path w="21600" h="21600" extrusionOk="0">
                <a:moveTo>
                  <a:pt x="13773" y="0"/>
                </a:moveTo>
                <a:lnTo>
                  <a:pt x="7827" y="0"/>
                </a:lnTo>
                <a:lnTo>
                  <a:pt x="5254" y="1052"/>
                </a:lnTo>
                <a:lnTo>
                  <a:pt x="1033" y="5270"/>
                </a:lnTo>
                <a:lnTo>
                  <a:pt x="0" y="7813"/>
                </a:lnTo>
                <a:lnTo>
                  <a:pt x="0" y="13783"/>
                </a:lnTo>
                <a:lnTo>
                  <a:pt x="1033" y="16326"/>
                </a:lnTo>
                <a:lnTo>
                  <a:pt x="5254" y="20545"/>
                </a:lnTo>
                <a:lnTo>
                  <a:pt x="7827" y="21600"/>
                </a:lnTo>
                <a:lnTo>
                  <a:pt x="13773" y="21600"/>
                </a:lnTo>
                <a:lnTo>
                  <a:pt x="16305" y="20545"/>
                </a:lnTo>
                <a:lnTo>
                  <a:pt x="20523" y="16326"/>
                </a:lnTo>
                <a:lnTo>
                  <a:pt x="21600" y="13783"/>
                </a:lnTo>
                <a:lnTo>
                  <a:pt x="21600" y="7813"/>
                </a:lnTo>
                <a:lnTo>
                  <a:pt x="20523" y="5270"/>
                </a:lnTo>
                <a:lnTo>
                  <a:pt x="16305"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9"/>
          <p:cNvSpPr/>
          <p:nvPr/>
        </p:nvSpPr>
        <p:spPr>
          <a:xfrm>
            <a:off x="17112107"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9"/>
          <p:cNvSpPr/>
          <p:nvPr/>
        </p:nvSpPr>
        <p:spPr>
          <a:xfrm>
            <a:off x="17263118" y="8719587"/>
            <a:ext cx="14303" cy="14307"/>
          </a:xfrm>
          <a:custGeom>
            <a:rect l="l" t="t" r="r" b="b"/>
            <a:pathLst>
              <a:path w="21600" h="21600" extrusionOk="0">
                <a:moveTo>
                  <a:pt x="16761" y="0"/>
                </a:moveTo>
                <a:lnTo>
                  <a:pt x="4822" y="0"/>
                </a:lnTo>
                <a:lnTo>
                  <a:pt x="0" y="4830"/>
                </a:lnTo>
                <a:lnTo>
                  <a:pt x="0" y="16767"/>
                </a:lnTo>
                <a:lnTo>
                  <a:pt x="4822" y="21600"/>
                </a:lnTo>
                <a:lnTo>
                  <a:pt x="16761" y="21600"/>
                </a:lnTo>
                <a:lnTo>
                  <a:pt x="21600" y="16767"/>
                </a:lnTo>
                <a:lnTo>
                  <a:pt x="21600" y="483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9"/>
          <p:cNvSpPr/>
          <p:nvPr/>
        </p:nvSpPr>
        <p:spPr>
          <a:xfrm>
            <a:off x="17408168" y="8712855"/>
            <a:ext cx="27790" cy="27784"/>
          </a:xfrm>
          <a:custGeom>
            <a:rect l="l" t="t" r="r" b="b"/>
            <a:pathLst>
              <a:path w="21600" h="21600" extrusionOk="0">
                <a:moveTo>
                  <a:pt x="12232" y="0"/>
                </a:moveTo>
                <a:lnTo>
                  <a:pt x="9367" y="0"/>
                </a:lnTo>
                <a:lnTo>
                  <a:pt x="7992" y="274"/>
                </a:lnTo>
                <a:lnTo>
                  <a:pt x="0" y="9368"/>
                </a:lnTo>
                <a:lnTo>
                  <a:pt x="0" y="12232"/>
                </a:lnTo>
                <a:lnTo>
                  <a:pt x="9367" y="21600"/>
                </a:lnTo>
                <a:lnTo>
                  <a:pt x="12232" y="21600"/>
                </a:lnTo>
                <a:lnTo>
                  <a:pt x="21600" y="12232"/>
                </a:lnTo>
                <a:lnTo>
                  <a:pt x="21600" y="9368"/>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9"/>
          <p:cNvSpPr/>
          <p:nvPr/>
        </p:nvSpPr>
        <p:spPr>
          <a:xfrm>
            <a:off x="17553243" y="8706123"/>
            <a:ext cx="41256" cy="41252"/>
          </a:xfrm>
          <a:custGeom>
            <a:rect l="l" t="t" r="r" b="b"/>
            <a:pathLst>
              <a:path w="21600" h="21600" extrusionOk="0">
                <a:moveTo>
                  <a:pt x="12231" y="0"/>
                </a:moveTo>
                <a:lnTo>
                  <a:pt x="9369" y="0"/>
                </a:lnTo>
                <a:lnTo>
                  <a:pt x="7988" y="273"/>
                </a:lnTo>
                <a:lnTo>
                  <a:pt x="0" y="9368"/>
                </a:lnTo>
                <a:lnTo>
                  <a:pt x="0" y="12232"/>
                </a:lnTo>
                <a:lnTo>
                  <a:pt x="9369" y="21600"/>
                </a:lnTo>
                <a:lnTo>
                  <a:pt x="12231" y="21600"/>
                </a:lnTo>
                <a:lnTo>
                  <a:pt x="21600" y="12232"/>
                </a:lnTo>
                <a:lnTo>
                  <a:pt x="21600" y="9368"/>
                </a:lnTo>
                <a:lnTo>
                  <a:pt x="13607"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9"/>
          <p:cNvSpPr/>
          <p:nvPr/>
        </p:nvSpPr>
        <p:spPr>
          <a:xfrm>
            <a:off x="17698320" y="8699386"/>
            <a:ext cx="54721" cy="54725"/>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9"/>
          <p:cNvSpPr/>
          <p:nvPr/>
        </p:nvSpPr>
        <p:spPr>
          <a:xfrm>
            <a:off x="19215540" y="8698538"/>
            <a:ext cx="56407" cy="56409"/>
          </a:xfrm>
          <a:custGeom>
            <a:rect l="l" t="t" r="r" b="b"/>
            <a:pathLst>
              <a:path w="21600" h="21600" extrusionOk="0">
                <a:moveTo>
                  <a:pt x="10798" y="0"/>
                </a:moveTo>
                <a:lnTo>
                  <a:pt x="6592" y="849"/>
                </a:lnTo>
                <a:lnTo>
                  <a:pt x="3160" y="3164"/>
                </a:lnTo>
                <a:lnTo>
                  <a:pt x="847" y="6597"/>
                </a:lnTo>
                <a:lnTo>
                  <a:pt x="0" y="10800"/>
                </a:lnTo>
                <a:lnTo>
                  <a:pt x="847" y="15003"/>
                </a:lnTo>
                <a:lnTo>
                  <a:pt x="3160" y="18436"/>
                </a:lnTo>
                <a:lnTo>
                  <a:pt x="6592" y="20751"/>
                </a:lnTo>
                <a:lnTo>
                  <a:pt x="10798" y="21600"/>
                </a:lnTo>
                <a:lnTo>
                  <a:pt x="15003" y="20751"/>
                </a:lnTo>
                <a:lnTo>
                  <a:pt x="18437" y="18436"/>
                </a:lnTo>
                <a:lnTo>
                  <a:pt x="20751" y="15003"/>
                </a:lnTo>
                <a:lnTo>
                  <a:pt x="21600" y="10800"/>
                </a:lnTo>
                <a:lnTo>
                  <a:pt x="20751" y="6597"/>
                </a:lnTo>
                <a:lnTo>
                  <a:pt x="18437" y="3164"/>
                </a:lnTo>
                <a:lnTo>
                  <a:pt x="15003" y="849"/>
                </a:lnTo>
                <a:lnTo>
                  <a:pt x="1079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9"/>
          <p:cNvSpPr/>
          <p:nvPr/>
        </p:nvSpPr>
        <p:spPr>
          <a:xfrm>
            <a:off x="19374070" y="8705280"/>
            <a:ext cx="42942" cy="42937"/>
          </a:xfrm>
          <a:custGeom>
            <a:rect l="l" t="t" r="r" b="b"/>
            <a:pathLst>
              <a:path w="21600" h="21600" extrusionOk="0">
                <a:moveTo>
                  <a:pt x="12235" y="0"/>
                </a:moveTo>
                <a:lnTo>
                  <a:pt x="9370" y="0"/>
                </a:lnTo>
                <a:lnTo>
                  <a:pt x="7990" y="274"/>
                </a:lnTo>
                <a:lnTo>
                  <a:pt x="0" y="9368"/>
                </a:lnTo>
                <a:lnTo>
                  <a:pt x="0" y="12232"/>
                </a:lnTo>
                <a:lnTo>
                  <a:pt x="9370" y="21600"/>
                </a:lnTo>
                <a:lnTo>
                  <a:pt x="12235" y="21600"/>
                </a:lnTo>
                <a:lnTo>
                  <a:pt x="21600" y="12232"/>
                </a:lnTo>
                <a:lnTo>
                  <a:pt x="21600" y="9368"/>
                </a:lnTo>
                <a:lnTo>
                  <a:pt x="13610" y="274"/>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9"/>
          <p:cNvSpPr/>
          <p:nvPr/>
        </p:nvSpPr>
        <p:spPr>
          <a:xfrm>
            <a:off x="19532609" y="8712016"/>
            <a:ext cx="29477" cy="29468"/>
          </a:xfrm>
          <a:custGeom>
            <a:rect l="l" t="t" r="r" b="b"/>
            <a:pathLst>
              <a:path w="21600" h="21600" extrusionOk="0">
                <a:moveTo>
                  <a:pt x="12231" y="0"/>
                </a:moveTo>
                <a:lnTo>
                  <a:pt x="9368" y="0"/>
                </a:lnTo>
                <a:lnTo>
                  <a:pt x="7988" y="273"/>
                </a:lnTo>
                <a:lnTo>
                  <a:pt x="0" y="9367"/>
                </a:lnTo>
                <a:lnTo>
                  <a:pt x="0" y="12232"/>
                </a:lnTo>
                <a:lnTo>
                  <a:pt x="9368" y="21600"/>
                </a:lnTo>
                <a:lnTo>
                  <a:pt x="12231" y="21600"/>
                </a:lnTo>
                <a:lnTo>
                  <a:pt x="21600" y="12232"/>
                </a:lnTo>
                <a:lnTo>
                  <a:pt x="21600" y="9367"/>
                </a:lnTo>
                <a:lnTo>
                  <a:pt x="13612"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9"/>
          <p:cNvSpPr/>
          <p:nvPr/>
        </p:nvSpPr>
        <p:spPr>
          <a:xfrm>
            <a:off x="19691148" y="8718749"/>
            <a:ext cx="16001" cy="16004"/>
          </a:xfrm>
          <a:custGeom>
            <a:rect l="l" t="t" r="r" b="b"/>
            <a:pathLst>
              <a:path w="21600" h="21600" extrusionOk="0">
                <a:moveTo>
                  <a:pt x="16765" y="0"/>
                </a:moveTo>
                <a:lnTo>
                  <a:pt x="4835" y="0"/>
                </a:lnTo>
                <a:lnTo>
                  <a:pt x="0" y="4842"/>
                </a:lnTo>
                <a:lnTo>
                  <a:pt x="0" y="16758"/>
                </a:lnTo>
                <a:lnTo>
                  <a:pt x="4835" y="21600"/>
                </a:lnTo>
                <a:lnTo>
                  <a:pt x="16765" y="21600"/>
                </a:lnTo>
                <a:lnTo>
                  <a:pt x="21600" y="16758"/>
                </a:lnTo>
                <a:lnTo>
                  <a:pt x="21600" y="4842"/>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9"/>
          <p:cNvSpPr/>
          <p:nvPr/>
        </p:nvSpPr>
        <p:spPr>
          <a:xfrm>
            <a:off x="19844610" y="8720398"/>
            <a:ext cx="12701" cy="12701"/>
          </a:xfrm>
          <a:custGeom>
            <a:rect l="l" t="t" r="r" b="b"/>
            <a:pathLst>
              <a:path w="21600" h="21600" extrusionOk="0">
                <a:moveTo>
                  <a:pt x="18013" y="0"/>
                </a:moveTo>
                <a:lnTo>
                  <a:pt x="3579" y="0"/>
                </a:lnTo>
                <a:lnTo>
                  <a:pt x="0" y="3593"/>
                </a:lnTo>
                <a:lnTo>
                  <a:pt x="0" y="17999"/>
                </a:lnTo>
                <a:lnTo>
                  <a:pt x="3579" y="21600"/>
                </a:lnTo>
                <a:lnTo>
                  <a:pt x="18013" y="21600"/>
                </a:lnTo>
                <a:lnTo>
                  <a:pt x="21600" y="17999"/>
                </a:lnTo>
                <a:lnTo>
                  <a:pt x="21600" y="3593"/>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9"/>
          <p:cNvSpPr/>
          <p:nvPr/>
        </p:nvSpPr>
        <p:spPr>
          <a:xfrm>
            <a:off x="17263907" y="8872201"/>
            <a:ext cx="12701" cy="12701"/>
          </a:xfrm>
          <a:custGeom>
            <a:rect l="l" t="t" r="r" b="b"/>
            <a:pathLst>
              <a:path w="21600" h="21600" extrusionOk="0">
                <a:moveTo>
                  <a:pt x="13782" y="0"/>
                </a:moveTo>
                <a:lnTo>
                  <a:pt x="7818" y="0"/>
                </a:lnTo>
                <a:lnTo>
                  <a:pt x="5265" y="1052"/>
                </a:lnTo>
                <a:lnTo>
                  <a:pt x="1047" y="5272"/>
                </a:lnTo>
                <a:lnTo>
                  <a:pt x="0" y="7817"/>
                </a:lnTo>
                <a:lnTo>
                  <a:pt x="0" y="13781"/>
                </a:lnTo>
                <a:lnTo>
                  <a:pt x="1047" y="16328"/>
                </a:lnTo>
                <a:lnTo>
                  <a:pt x="5265" y="20546"/>
                </a:lnTo>
                <a:lnTo>
                  <a:pt x="7818" y="21600"/>
                </a:lnTo>
                <a:lnTo>
                  <a:pt x="13782" y="21600"/>
                </a:lnTo>
                <a:lnTo>
                  <a:pt x="16335" y="20546"/>
                </a:lnTo>
                <a:lnTo>
                  <a:pt x="20553" y="16328"/>
                </a:lnTo>
                <a:lnTo>
                  <a:pt x="21600" y="13781"/>
                </a:lnTo>
                <a:lnTo>
                  <a:pt x="21600" y="7817"/>
                </a:lnTo>
                <a:lnTo>
                  <a:pt x="20553" y="5272"/>
                </a:lnTo>
                <a:lnTo>
                  <a:pt x="16335" y="1052"/>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9"/>
          <p:cNvSpPr/>
          <p:nvPr/>
        </p:nvSpPr>
        <p:spPr>
          <a:xfrm>
            <a:off x="17411123" y="8867609"/>
            <a:ext cx="21885" cy="21890"/>
          </a:xfrm>
          <a:custGeom>
            <a:rect l="l" t="t" r="r" b="b"/>
            <a:pathLst>
              <a:path w="21600" h="21600" extrusionOk="0">
                <a:moveTo>
                  <a:pt x="12236" y="0"/>
                </a:moveTo>
                <a:lnTo>
                  <a:pt x="9363" y="0"/>
                </a:lnTo>
                <a:lnTo>
                  <a:pt x="7988" y="273"/>
                </a:lnTo>
                <a:lnTo>
                  <a:pt x="0" y="9367"/>
                </a:lnTo>
                <a:lnTo>
                  <a:pt x="0" y="12231"/>
                </a:lnTo>
                <a:lnTo>
                  <a:pt x="9363" y="21600"/>
                </a:lnTo>
                <a:lnTo>
                  <a:pt x="12236" y="21600"/>
                </a:lnTo>
                <a:lnTo>
                  <a:pt x="21600" y="12231"/>
                </a:lnTo>
                <a:lnTo>
                  <a:pt x="21600" y="9367"/>
                </a:lnTo>
                <a:lnTo>
                  <a:pt x="13611" y="273"/>
                </a:lnTo>
                <a:lnTo>
                  <a:pt x="122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9"/>
          <p:cNvSpPr/>
          <p:nvPr/>
        </p:nvSpPr>
        <p:spPr>
          <a:xfrm>
            <a:off x="17556617" y="8861294"/>
            <a:ext cx="34513" cy="34520"/>
          </a:xfrm>
          <a:custGeom>
            <a:rect l="l" t="t" r="r" b="b"/>
            <a:pathLst>
              <a:path w="21600" h="21600" extrusionOk="0">
                <a:moveTo>
                  <a:pt x="12228" y="0"/>
                </a:moveTo>
                <a:lnTo>
                  <a:pt x="9364" y="0"/>
                </a:lnTo>
                <a:lnTo>
                  <a:pt x="7989" y="273"/>
                </a:lnTo>
                <a:lnTo>
                  <a:pt x="0" y="9368"/>
                </a:lnTo>
                <a:lnTo>
                  <a:pt x="0" y="12232"/>
                </a:lnTo>
                <a:lnTo>
                  <a:pt x="9364" y="21600"/>
                </a:lnTo>
                <a:lnTo>
                  <a:pt x="12228" y="21600"/>
                </a:lnTo>
                <a:lnTo>
                  <a:pt x="21600" y="12232"/>
                </a:lnTo>
                <a:lnTo>
                  <a:pt x="21600" y="9368"/>
                </a:lnTo>
                <a:lnTo>
                  <a:pt x="13611" y="273"/>
                </a:lnTo>
                <a:lnTo>
                  <a:pt x="1222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9"/>
          <p:cNvSpPr/>
          <p:nvPr/>
        </p:nvSpPr>
        <p:spPr>
          <a:xfrm>
            <a:off x="17702529" y="8855402"/>
            <a:ext cx="46303" cy="46306"/>
          </a:xfrm>
          <a:custGeom>
            <a:rect l="l" t="t" r="r" b="b"/>
            <a:pathLst>
              <a:path w="21600" h="21600" extrusionOk="0">
                <a:moveTo>
                  <a:pt x="12231" y="0"/>
                </a:moveTo>
                <a:lnTo>
                  <a:pt x="9369" y="0"/>
                </a:lnTo>
                <a:lnTo>
                  <a:pt x="7991" y="274"/>
                </a:lnTo>
                <a:lnTo>
                  <a:pt x="0" y="9368"/>
                </a:lnTo>
                <a:lnTo>
                  <a:pt x="0" y="12232"/>
                </a:lnTo>
                <a:lnTo>
                  <a:pt x="9369" y="21600"/>
                </a:lnTo>
                <a:lnTo>
                  <a:pt x="12231" y="21600"/>
                </a:lnTo>
                <a:lnTo>
                  <a:pt x="21600" y="12232"/>
                </a:lnTo>
                <a:lnTo>
                  <a:pt x="21600" y="9368"/>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9"/>
          <p:cNvSpPr/>
          <p:nvPr/>
        </p:nvSpPr>
        <p:spPr>
          <a:xfrm>
            <a:off x="17848859" y="8849935"/>
            <a:ext cx="57246" cy="57248"/>
          </a:xfrm>
          <a:custGeom>
            <a:rect l="l" t="t" r="r" b="b"/>
            <a:pathLst>
              <a:path w="21600" h="21600" extrusionOk="0">
                <a:moveTo>
                  <a:pt x="10802" y="0"/>
                </a:moveTo>
                <a:lnTo>
                  <a:pt x="6599" y="848"/>
                </a:lnTo>
                <a:lnTo>
                  <a:pt x="3165" y="3161"/>
                </a:lnTo>
                <a:lnTo>
                  <a:pt x="849" y="6592"/>
                </a:lnTo>
                <a:lnTo>
                  <a:pt x="0" y="10795"/>
                </a:lnTo>
                <a:lnTo>
                  <a:pt x="849" y="15001"/>
                </a:lnTo>
                <a:lnTo>
                  <a:pt x="3165" y="18435"/>
                </a:lnTo>
                <a:lnTo>
                  <a:pt x="6599" y="20751"/>
                </a:lnTo>
                <a:lnTo>
                  <a:pt x="10802" y="21600"/>
                </a:lnTo>
                <a:lnTo>
                  <a:pt x="15006" y="20751"/>
                </a:lnTo>
                <a:lnTo>
                  <a:pt x="18438" y="18435"/>
                </a:lnTo>
                <a:lnTo>
                  <a:pt x="20752" y="15001"/>
                </a:lnTo>
                <a:lnTo>
                  <a:pt x="21600" y="10795"/>
                </a:lnTo>
                <a:lnTo>
                  <a:pt x="20752" y="6592"/>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7" name="Google Shape;2207;p9" descr="Google Shape;687;p10"/>
          <p:cNvPicPr preferRelativeResize="0"/>
          <p:nvPr/>
        </p:nvPicPr>
        <p:blipFill>
          <a:blip r:embed="rId22">
            <a:alphaModFix/>
          </a:blip>
          <a:stretch>
            <a:fillRect/>
          </a:stretch>
        </p:blipFill>
        <p:spPr>
          <a:xfrm>
            <a:off x="17995619" y="8844888"/>
            <a:ext cx="67339" cy="67343"/>
          </a:xfrm>
          <a:prstGeom prst="rect">
            <a:avLst/>
          </a:prstGeom>
          <a:noFill/>
          <a:ln>
            <a:noFill/>
          </a:ln>
        </p:spPr>
      </p:pic>
      <p:pic>
        <p:nvPicPr>
          <p:cNvPr id="2208" name="Google Shape;2208;p9" descr="Google Shape;688;p10"/>
          <p:cNvPicPr preferRelativeResize="0"/>
          <p:nvPr/>
        </p:nvPicPr>
        <p:blipFill>
          <a:blip r:embed="rId23">
            <a:alphaModFix/>
          </a:blip>
          <a:stretch>
            <a:fillRect/>
          </a:stretch>
        </p:blipFill>
        <p:spPr>
          <a:xfrm>
            <a:off x="18143206" y="8840667"/>
            <a:ext cx="75778" cy="75772"/>
          </a:xfrm>
          <a:prstGeom prst="rect">
            <a:avLst/>
          </a:prstGeom>
          <a:noFill/>
          <a:ln>
            <a:noFill/>
          </a:ln>
        </p:spPr>
      </p:pic>
      <p:sp>
        <p:nvSpPr>
          <p:cNvPr id="2209" name="Google Shape;2209;p9"/>
          <p:cNvSpPr/>
          <p:nvPr/>
        </p:nvSpPr>
        <p:spPr>
          <a:xfrm>
            <a:off x="19220159" y="8854981"/>
            <a:ext cx="47151" cy="47147"/>
          </a:xfrm>
          <a:custGeom>
            <a:rect l="l" t="t" r="r" b="b"/>
            <a:pathLst>
              <a:path w="21600" h="21600" extrusionOk="0">
                <a:moveTo>
                  <a:pt x="12232" y="0"/>
                </a:moveTo>
                <a:lnTo>
                  <a:pt x="9368" y="0"/>
                </a:lnTo>
                <a:lnTo>
                  <a:pt x="7991" y="274"/>
                </a:lnTo>
                <a:lnTo>
                  <a:pt x="0" y="9367"/>
                </a:lnTo>
                <a:lnTo>
                  <a:pt x="0" y="12232"/>
                </a:lnTo>
                <a:lnTo>
                  <a:pt x="9368" y="21600"/>
                </a:lnTo>
                <a:lnTo>
                  <a:pt x="12232" y="21600"/>
                </a:lnTo>
                <a:lnTo>
                  <a:pt x="21600" y="12232"/>
                </a:lnTo>
                <a:lnTo>
                  <a:pt x="21600" y="9367"/>
                </a:lnTo>
                <a:lnTo>
                  <a:pt x="13608"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9"/>
          <p:cNvSpPr/>
          <p:nvPr/>
        </p:nvSpPr>
        <p:spPr>
          <a:xfrm>
            <a:off x="19377868" y="8860869"/>
            <a:ext cx="35362" cy="35360"/>
          </a:xfrm>
          <a:custGeom>
            <a:rect l="l" t="t" r="r" b="b"/>
            <a:pathLst>
              <a:path w="21600" h="21600" extrusionOk="0">
                <a:moveTo>
                  <a:pt x="16758" y="0"/>
                </a:moveTo>
                <a:lnTo>
                  <a:pt x="4829" y="0"/>
                </a:lnTo>
                <a:lnTo>
                  <a:pt x="0" y="4842"/>
                </a:lnTo>
                <a:lnTo>
                  <a:pt x="0" y="16770"/>
                </a:lnTo>
                <a:lnTo>
                  <a:pt x="4829" y="21600"/>
                </a:lnTo>
                <a:lnTo>
                  <a:pt x="16758" y="21600"/>
                </a:lnTo>
                <a:lnTo>
                  <a:pt x="21600" y="16770"/>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9"/>
          <p:cNvSpPr/>
          <p:nvPr/>
        </p:nvSpPr>
        <p:spPr>
          <a:xfrm>
            <a:off x="19535563" y="8866768"/>
            <a:ext cx="23570" cy="23575"/>
          </a:xfrm>
          <a:custGeom>
            <a:rect l="l" t="t" r="r" b="b"/>
            <a:pathLst>
              <a:path w="21600" h="21600" extrusionOk="0">
                <a:moveTo>
                  <a:pt x="12235" y="0"/>
                </a:moveTo>
                <a:lnTo>
                  <a:pt x="9365" y="0"/>
                </a:lnTo>
                <a:lnTo>
                  <a:pt x="7993" y="273"/>
                </a:lnTo>
                <a:lnTo>
                  <a:pt x="0" y="9367"/>
                </a:lnTo>
                <a:lnTo>
                  <a:pt x="0" y="12232"/>
                </a:lnTo>
                <a:lnTo>
                  <a:pt x="9365" y="21600"/>
                </a:lnTo>
                <a:lnTo>
                  <a:pt x="12235" y="21600"/>
                </a:lnTo>
                <a:lnTo>
                  <a:pt x="21600" y="12232"/>
                </a:lnTo>
                <a:lnTo>
                  <a:pt x="21600" y="9367"/>
                </a:lnTo>
                <a:lnTo>
                  <a:pt x="13607" y="273"/>
                </a:lnTo>
                <a:lnTo>
                  <a:pt x="1223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9"/>
          <p:cNvSpPr/>
          <p:nvPr/>
        </p:nvSpPr>
        <p:spPr>
          <a:xfrm>
            <a:off x="19692810" y="8872197"/>
            <a:ext cx="12701" cy="12701"/>
          </a:xfrm>
          <a:custGeom>
            <a:rect l="l" t="t" r="r" b="b"/>
            <a:pathLst>
              <a:path w="21600" h="21600" extrusionOk="0">
                <a:moveTo>
                  <a:pt x="16783" y="0"/>
                </a:moveTo>
                <a:lnTo>
                  <a:pt x="4817" y="0"/>
                </a:lnTo>
                <a:lnTo>
                  <a:pt x="0" y="4824"/>
                </a:lnTo>
                <a:lnTo>
                  <a:pt x="0" y="16773"/>
                </a:lnTo>
                <a:lnTo>
                  <a:pt x="4817" y="21600"/>
                </a:lnTo>
                <a:lnTo>
                  <a:pt x="16783" y="21600"/>
                </a:lnTo>
                <a:lnTo>
                  <a:pt x="21600" y="16773"/>
                </a:lnTo>
                <a:lnTo>
                  <a:pt x="21600" y="4824"/>
                </a:lnTo>
                <a:lnTo>
                  <a:pt x="16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9"/>
          <p:cNvSpPr/>
          <p:nvPr/>
        </p:nvSpPr>
        <p:spPr>
          <a:xfrm>
            <a:off x="19844607" y="8872203"/>
            <a:ext cx="12701" cy="12701"/>
          </a:xfrm>
          <a:custGeom>
            <a:rect l="l" t="t" r="r" b="b"/>
            <a:pathLst>
              <a:path w="21600" h="21600" extrusionOk="0">
                <a:moveTo>
                  <a:pt x="18090" y="0"/>
                </a:moveTo>
                <a:lnTo>
                  <a:pt x="3510" y="0"/>
                </a:lnTo>
                <a:lnTo>
                  <a:pt x="0" y="3596"/>
                </a:lnTo>
                <a:lnTo>
                  <a:pt x="0" y="18004"/>
                </a:lnTo>
                <a:lnTo>
                  <a:pt x="3510" y="21600"/>
                </a:lnTo>
                <a:lnTo>
                  <a:pt x="18090" y="21600"/>
                </a:lnTo>
                <a:lnTo>
                  <a:pt x="21600" y="18004"/>
                </a:lnTo>
                <a:lnTo>
                  <a:pt x="21600" y="3596"/>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9"/>
          <p:cNvSpPr/>
          <p:nvPr/>
        </p:nvSpPr>
        <p:spPr>
          <a:xfrm>
            <a:off x="17263915" y="9024009"/>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9"/>
          <p:cNvSpPr/>
          <p:nvPr/>
        </p:nvSpPr>
        <p:spPr>
          <a:xfrm>
            <a:off x="17415332" y="9023623"/>
            <a:ext cx="13467" cy="13469"/>
          </a:xfrm>
          <a:custGeom>
            <a:rect l="l" t="t" r="r" b="b"/>
            <a:pathLst>
              <a:path w="21600" h="21600" extrusionOk="0">
                <a:moveTo>
                  <a:pt x="13789" y="0"/>
                </a:moveTo>
                <a:lnTo>
                  <a:pt x="7809" y="0"/>
                </a:lnTo>
                <a:lnTo>
                  <a:pt x="5273" y="1054"/>
                </a:lnTo>
                <a:lnTo>
                  <a:pt x="1057" y="5272"/>
                </a:lnTo>
                <a:lnTo>
                  <a:pt x="0" y="7817"/>
                </a:lnTo>
                <a:lnTo>
                  <a:pt x="0" y="13781"/>
                </a:lnTo>
                <a:lnTo>
                  <a:pt x="1057" y="16328"/>
                </a:lnTo>
                <a:lnTo>
                  <a:pt x="5273" y="20546"/>
                </a:lnTo>
                <a:lnTo>
                  <a:pt x="7809" y="21600"/>
                </a:lnTo>
                <a:lnTo>
                  <a:pt x="13789" y="21600"/>
                </a:lnTo>
                <a:lnTo>
                  <a:pt x="16326" y="20546"/>
                </a:lnTo>
                <a:lnTo>
                  <a:pt x="20541" y="16328"/>
                </a:lnTo>
                <a:lnTo>
                  <a:pt x="21600" y="13781"/>
                </a:lnTo>
                <a:lnTo>
                  <a:pt x="21600" y="7817"/>
                </a:lnTo>
                <a:lnTo>
                  <a:pt x="20541" y="5272"/>
                </a:lnTo>
                <a:lnTo>
                  <a:pt x="16326" y="1054"/>
                </a:lnTo>
                <a:lnTo>
                  <a:pt x="1378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9"/>
          <p:cNvSpPr/>
          <p:nvPr/>
        </p:nvSpPr>
        <p:spPr>
          <a:xfrm>
            <a:off x="17560827" y="9017310"/>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9"/>
          <p:cNvSpPr/>
          <p:nvPr/>
        </p:nvSpPr>
        <p:spPr>
          <a:xfrm>
            <a:off x="17707147" y="9011836"/>
            <a:ext cx="37057" cy="37055"/>
          </a:xfrm>
          <a:custGeom>
            <a:rect l="l" t="t" r="r" b="b"/>
            <a:pathLst>
              <a:path w="21600" h="21600" extrusionOk="0">
                <a:moveTo>
                  <a:pt x="10809" y="0"/>
                </a:moveTo>
                <a:lnTo>
                  <a:pt x="6599" y="848"/>
                </a:lnTo>
                <a:lnTo>
                  <a:pt x="3163" y="3161"/>
                </a:lnTo>
                <a:lnTo>
                  <a:pt x="848" y="6592"/>
                </a:lnTo>
                <a:lnTo>
                  <a:pt x="0" y="10794"/>
                </a:lnTo>
                <a:lnTo>
                  <a:pt x="848" y="15002"/>
                </a:lnTo>
                <a:lnTo>
                  <a:pt x="3163" y="18436"/>
                </a:lnTo>
                <a:lnTo>
                  <a:pt x="6599" y="20751"/>
                </a:lnTo>
                <a:lnTo>
                  <a:pt x="10809" y="21600"/>
                </a:lnTo>
                <a:lnTo>
                  <a:pt x="15008" y="20751"/>
                </a:lnTo>
                <a:lnTo>
                  <a:pt x="18438" y="18436"/>
                </a:lnTo>
                <a:lnTo>
                  <a:pt x="20752" y="15002"/>
                </a:lnTo>
                <a:lnTo>
                  <a:pt x="21600" y="10794"/>
                </a:lnTo>
                <a:lnTo>
                  <a:pt x="20752" y="6592"/>
                </a:lnTo>
                <a:lnTo>
                  <a:pt x="18438" y="3161"/>
                </a:lnTo>
                <a:lnTo>
                  <a:pt x="15008" y="848"/>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9"/>
          <p:cNvSpPr/>
          <p:nvPr/>
        </p:nvSpPr>
        <p:spPr>
          <a:xfrm>
            <a:off x="17854337" y="9007206"/>
            <a:ext cx="46303" cy="46306"/>
          </a:xfrm>
          <a:custGeom>
            <a:rect l="l" t="t" r="r" b="b"/>
            <a:pathLst>
              <a:path w="21600" h="21600" extrusionOk="0">
                <a:moveTo>
                  <a:pt x="12231" y="0"/>
                </a:moveTo>
                <a:lnTo>
                  <a:pt x="9369" y="0"/>
                </a:lnTo>
                <a:lnTo>
                  <a:pt x="7986" y="274"/>
                </a:lnTo>
                <a:lnTo>
                  <a:pt x="0" y="9367"/>
                </a:lnTo>
                <a:lnTo>
                  <a:pt x="0" y="12232"/>
                </a:lnTo>
                <a:lnTo>
                  <a:pt x="9369" y="21600"/>
                </a:lnTo>
                <a:lnTo>
                  <a:pt x="12231" y="21600"/>
                </a:lnTo>
                <a:lnTo>
                  <a:pt x="21600" y="12232"/>
                </a:lnTo>
                <a:lnTo>
                  <a:pt x="21600" y="9367"/>
                </a:lnTo>
                <a:lnTo>
                  <a:pt x="13608"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9"/>
          <p:cNvSpPr/>
          <p:nvPr/>
        </p:nvSpPr>
        <p:spPr>
          <a:xfrm>
            <a:off x="18001504" y="9002576"/>
            <a:ext cx="55569" cy="55573"/>
          </a:xfrm>
          <a:custGeom>
            <a:rect l="l" t="t" r="r" b="b"/>
            <a:pathLst>
              <a:path w="21600" h="21600" extrusionOk="0">
                <a:moveTo>
                  <a:pt x="10802" y="0"/>
                </a:moveTo>
                <a:lnTo>
                  <a:pt x="6597" y="849"/>
                </a:lnTo>
                <a:lnTo>
                  <a:pt x="3163" y="3162"/>
                </a:lnTo>
                <a:lnTo>
                  <a:pt x="849" y="6594"/>
                </a:lnTo>
                <a:lnTo>
                  <a:pt x="0" y="10796"/>
                </a:lnTo>
                <a:lnTo>
                  <a:pt x="849" y="15002"/>
                </a:lnTo>
                <a:lnTo>
                  <a:pt x="3163" y="18436"/>
                </a:lnTo>
                <a:lnTo>
                  <a:pt x="6597" y="20751"/>
                </a:lnTo>
                <a:lnTo>
                  <a:pt x="10802" y="21600"/>
                </a:lnTo>
                <a:lnTo>
                  <a:pt x="15005" y="20751"/>
                </a:lnTo>
                <a:lnTo>
                  <a:pt x="18437" y="18436"/>
                </a:lnTo>
                <a:lnTo>
                  <a:pt x="20751" y="15002"/>
                </a:lnTo>
                <a:lnTo>
                  <a:pt x="21600" y="10796"/>
                </a:lnTo>
                <a:lnTo>
                  <a:pt x="20751" y="6594"/>
                </a:lnTo>
                <a:lnTo>
                  <a:pt x="18437" y="3162"/>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9"/>
          <p:cNvSpPr/>
          <p:nvPr/>
        </p:nvSpPr>
        <p:spPr>
          <a:xfrm>
            <a:off x="18150370" y="8999635"/>
            <a:ext cx="61454" cy="61456"/>
          </a:xfrm>
          <a:custGeom>
            <a:rect l="l" t="t" r="r" b="b"/>
            <a:pathLst>
              <a:path w="21600" h="21600" extrusionOk="0">
                <a:moveTo>
                  <a:pt x="10802" y="0"/>
                </a:moveTo>
                <a:lnTo>
                  <a:pt x="6598" y="848"/>
                </a:lnTo>
                <a:lnTo>
                  <a:pt x="3165" y="3161"/>
                </a:lnTo>
                <a:lnTo>
                  <a:pt x="849" y="6593"/>
                </a:lnTo>
                <a:lnTo>
                  <a:pt x="0" y="10796"/>
                </a:lnTo>
                <a:lnTo>
                  <a:pt x="849" y="15000"/>
                </a:lnTo>
                <a:lnTo>
                  <a:pt x="3165" y="18435"/>
                </a:lnTo>
                <a:lnTo>
                  <a:pt x="6598" y="20751"/>
                </a:lnTo>
                <a:lnTo>
                  <a:pt x="10802" y="21600"/>
                </a:lnTo>
                <a:lnTo>
                  <a:pt x="15006" y="20751"/>
                </a:lnTo>
                <a:lnTo>
                  <a:pt x="18438" y="18435"/>
                </a:lnTo>
                <a:lnTo>
                  <a:pt x="20752" y="15000"/>
                </a:lnTo>
                <a:lnTo>
                  <a:pt x="21600" y="10796"/>
                </a:lnTo>
                <a:lnTo>
                  <a:pt x="20752" y="6593"/>
                </a:lnTo>
                <a:lnTo>
                  <a:pt x="18438" y="3161"/>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1" name="Google Shape;2221;p9" descr="Google Shape;701;p10"/>
          <p:cNvPicPr preferRelativeResize="0"/>
          <p:nvPr/>
        </p:nvPicPr>
        <p:blipFill>
          <a:blip r:embed="rId5">
            <a:alphaModFix/>
          </a:blip>
          <a:stretch>
            <a:fillRect/>
          </a:stretch>
        </p:blipFill>
        <p:spPr>
          <a:xfrm>
            <a:off x="18299652" y="8997099"/>
            <a:ext cx="66512" cy="66505"/>
          </a:xfrm>
          <a:prstGeom prst="rect">
            <a:avLst/>
          </a:prstGeom>
          <a:noFill/>
          <a:ln>
            <a:noFill/>
          </a:ln>
        </p:spPr>
      </p:pic>
      <p:pic>
        <p:nvPicPr>
          <p:cNvPr id="2222" name="Google Shape;2222;p9" descr="Google Shape;702;p10"/>
          <p:cNvPicPr preferRelativeResize="0"/>
          <p:nvPr/>
        </p:nvPicPr>
        <p:blipFill>
          <a:blip r:embed="rId24">
            <a:alphaModFix/>
          </a:blip>
          <a:stretch>
            <a:fillRect/>
          </a:stretch>
        </p:blipFill>
        <p:spPr>
          <a:xfrm>
            <a:off x="18450599" y="8996261"/>
            <a:ext cx="68208" cy="68202"/>
          </a:xfrm>
          <a:prstGeom prst="rect">
            <a:avLst/>
          </a:prstGeom>
          <a:noFill/>
          <a:ln>
            <a:noFill/>
          </a:ln>
        </p:spPr>
      </p:pic>
      <p:pic>
        <p:nvPicPr>
          <p:cNvPr id="2223" name="Google Shape;2223;p9" descr="Google Shape;703;p10"/>
          <p:cNvPicPr preferRelativeResize="0"/>
          <p:nvPr/>
        </p:nvPicPr>
        <p:blipFill>
          <a:blip r:embed="rId5">
            <a:alphaModFix/>
          </a:blip>
          <a:stretch>
            <a:fillRect/>
          </a:stretch>
        </p:blipFill>
        <p:spPr>
          <a:xfrm>
            <a:off x="18603266" y="8997099"/>
            <a:ext cx="66512" cy="66505"/>
          </a:xfrm>
          <a:prstGeom prst="rect">
            <a:avLst/>
          </a:prstGeom>
          <a:noFill/>
          <a:ln>
            <a:noFill/>
          </a:ln>
        </p:spPr>
      </p:pic>
      <p:sp>
        <p:nvSpPr>
          <p:cNvPr id="2224" name="Google Shape;2224;p9"/>
          <p:cNvSpPr/>
          <p:nvPr/>
        </p:nvSpPr>
        <p:spPr>
          <a:xfrm>
            <a:off x="18757178" y="8999204"/>
            <a:ext cx="62292" cy="62295"/>
          </a:xfrm>
          <a:custGeom>
            <a:rect l="l" t="t" r="r" b="b"/>
            <a:pathLst>
              <a:path w="21600" h="21600" extrusionOk="0">
                <a:moveTo>
                  <a:pt x="10802" y="0"/>
                </a:moveTo>
                <a:lnTo>
                  <a:pt x="6597" y="848"/>
                </a:lnTo>
                <a:lnTo>
                  <a:pt x="3164" y="3163"/>
                </a:lnTo>
                <a:lnTo>
                  <a:pt x="849" y="6595"/>
                </a:lnTo>
                <a:lnTo>
                  <a:pt x="0" y="10800"/>
                </a:lnTo>
                <a:lnTo>
                  <a:pt x="849" y="15004"/>
                </a:lnTo>
                <a:lnTo>
                  <a:pt x="3164" y="18437"/>
                </a:lnTo>
                <a:lnTo>
                  <a:pt x="6597" y="20752"/>
                </a:lnTo>
                <a:lnTo>
                  <a:pt x="10802" y="21600"/>
                </a:lnTo>
                <a:lnTo>
                  <a:pt x="15006" y="20752"/>
                </a:lnTo>
                <a:lnTo>
                  <a:pt x="18438" y="18437"/>
                </a:lnTo>
                <a:lnTo>
                  <a:pt x="20751" y="15004"/>
                </a:lnTo>
                <a:lnTo>
                  <a:pt x="21600" y="10800"/>
                </a:lnTo>
                <a:lnTo>
                  <a:pt x="20751" y="6595"/>
                </a:lnTo>
                <a:lnTo>
                  <a:pt x="18438" y="3163"/>
                </a:lnTo>
                <a:lnTo>
                  <a:pt x="15006" y="848"/>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9"/>
          <p:cNvSpPr/>
          <p:nvPr/>
        </p:nvSpPr>
        <p:spPr>
          <a:xfrm>
            <a:off x="18911926" y="9002148"/>
            <a:ext cx="56407" cy="56410"/>
          </a:xfrm>
          <a:custGeom>
            <a:rect l="l" t="t" r="r" b="b"/>
            <a:pathLst>
              <a:path w="21600" h="21600" extrusionOk="0">
                <a:moveTo>
                  <a:pt x="10802" y="0"/>
                </a:moveTo>
                <a:lnTo>
                  <a:pt x="6594" y="849"/>
                </a:lnTo>
                <a:lnTo>
                  <a:pt x="3160" y="3164"/>
                </a:lnTo>
                <a:lnTo>
                  <a:pt x="847" y="6597"/>
                </a:lnTo>
                <a:lnTo>
                  <a:pt x="0" y="10800"/>
                </a:lnTo>
                <a:lnTo>
                  <a:pt x="847" y="15003"/>
                </a:lnTo>
                <a:lnTo>
                  <a:pt x="3160" y="18436"/>
                </a:lnTo>
                <a:lnTo>
                  <a:pt x="6594" y="20751"/>
                </a:lnTo>
                <a:lnTo>
                  <a:pt x="10802" y="21600"/>
                </a:lnTo>
                <a:lnTo>
                  <a:pt x="15005" y="20751"/>
                </a:lnTo>
                <a:lnTo>
                  <a:pt x="18437" y="18436"/>
                </a:lnTo>
                <a:lnTo>
                  <a:pt x="20751" y="15003"/>
                </a:lnTo>
                <a:lnTo>
                  <a:pt x="21600" y="10800"/>
                </a:lnTo>
                <a:lnTo>
                  <a:pt x="20751" y="6597"/>
                </a:lnTo>
                <a:lnTo>
                  <a:pt x="18437" y="3164"/>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9"/>
          <p:cNvSpPr/>
          <p:nvPr/>
        </p:nvSpPr>
        <p:spPr>
          <a:xfrm>
            <a:off x="19068362" y="9006785"/>
            <a:ext cx="47140" cy="47147"/>
          </a:xfrm>
          <a:custGeom>
            <a:rect l="l" t="t" r="r" b="b"/>
            <a:pathLst>
              <a:path w="21600" h="21600" extrusionOk="0">
                <a:moveTo>
                  <a:pt x="12230" y="0"/>
                </a:moveTo>
                <a:lnTo>
                  <a:pt x="9366" y="0"/>
                </a:lnTo>
                <a:lnTo>
                  <a:pt x="7989" y="274"/>
                </a:lnTo>
                <a:lnTo>
                  <a:pt x="0" y="9368"/>
                </a:lnTo>
                <a:lnTo>
                  <a:pt x="0" y="12232"/>
                </a:lnTo>
                <a:lnTo>
                  <a:pt x="9366"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9"/>
          <p:cNvSpPr/>
          <p:nvPr/>
        </p:nvSpPr>
        <p:spPr>
          <a:xfrm>
            <a:off x="19224797" y="9011429"/>
            <a:ext cx="37874" cy="37871"/>
          </a:xfrm>
          <a:custGeom>
            <a:rect l="l" t="t" r="r" b="b"/>
            <a:pathLst>
              <a:path w="21600" h="21600" extrusionOk="0">
                <a:moveTo>
                  <a:pt x="10803" y="0"/>
                </a:moveTo>
                <a:lnTo>
                  <a:pt x="6598" y="847"/>
                </a:lnTo>
                <a:lnTo>
                  <a:pt x="3164" y="3159"/>
                </a:lnTo>
                <a:lnTo>
                  <a:pt x="849" y="6590"/>
                </a:lnTo>
                <a:lnTo>
                  <a:pt x="0" y="10794"/>
                </a:lnTo>
                <a:lnTo>
                  <a:pt x="849" y="15000"/>
                </a:lnTo>
                <a:lnTo>
                  <a:pt x="3164" y="18434"/>
                </a:lnTo>
                <a:lnTo>
                  <a:pt x="6598" y="20751"/>
                </a:lnTo>
                <a:lnTo>
                  <a:pt x="10803" y="21600"/>
                </a:lnTo>
                <a:lnTo>
                  <a:pt x="15006" y="20751"/>
                </a:lnTo>
                <a:lnTo>
                  <a:pt x="18439" y="18434"/>
                </a:lnTo>
                <a:lnTo>
                  <a:pt x="20752" y="15000"/>
                </a:lnTo>
                <a:lnTo>
                  <a:pt x="21600" y="10794"/>
                </a:lnTo>
                <a:lnTo>
                  <a:pt x="20752" y="6590"/>
                </a:lnTo>
                <a:lnTo>
                  <a:pt x="18439" y="3159"/>
                </a:lnTo>
                <a:lnTo>
                  <a:pt x="15006" y="847"/>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9"/>
          <p:cNvSpPr/>
          <p:nvPr/>
        </p:nvSpPr>
        <p:spPr>
          <a:xfrm>
            <a:off x="19382070" y="9016888"/>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9"/>
          <p:cNvSpPr/>
          <p:nvPr/>
        </p:nvSpPr>
        <p:spPr>
          <a:xfrm>
            <a:off x="19539770" y="9022783"/>
            <a:ext cx="15152" cy="15153"/>
          </a:xfrm>
          <a:custGeom>
            <a:rect l="l" t="t" r="r" b="b"/>
            <a:pathLst>
              <a:path w="21600" h="21600" extrusionOk="0">
                <a:moveTo>
                  <a:pt x="13777" y="0"/>
                </a:moveTo>
                <a:lnTo>
                  <a:pt x="7821" y="0"/>
                </a:lnTo>
                <a:lnTo>
                  <a:pt x="5269" y="1053"/>
                </a:lnTo>
                <a:lnTo>
                  <a:pt x="1059" y="5272"/>
                </a:lnTo>
                <a:lnTo>
                  <a:pt x="0" y="7818"/>
                </a:lnTo>
                <a:lnTo>
                  <a:pt x="0" y="13782"/>
                </a:lnTo>
                <a:lnTo>
                  <a:pt x="1059" y="16328"/>
                </a:lnTo>
                <a:lnTo>
                  <a:pt x="5269" y="20545"/>
                </a:lnTo>
                <a:lnTo>
                  <a:pt x="7821" y="21600"/>
                </a:lnTo>
                <a:lnTo>
                  <a:pt x="13777" y="21600"/>
                </a:lnTo>
                <a:lnTo>
                  <a:pt x="16331" y="20545"/>
                </a:lnTo>
                <a:lnTo>
                  <a:pt x="20539" y="16328"/>
                </a:lnTo>
                <a:lnTo>
                  <a:pt x="21600" y="13782"/>
                </a:lnTo>
                <a:lnTo>
                  <a:pt x="21600" y="7818"/>
                </a:lnTo>
                <a:lnTo>
                  <a:pt x="20539" y="5272"/>
                </a:lnTo>
                <a:lnTo>
                  <a:pt x="16331" y="1053"/>
                </a:lnTo>
                <a:lnTo>
                  <a:pt x="1377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9"/>
          <p:cNvSpPr/>
          <p:nvPr/>
        </p:nvSpPr>
        <p:spPr>
          <a:xfrm>
            <a:off x="19692804" y="9024010"/>
            <a:ext cx="12701" cy="12701"/>
          </a:xfrm>
          <a:custGeom>
            <a:rect l="l" t="t" r="r" b="b"/>
            <a:pathLst>
              <a:path w="21600" h="21600" extrusionOk="0">
                <a:moveTo>
                  <a:pt x="18033" y="0"/>
                </a:moveTo>
                <a:lnTo>
                  <a:pt x="3560" y="0"/>
                </a:lnTo>
                <a:lnTo>
                  <a:pt x="0" y="3598"/>
                </a:lnTo>
                <a:lnTo>
                  <a:pt x="0" y="17996"/>
                </a:lnTo>
                <a:lnTo>
                  <a:pt x="3560" y="21600"/>
                </a:lnTo>
                <a:lnTo>
                  <a:pt x="18033" y="21600"/>
                </a:lnTo>
                <a:lnTo>
                  <a:pt x="21600" y="17996"/>
                </a:lnTo>
                <a:lnTo>
                  <a:pt x="21600" y="3598"/>
                </a:lnTo>
                <a:lnTo>
                  <a:pt x="1803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9"/>
          <p:cNvSpPr/>
          <p:nvPr/>
        </p:nvSpPr>
        <p:spPr>
          <a:xfrm>
            <a:off x="17415714" y="9175815"/>
            <a:ext cx="12701" cy="12701"/>
          </a:xfrm>
          <a:custGeom>
            <a:rect l="l" t="t" r="r" b="b"/>
            <a:pathLst>
              <a:path w="21600" h="21600" extrusionOk="0">
                <a:moveTo>
                  <a:pt x="18017" y="0"/>
                </a:moveTo>
                <a:lnTo>
                  <a:pt x="3583" y="0"/>
                </a:lnTo>
                <a:lnTo>
                  <a:pt x="0" y="3600"/>
                </a:lnTo>
                <a:lnTo>
                  <a:pt x="0" y="18000"/>
                </a:lnTo>
                <a:lnTo>
                  <a:pt x="3583" y="21600"/>
                </a:lnTo>
                <a:lnTo>
                  <a:pt x="18017" y="21600"/>
                </a:lnTo>
                <a:lnTo>
                  <a:pt x="21600" y="18000"/>
                </a:lnTo>
                <a:lnTo>
                  <a:pt x="21600" y="3600"/>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9"/>
          <p:cNvSpPr/>
          <p:nvPr/>
        </p:nvSpPr>
        <p:spPr>
          <a:xfrm>
            <a:off x="17565874" y="9174167"/>
            <a:ext cx="16001" cy="15996"/>
          </a:xfrm>
          <a:custGeom>
            <a:rect l="l" t="t" r="r" b="b"/>
            <a:pathLst>
              <a:path w="21600" h="21600" extrusionOk="0">
                <a:moveTo>
                  <a:pt x="13783" y="0"/>
                </a:moveTo>
                <a:lnTo>
                  <a:pt x="7817" y="0"/>
                </a:lnTo>
                <a:lnTo>
                  <a:pt x="5272" y="1053"/>
                </a:lnTo>
                <a:lnTo>
                  <a:pt x="1060" y="5271"/>
                </a:lnTo>
                <a:lnTo>
                  <a:pt x="0" y="7817"/>
                </a:lnTo>
                <a:lnTo>
                  <a:pt x="0" y="13782"/>
                </a:lnTo>
                <a:lnTo>
                  <a:pt x="1060" y="16328"/>
                </a:lnTo>
                <a:lnTo>
                  <a:pt x="5272" y="20545"/>
                </a:lnTo>
                <a:lnTo>
                  <a:pt x="7817" y="21600"/>
                </a:lnTo>
                <a:lnTo>
                  <a:pt x="13783" y="21600"/>
                </a:lnTo>
                <a:lnTo>
                  <a:pt x="16327" y="20545"/>
                </a:lnTo>
                <a:lnTo>
                  <a:pt x="20540" y="16328"/>
                </a:lnTo>
                <a:lnTo>
                  <a:pt x="21600" y="13782"/>
                </a:lnTo>
                <a:lnTo>
                  <a:pt x="21600" y="7817"/>
                </a:lnTo>
                <a:lnTo>
                  <a:pt x="20540" y="5271"/>
                </a:lnTo>
                <a:lnTo>
                  <a:pt x="16327" y="1053"/>
                </a:lnTo>
                <a:lnTo>
                  <a:pt x="137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9"/>
          <p:cNvSpPr/>
          <p:nvPr/>
        </p:nvSpPr>
        <p:spPr>
          <a:xfrm>
            <a:off x="17712634" y="9169113"/>
            <a:ext cx="26095" cy="26100"/>
          </a:xfrm>
          <a:custGeom>
            <a:rect l="l" t="t" r="r" b="b"/>
            <a:pathLst>
              <a:path w="21600" h="21600" extrusionOk="0">
                <a:moveTo>
                  <a:pt x="12230" y="0"/>
                </a:moveTo>
                <a:lnTo>
                  <a:pt x="9370" y="0"/>
                </a:lnTo>
                <a:lnTo>
                  <a:pt x="7992" y="274"/>
                </a:lnTo>
                <a:lnTo>
                  <a:pt x="0" y="9368"/>
                </a:lnTo>
                <a:lnTo>
                  <a:pt x="0" y="12232"/>
                </a:lnTo>
                <a:lnTo>
                  <a:pt x="9370" y="21600"/>
                </a:lnTo>
                <a:lnTo>
                  <a:pt x="12230" y="21600"/>
                </a:lnTo>
                <a:lnTo>
                  <a:pt x="21600" y="12232"/>
                </a:lnTo>
                <a:lnTo>
                  <a:pt x="21600" y="9368"/>
                </a:lnTo>
                <a:lnTo>
                  <a:pt x="13608"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9"/>
          <p:cNvSpPr/>
          <p:nvPr/>
        </p:nvSpPr>
        <p:spPr>
          <a:xfrm>
            <a:off x="17860218" y="9164910"/>
            <a:ext cx="34523" cy="34520"/>
          </a:xfrm>
          <a:custGeom>
            <a:rect l="l" t="t" r="r" b="b"/>
            <a:pathLst>
              <a:path w="21600" h="21600" extrusionOk="0">
                <a:moveTo>
                  <a:pt x="16758" y="0"/>
                </a:moveTo>
                <a:lnTo>
                  <a:pt x="4841" y="0"/>
                </a:lnTo>
                <a:lnTo>
                  <a:pt x="0" y="4839"/>
                </a:lnTo>
                <a:lnTo>
                  <a:pt x="0" y="16761"/>
                </a:lnTo>
                <a:lnTo>
                  <a:pt x="4841"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9"/>
          <p:cNvSpPr/>
          <p:nvPr/>
        </p:nvSpPr>
        <p:spPr>
          <a:xfrm>
            <a:off x="18008248" y="9161129"/>
            <a:ext cx="42105" cy="42082"/>
          </a:xfrm>
          <a:custGeom>
            <a:rect l="l" t="t" r="r" b="b"/>
            <a:pathLst>
              <a:path w="21600" h="21600" extrusionOk="0">
                <a:moveTo>
                  <a:pt x="10797" y="0"/>
                </a:moveTo>
                <a:lnTo>
                  <a:pt x="6597" y="847"/>
                </a:lnTo>
                <a:lnTo>
                  <a:pt x="3164" y="3160"/>
                </a:lnTo>
                <a:lnTo>
                  <a:pt x="849" y="6591"/>
                </a:lnTo>
                <a:lnTo>
                  <a:pt x="0" y="10794"/>
                </a:lnTo>
                <a:lnTo>
                  <a:pt x="849" y="14999"/>
                </a:lnTo>
                <a:lnTo>
                  <a:pt x="3164" y="18434"/>
                </a:lnTo>
                <a:lnTo>
                  <a:pt x="6597" y="20750"/>
                </a:lnTo>
                <a:lnTo>
                  <a:pt x="10797" y="21600"/>
                </a:lnTo>
                <a:lnTo>
                  <a:pt x="15000" y="20750"/>
                </a:lnTo>
                <a:lnTo>
                  <a:pt x="18435" y="18434"/>
                </a:lnTo>
                <a:lnTo>
                  <a:pt x="20750" y="14999"/>
                </a:lnTo>
                <a:lnTo>
                  <a:pt x="21600" y="10794"/>
                </a:lnTo>
                <a:lnTo>
                  <a:pt x="20750" y="6591"/>
                </a:lnTo>
                <a:lnTo>
                  <a:pt x="18435" y="3160"/>
                </a:lnTo>
                <a:lnTo>
                  <a:pt x="15000" y="847"/>
                </a:lnTo>
                <a:lnTo>
                  <a:pt x="107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9"/>
          <p:cNvSpPr/>
          <p:nvPr/>
        </p:nvSpPr>
        <p:spPr>
          <a:xfrm>
            <a:off x="18157103" y="9158171"/>
            <a:ext cx="47990" cy="47990"/>
          </a:xfrm>
          <a:custGeom>
            <a:rect l="l" t="t" r="r" b="b"/>
            <a:pathLst>
              <a:path w="21600" h="21600" extrusionOk="0">
                <a:moveTo>
                  <a:pt x="12230" y="0"/>
                </a:moveTo>
                <a:lnTo>
                  <a:pt x="9370" y="0"/>
                </a:lnTo>
                <a:lnTo>
                  <a:pt x="7989" y="274"/>
                </a:lnTo>
                <a:lnTo>
                  <a:pt x="0" y="9368"/>
                </a:lnTo>
                <a:lnTo>
                  <a:pt x="0" y="12232"/>
                </a:lnTo>
                <a:lnTo>
                  <a:pt x="9370" y="21600"/>
                </a:lnTo>
                <a:lnTo>
                  <a:pt x="12230" y="21600"/>
                </a:lnTo>
                <a:lnTo>
                  <a:pt x="21600" y="12232"/>
                </a:lnTo>
                <a:lnTo>
                  <a:pt x="21600" y="9368"/>
                </a:lnTo>
                <a:lnTo>
                  <a:pt x="13611" y="274"/>
                </a:lnTo>
                <a:lnTo>
                  <a:pt x="122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9"/>
          <p:cNvSpPr/>
          <p:nvPr/>
        </p:nvSpPr>
        <p:spPr>
          <a:xfrm>
            <a:off x="18306804" y="9156066"/>
            <a:ext cx="52198" cy="52200"/>
          </a:xfrm>
          <a:custGeom>
            <a:rect l="l" t="t" r="r" b="b"/>
            <a:pathLst>
              <a:path w="21600" h="21600" extrusionOk="0">
                <a:moveTo>
                  <a:pt x="12232" y="0"/>
                </a:moveTo>
                <a:lnTo>
                  <a:pt x="9368" y="0"/>
                </a:lnTo>
                <a:lnTo>
                  <a:pt x="7990" y="274"/>
                </a:lnTo>
                <a:lnTo>
                  <a:pt x="0" y="9368"/>
                </a:lnTo>
                <a:lnTo>
                  <a:pt x="0" y="12232"/>
                </a:lnTo>
                <a:lnTo>
                  <a:pt x="9368" y="21600"/>
                </a:lnTo>
                <a:lnTo>
                  <a:pt x="12232" y="21600"/>
                </a:lnTo>
                <a:lnTo>
                  <a:pt x="21600" y="12232"/>
                </a:lnTo>
                <a:lnTo>
                  <a:pt x="21600" y="9368"/>
                </a:lnTo>
                <a:lnTo>
                  <a:pt x="13610" y="274"/>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9"/>
          <p:cNvSpPr/>
          <p:nvPr/>
        </p:nvSpPr>
        <p:spPr>
          <a:xfrm>
            <a:off x="18458180" y="9155649"/>
            <a:ext cx="53046" cy="53037"/>
          </a:xfrm>
          <a:custGeom>
            <a:rect l="l" t="t" r="r" b="b"/>
            <a:pathLst>
              <a:path w="21600" h="21600" extrusionOk="0">
                <a:moveTo>
                  <a:pt x="10804" y="0"/>
                </a:moveTo>
                <a:lnTo>
                  <a:pt x="6600" y="849"/>
                </a:lnTo>
                <a:lnTo>
                  <a:pt x="3165" y="3164"/>
                </a:lnTo>
                <a:lnTo>
                  <a:pt x="849" y="6595"/>
                </a:lnTo>
                <a:lnTo>
                  <a:pt x="0" y="10796"/>
                </a:lnTo>
                <a:lnTo>
                  <a:pt x="849" y="15001"/>
                </a:lnTo>
                <a:lnTo>
                  <a:pt x="3165" y="18435"/>
                </a:lnTo>
                <a:lnTo>
                  <a:pt x="6600" y="20751"/>
                </a:lnTo>
                <a:lnTo>
                  <a:pt x="10804" y="21600"/>
                </a:lnTo>
                <a:lnTo>
                  <a:pt x="15004" y="20751"/>
                </a:lnTo>
                <a:lnTo>
                  <a:pt x="18436" y="18435"/>
                </a:lnTo>
                <a:lnTo>
                  <a:pt x="20751" y="15001"/>
                </a:lnTo>
                <a:lnTo>
                  <a:pt x="21600" y="10796"/>
                </a:lnTo>
                <a:lnTo>
                  <a:pt x="20751" y="6595"/>
                </a:lnTo>
                <a:lnTo>
                  <a:pt x="18436" y="3164"/>
                </a:lnTo>
                <a:lnTo>
                  <a:pt x="15004" y="849"/>
                </a:lnTo>
                <a:lnTo>
                  <a:pt x="1080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9"/>
          <p:cNvSpPr/>
          <p:nvPr/>
        </p:nvSpPr>
        <p:spPr>
          <a:xfrm>
            <a:off x="18610418" y="9156058"/>
            <a:ext cx="52198" cy="52200"/>
          </a:xfrm>
          <a:custGeom>
            <a:rect l="l" t="t" r="r" b="b"/>
            <a:pathLst>
              <a:path w="21600" h="21600" extrusionOk="0">
                <a:moveTo>
                  <a:pt x="10802" y="0"/>
                </a:moveTo>
                <a:lnTo>
                  <a:pt x="6597" y="849"/>
                </a:lnTo>
                <a:lnTo>
                  <a:pt x="3164" y="3163"/>
                </a:lnTo>
                <a:lnTo>
                  <a:pt x="849" y="6596"/>
                </a:lnTo>
                <a:lnTo>
                  <a:pt x="0" y="10800"/>
                </a:lnTo>
                <a:lnTo>
                  <a:pt x="849" y="15004"/>
                </a:lnTo>
                <a:lnTo>
                  <a:pt x="3164" y="18437"/>
                </a:lnTo>
                <a:lnTo>
                  <a:pt x="6597" y="20751"/>
                </a:lnTo>
                <a:lnTo>
                  <a:pt x="10802" y="21600"/>
                </a:lnTo>
                <a:lnTo>
                  <a:pt x="15005" y="20751"/>
                </a:lnTo>
                <a:lnTo>
                  <a:pt x="18437" y="18437"/>
                </a:lnTo>
                <a:lnTo>
                  <a:pt x="20751" y="15004"/>
                </a:lnTo>
                <a:lnTo>
                  <a:pt x="21600" y="10800"/>
                </a:lnTo>
                <a:lnTo>
                  <a:pt x="20751" y="6596"/>
                </a:lnTo>
                <a:lnTo>
                  <a:pt x="18437" y="3163"/>
                </a:lnTo>
                <a:lnTo>
                  <a:pt x="15005" y="849"/>
                </a:lnTo>
                <a:lnTo>
                  <a:pt x="1080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9"/>
          <p:cNvSpPr/>
          <p:nvPr/>
        </p:nvSpPr>
        <p:spPr>
          <a:xfrm>
            <a:off x="18763898" y="9157748"/>
            <a:ext cx="48838" cy="48831"/>
          </a:xfrm>
          <a:custGeom>
            <a:rect l="l" t="t" r="r" b="b"/>
            <a:pathLst>
              <a:path w="21600" h="21600" extrusionOk="0">
                <a:moveTo>
                  <a:pt x="12231" y="0"/>
                </a:moveTo>
                <a:lnTo>
                  <a:pt x="9369" y="0"/>
                </a:lnTo>
                <a:lnTo>
                  <a:pt x="7993" y="274"/>
                </a:lnTo>
                <a:lnTo>
                  <a:pt x="0" y="9368"/>
                </a:lnTo>
                <a:lnTo>
                  <a:pt x="0" y="12232"/>
                </a:lnTo>
                <a:lnTo>
                  <a:pt x="9369" y="21600"/>
                </a:lnTo>
                <a:lnTo>
                  <a:pt x="12231" y="21600"/>
                </a:lnTo>
                <a:lnTo>
                  <a:pt x="21600" y="12232"/>
                </a:lnTo>
                <a:lnTo>
                  <a:pt x="21600" y="9368"/>
                </a:lnTo>
                <a:lnTo>
                  <a:pt x="13611" y="274"/>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9"/>
          <p:cNvSpPr/>
          <p:nvPr/>
        </p:nvSpPr>
        <p:spPr>
          <a:xfrm>
            <a:off x="18918648" y="9160699"/>
            <a:ext cx="42942" cy="42942"/>
          </a:xfrm>
          <a:custGeom>
            <a:rect l="l" t="t" r="r" b="b"/>
            <a:pathLst>
              <a:path w="21600" h="21600" extrusionOk="0">
                <a:moveTo>
                  <a:pt x="10808" y="0"/>
                </a:moveTo>
                <a:lnTo>
                  <a:pt x="6602" y="848"/>
                </a:lnTo>
                <a:lnTo>
                  <a:pt x="3166" y="3161"/>
                </a:lnTo>
                <a:lnTo>
                  <a:pt x="849" y="6592"/>
                </a:lnTo>
                <a:lnTo>
                  <a:pt x="0" y="10794"/>
                </a:lnTo>
                <a:lnTo>
                  <a:pt x="849" y="14999"/>
                </a:lnTo>
                <a:lnTo>
                  <a:pt x="3166" y="18434"/>
                </a:lnTo>
                <a:lnTo>
                  <a:pt x="6602" y="20750"/>
                </a:lnTo>
                <a:lnTo>
                  <a:pt x="10808" y="21600"/>
                </a:lnTo>
                <a:lnTo>
                  <a:pt x="15009" y="20750"/>
                </a:lnTo>
                <a:lnTo>
                  <a:pt x="18440" y="18434"/>
                </a:lnTo>
                <a:lnTo>
                  <a:pt x="20752" y="14999"/>
                </a:lnTo>
                <a:lnTo>
                  <a:pt x="21600" y="10794"/>
                </a:lnTo>
                <a:lnTo>
                  <a:pt x="20752" y="6592"/>
                </a:lnTo>
                <a:lnTo>
                  <a:pt x="18440" y="3161"/>
                </a:lnTo>
                <a:lnTo>
                  <a:pt x="15009" y="848"/>
                </a:lnTo>
                <a:lnTo>
                  <a:pt x="1080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9"/>
          <p:cNvSpPr/>
          <p:nvPr/>
        </p:nvSpPr>
        <p:spPr>
          <a:xfrm>
            <a:off x="19074254" y="9164480"/>
            <a:ext cx="35362" cy="35359"/>
          </a:xfrm>
          <a:custGeom>
            <a:rect l="l" t="t" r="r" b="b"/>
            <a:pathLst>
              <a:path w="21600" h="21600" extrusionOk="0">
                <a:moveTo>
                  <a:pt x="16758" y="0"/>
                </a:moveTo>
                <a:lnTo>
                  <a:pt x="4829" y="0"/>
                </a:lnTo>
                <a:lnTo>
                  <a:pt x="0" y="4842"/>
                </a:lnTo>
                <a:lnTo>
                  <a:pt x="0" y="16771"/>
                </a:lnTo>
                <a:lnTo>
                  <a:pt x="4829" y="21600"/>
                </a:lnTo>
                <a:lnTo>
                  <a:pt x="16758" y="21600"/>
                </a:lnTo>
                <a:lnTo>
                  <a:pt x="21600" y="16771"/>
                </a:lnTo>
                <a:lnTo>
                  <a:pt x="21600" y="4842"/>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9"/>
          <p:cNvSpPr/>
          <p:nvPr/>
        </p:nvSpPr>
        <p:spPr>
          <a:xfrm>
            <a:off x="19230260" y="9168696"/>
            <a:ext cx="26942" cy="26943"/>
          </a:xfrm>
          <a:custGeom>
            <a:rect l="l" t="t" r="r" b="b"/>
            <a:pathLst>
              <a:path w="21600" h="21600" extrusionOk="0">
                <a:moveTo>
                  <a:pt x="12232" y="0"/>
                </a:moveTo>
                <a:lnTo>
                  <a:pt x="9368" y="0"/>
                </a:lnTo>
                <a:lnTo>
                  <a:pt x="7992" y="273"/>
                </a:lnTo>
                <a:lnTo>
                  <a:pt x="0" y="9368"/>
                </a:lnTo>
                <a:lnTo>
                  <a:pt x="0" y="12232"/>
                </a:lnTo>
                <a:lnTo>
                  <a:pt x="9368" y="21600"/>
                </a:lnTo>
                <a:lnTo>
                  <a:pt x="12232" y="21600"/>
                </a:lnTo>
                <a:lnTo>
                  <a:pt x="21600" y="12232"/>
                </a:lnTo>
                <a:lnTo>
                  <a:pt x="21600" y="9368"/>
                </a:lnTo>
                <a:lnTo>
                  <a:pt x="13608" y="273"/>
                </a:lnTo>
                <a:lnTo>
                  <a:pt x="1223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9"/>
          <p:cNvSpPr/>
          <p:nvPr/>
        </p:nvSpPr>
        <p:spPr>
          <a:xfrm>
            <a:off x="19387127" y="9173747"/>
            <a:ext cx="16839" cy="16837"/>
          </a:xfrm>
          <a:custGeom>
            <a:rect l="l" t="t" r="r" b="b"/>
            <a:pathLst>
              <a:path w="21600" h="21600" extrusionOk="0">
                <a:moveTo>
                  <a:pt x="13782" y="0"/>
                </a:moveTo>
                <a:lnTo>
                  <a:pt x="7818" y="0"/>
                </a:lnTo>
                <a:lnTo>
                  <a:pt x="5265" y="1053"/>
                </a:lnTo>
                <a:lnTo>
                  <a:pt x="1047" y="5272"/>
                </a:lnTo>
                <a:lnTo>
                  <a:pt x="0" y="7817"/>
                </a:lnTo>
                <a:lnTo>
                  <a:pt x="0" y="13783"/>
                </a:lnTo>
                <a:lnTo>
                  <a:pt x="1047" y="16328"/>
                </a:lnTo>
                <a:lnTo>
                  <a:pt x="5265" y="20545"/>
                </a:lnTo>
                <a:lnTo>
                  <a:pt x="7818" y="21600"/>
                </a:lnTo>
                <a:lnTo>
                  <a:pt x="13782" y="21600"/>
                </a:lnTo>
                <a:lnTo>
                  <a:pt x="16321" y="20545"/>
                </a:lnTo>
                <a:lnTo>
                  <a:pt x="20538" y="16328"/>
                </a:lnTo>
                <a:lnTo>
                  <a:pt x="21600" y="13783"/>
                </a:lnTo>
                <a:lnTo>
                  <a:pt x="21600" y="7817"/>
                </a:lnTo>
                <a:lnTo>
                  <a:pt x="20538" y="5272"/>
                </a:lnTo>
                <a:lnTo>
                  <a:pt x="16321" y="1053"/>
                </a:lnTo>
                <a:lnTo>
                  <a:pt x="137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9"/>
          <p:cNvSpPr/>
          <p:nvPr/>
        </p:nvSpPr>
        <p:spPr>
          <a:xfrm>
            <a:off x="19540993" y="9175815"/>
            <a:ext cx="12701" cy="12701"/>
          </a:xfrm>
          <a:custGeom>
            <a:rect l="l" t="t" r="r" b="b"/>
            <a:pathLst>
              <a:path w="21600" h="21600" extrusionOk="0">
                <a:moveTo>
                  <a:pt x="13773" y="0"/>
                </a:moveTo>
                <a:lnTo>
                  <a:pt x="7827" y="0"/>
                </a:lnTo>
                <a:lnTo>
                  <a:pt x="5254" y="1052"/>
                </a:lnTo>
                <a:lnTo>
                  <a:pt x="1033" y="5270"/>
                </a:lnTo>
                <a:lnTo>
                  <a:pt x="0" y="7817"/>
                </a:lnTo>
                <a:lnTo>
                  <a:pt x="0" y="13779"/>
                </a:lnTo>
                <a:lnTo>
                  <a:pt x="1033" y="16326"/>
                </a:lnTo>
                <a:lnTo>
                  <a:pt x="5254" y="20545"/>
                </a:lnTo>
                <a:lnTo>
                  <a:pt x="7827" y="21600"/>
                </a:lnTo>
                <a:lnTo>
                  <a:pt x="13773" y="21600"/>
                </a:lnTo>
                <a:lnTo>
                  <a:pt x="16342" y="20545"/>
                </a:lnTo>
                <a:lnTo>
                  <a:pt x="20523" y="16326"/>
                </a:lnTo>
                <a:lnTo>
                  <a:pt x="21600" y="13779"/>
                </a:lnTo>
                <a:lnTo>
                  <a:pt x="21600" y="7817"/>
                </a:lnTo>
                <a:lnTo>
                  <a:pt x="2052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6" name="Google Shape;2246;p9"/>
          <p:cNvSpPr/>
          <p:nvPr/>
        </p:nvSpPr>
        <p:spPr>
          <a:xfrm>
            <a:off x="17567518" y="9327620"/>
            <a:ext cx="12701" cy="12701"/>
          </a:xfrm>
          <a:custGeom>
            <a:rect l="l" t="t" r="r" b="b"/>
            <a:pathLst>
              <a:path w="21600" h="21600" extrusionOk="0">
                <a:moveTo>
                  <a:pt x="18017" y="0"/>
                </a:moveTo>
                <a:lnTo>
                  <a:pt x="3583" y="0"/>
                </a:lnTo>
                <a:lnTo>
                  <a:pt x="0" y="3596"/>
                </a:lnTo>
                <a:lnTo>
                  <a:pt x="0" y="18000"/>
                </a:lnTo>
                <a:lnTo>
                  <a:pt x="3583" y="21600"/>
                </a:lnTo>
                <a:lnTo>
                  <a:pt x="18017" y="21600"/>
                </a:lnTo>
                <a:lnTo>
                  <a:pt x="21600" y="18000"/>
                </a:lnTo>
                <a:lnTo>
                  <a:pt x="21600" y="3596"/>
                </a:lnTo>
                <a:lnTo>
                  <a:pt x="180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p9"/>
          <p:cNvSpPr/>
          <p:nvPr/>
        </p:nvSpPr>
        <p:spPr>
          <a:xfrm>
            <a:off x="17718529" y="9326812"/>
            <a:ext cx="14313" cy="14328"/>
          </a:xfrm>
          <a:custGeom>
            <a:rect l="l" t="t" r="r" b="b"/>
            <a:pathLst>
              <a:path w="21600" h="21600" extrusionOk="0">
                <a:moveTo>
                  <a:pt x="16765" y="0"/>
                </a:moveTo>
                <a:lnTo>
                  <a:pt x="4835" y="0"/>
                </a:lnTo>
                <a:lnTo>
                  <a:pt x="0" y="4824"/>
                </a:lnTo>
                <a:lnTo>
                  <a:pt x="0" y="16742"/>
                </a:lnTo>
                <a:lnTo>
                  <a:pt x="4835" y="21600"/>
                </a:lnTo>
                <a:lnTo>
                  <a:pt x="16765" y="21600"/>
                </a:lnTo>
                <a:lnTo>
                  <a:pt x="21600" y="16742"/>
                </a:lnTo>
                <a:lnTo>
                  <a:pt x="21600" y="4824"/>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9"/>
          <p:cNvSpPr/>
          <p:nvPr/>
        </p:nvSpPr>
        <p:spPr>
          <a:xfrm>
            <a:off x="17866534" y="9323026"/>
            <a:ext cx="21895" cy="21890"/>
          </a:xfrm>
          <a:custGeom>
            <a:rect l="l" t="t" r="r" b="b"/>
            <a:pathLst>
              <a:path w="21600" h="21600" extrusionOk="0">
                <a:moveTo>
                  <a:pt x="12231" y="0"/>
                </a:moveTo>
                <a:lnTo>
                  <a:pt x="9369" y="0"/>
                </a:lnTo>
                <a:lnTo>
                  <a:pt x="7995" y="273"/>
                </a:lnTo>
                <a:lnTo>
                  <a:pt x="0" y="9368"/>
                </a:lnTo>
                <a:lnTo>
                  <a:pt x="0" y="12231"/>
                </a:lnTo>
                <a:lnTo>
                  <a:pt x="9369" y="21600"/>
                </a:lnTo>
                <a:lnTo>
                  <a:pt x="12231" y="21600"/>
                </a:lnTo>
                <a:lnTo>
                  <a:pt x="21600" y="12231"/>
                </a:lnTo>
                <a:lnTo>
                  <a:pt x="21600" y="9368"/>
                </a:lnTo>
                <a:lnTo>
                  <a:pt x="13615" y="273"/>
                </a:lnTo>
                <a:lnTo>
                  <a:pt x="1223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9"/>
          <p:cNvSpPr/>
          <p:nvPr/>
        </p:nvSpPr>
        <p:spPr>
          <a:xfrm>
            <a:off x="18014981" y="9319659"/>
            <a:ext cx="28617" cy="28626"/>
          </a:xfrm>
          <a:custGeom>
            <a:rect l="l" t="t" r="r" b="b"/>
            <a:pathLst>
              <a:path w="21600" h="21600" extrusionOk="0">
                <a:moveTo>
                  <a:pt x="12234" y="0"/>
                </a:moveTo>
                <a:lnTo>
                  <a:pt x="9365" y="0"/>
                </a:lnTo>
                <a:lnTo>
                  <a:pt x="7991" y="274"/>
                </a:lnTo>
                <a:lnTo>
                  <a:pt x="0" y="9367"/>
                </a:lnTo>
                <a:lnTo>
                  <a:pt x="0" y="12232"/>
                </a:lnTo>
                <a:lnTo>
                  <a:pt x="9365" y="21600"/>
                </a:lnTo>
                <a:lnTo>
                  <a:pt x="12234" y="21600"/>
                </a:lnTo>
                <a:lnTo>
                  <a:pt x="21600" y="12232"/>
                </a:lnTo>
                <a:lnTo>
                  <a:pt x="21600" y="9367"/>
                </a:lnTo>
                <a:lnTo>
                  <a:pt x="13609" y="274"/>
                </a:lnTo>
                <a:lnTo>
                  <a:pt x="1223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9"/>
          <p:cNvSpPr/>
          <p:nvPr/>
        </p:nvSpPr>
        <p:spPr>
          <a:xfrm>
            <a:off x="18163832" y="9316715"/>
            <a:ext cx="34523" cy="34520"/>
          </a:xfrm>
          <a:custGeom>
            <a:rect l="l" t="t" r="r" b="b"/>
            <a:pathLst>
              <a:path w="21600" h="21600" extrusionOk="0">
                <a:moveTo>
                  <a:pt x="16758" y="0"/>
                </a:moveTo>
                <a:lnTo>
                  <a:pt x="4835" y="0"/>
                </a:lnTo>
                <a:lnTo>
                  <a:pt x="0" y="4839"/>
                </a:lnTo>
                <a:lnTo>
                  <a:pt x="0" y="16761"/>
                </a:lnTo>
                <a:lnTo>
                  <a:pt x="4835" y="21600"/>
                </a:lnTo>
                <a:lnTo>
                  <a:pt x="16758" y="21600"/>
                </a:lnTo>
                <a:lnTo>
                  <a:pt x="21600" y="16761"/>
                </a:lnTo>
                <a:lnTo>
                  <a:pt x="21600" y="4839"/>
                </a:lnTo>
                <a:lnTo>
                  <a:pt x="1675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9"/>
          <p:cNvSpPr/>
          <p:nvPr/>
        </p:nvSpPr>
        <p:spPr>
          <a:xfrm>
            <a:off x="18314374" y="9315446"/>
            <a:ext cx="37057" cy="37055"/>
          </a:xfrm>
          <a:custGeom>
            <a:rect l="l" t="t" r="r" b="b"/>
            <a:pathLst>
              <a:path w="21600" h="21600" extrusionOk="0">
                <a:moveTo>
                  <a:pt x="10803" y="0"/>
                </a:moveTo>
                <a:lnTo>
                  <a:pt x="6597" y="848"/>
                </a:lnTo>
                <a:lnTo>
                  <a:pt x="3163" y="3161"/>
                </a:lnTo>
                <a:lnTo>
                  <a:pt x="848" y="6592"/>
                </a:lnTo>
                <a:lnTo>
                  <a:pt x="0" y="10794"/>
                </a:lnTo>
                <a:lnTo>
                  <a:pt x="848" y="15002"/>
                </a:lnTo>
                <a:lnTo>
                  <a:pt x="3163" y="18436"/>
                </a:lnTo>
                <a:lnTo>
                  <a:pt x="6597" y="20751"/>
                </a:lnTo>
                <a:lnTo>
                  <a:pt x="10803" y="21600"/>
                </a:lnTo>
                <a:lnTo>
                  <a:pt x="15006" y="20751"/>
                </a:lnTo>
                <a:lnTo>
                  <a:pt x="18438" y="18436"/>
                </a:lnTo>
                <a:lnTo>
                  <a:pt x="20751" y="15002"/>
                </a:lnTo>
                <a:lnTo>
                  <a:pt x="21600" y="10794"/>
                </a:lnTo>
                <a:lnTo>
                  <a:pt x="20751" y="6592"/>
                </a:lnTo>
                <a:lnTo>
                  <a:pt x="18438" y="3161"/>
                </a:lnTo>
                <a:lnTo>
                  <a:pt x="15006" y="848"/>
                </a:lnTo>
                <a:lnTo>
                  <a:pt x="108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9"/>
          <p:cNvSpPr/>
          <p:nvPr/>
        </p:nvSpPr>
        <p:spPr>
          <a:xfrm>
            <a:off x="18465344" y="9314611"/>
            <a:ext cx="38723" cy="38732"/>
          </a:xfrm>
          <a:custGeom>
            <a:rect l="l" t="t" r="r" b="b"/>
            <a:pathLst>
              <a:path w="21600" h="21600" extrusionOk="0">
                <a:moveTo>
                  <a:pt x="10806" y="0"/>
                </a:moveTo>
                <a:lnTo>
                  <a:pt x="6599" y="849"/>
                </a:lnTo>
                <a:lnTo>
                  <a:pt x="3164" y="3164"/>
                </a:lnTo>
                <a:lnTo>
                  <a:pt x="848" y="6595"/>
                </a:lnTo>
                <a:lnTo>
                  <a:pt x="0" y="10794"/>
                </a:lnTo>
                <a:lnTo>
                  <a:pt x="848" y="15000"/>
                </a:lnTo>
                <a:lnTo>
                  <a:pt x="3164" y="18434"/>
                </a:lnTo>
                <a:lnTo>
                  <a:pt x="6599" y="20751"/>
                </a:lnTo>
                <a:lnTo>
                  <a:pt x="10806" y="21600"/>
                </a:lnTo>
                <a:lnTo>
                  <a:pt x="15011" y="20751"/>
                </a:lnTo>
                <a:lnTo>
                  <a:pt x="18442" y="18434"/>
                </a:lnTo>
                <a:lnTo>
                  <a:pt x="20753" y="15000"/>
                </a:lnTo>
                <a:lnTo>
                  <a:pt x="21600" y="10794"/>
                </a:lnTo>
                <a:lnTo>
                  <a:pt x="20753" y="6595"/>
                </a:lnTo>
                <a:lnTo>
                  <a:pt x="18442" y="3164"/>
                </a:lnTo>
                <a:lnTo>
                  <a:pt x="15011" y="849"/>
                </a:lnTo>
                <a:lnTo>
                  <a:pt x="1080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9"/>
          <p:cNvSpPr/>
          <p:nvPr/>
        </p:nvSpPr>
        <p:spPr>
          <a:xfrm>
            <a:off x="18617569" y="9315039"/>
            <a:ext cx="37874" cy="37871"/>
          </a:xfrm>
          <a:custGeom>
            <a:rect l="l" t="t" r="r" b="b"/>
            <a:pathLst>
              <a:path w="21600" h="21600" extrusionOk="0">
                <a:moveTo>
                  <a:pt x="10809" y="0"/>
                </a:moveTo>
                <a:lnTo>
                  <a:pt x="6603" y="847"/>
                </a:lnTo>
                <a:lnTo>
                  <a:pt x="3167" y="3159"/>
                </a:lnTo>
                <a:lnTo>
                  <a:pt x="850" y="6590"/>
                </a:lnTo>
                <a:lnTo>
                  <a:pt x="0" y="10794"/>
                </a:lnTo>
                <a:lnTo>
                  <a:pt x="850" y="15000"/>
                </a:lnTo>
                <a:lnTo>
                  <a:pt x="3167" y="18434"/>
                </a:lnTo>
                <a:lnTo>
                  <a:pt x="6603" y="20751"/>
                </a:lnTo>
                <a:lnTo>
                  <a:pt x="10809" y="21600"/>
                </a:lnTo>
                <a:lnTo>
                  <a:pt x="15012" y="20751"/>
                </a:lnTo>
                <a:lnTo>
                  <a:pt x="18442" y="18434"/>
                </a:lnTo>
                <a:lnTo>
                  <a:pt x="20752" y="15000"/>
                </a:lnTo>
                <a:lnTo>
                  <a:pt x="21600" y="10794"/>
                </a:lnTo>
                <a:lnTo>
                  <a:pt x="20752" y="6590"/>
                </a:lnTo>
                <a:lnTo>
                  <a:pt x="18442" y="3159"/>
                </a:lnTo>
                <a:lnTo>
                  <a:pt x="15012" y="847"/>
                </a:lnTo>
                <a:lnTo>
                  <a:pt x="1080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9"/>
          <p:cNvSpPr/>
          <p:nvPr/>
        </p:nvSpPr>
        <p:spPr>
          <a:xfrm>
            <a:off x="18771053" y="9316715"/>
            <a:ext cx="34523" cy="34520"/>
          </a:xfrm>
          <a:custGeom>
            <a:rect l="l" t="t" r="r" b="b"/>
            <a:pathLst>
              <a:path w="21600" h="21600" extrusionOk="0">
                <a:moveTo>
                  <a:pt x="16765" y="0"/>
                </a:moveTo>
                <a:lnTo>
                  <a:pt x="4841" y="0"/>
                </a:lnTo>
                <a:lnTo>
                  <a:pt x="0" y="4839"/>
                </a:lnTo>
                <a:lnTo>
                  <a:pt x="0" y="16761"/>
                </a:lnTo>
                <a:lnTo>
                  <a:pt x="4841" y="21600"/>
                </a:lnTo>
                <a:lnTo>
                  <a:pt x="16765" y="21600"/>
                </a:lnTo>
                <a:lnTo>
                  <a:pt x="21600" y="16761"/>
                </a:lnTo>
                <a:lnTo>
                  <a:pt x="21600" y="4839"/>
                </a:lnTo>
                <a:lnTo>
                  <a:pt x="1676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9"/>
          <p:cNvSpPr/>
          <p:nvPr/>
        </p:nvSpPr>
        <p:spPr>
          <a:xfrm>
            <a:off x="18925392" y="9319227"/>
            <a:ext cx="29456" cy="29472"/>
          </a:xfrm>
          <a:custGeom>
            <a:rect l="l" t="t" r="r" b="b"/>
            <a:pathLst>
              <a:path w="21600" h="21600" extrusionOk="0">
                <a:moveTo>
                  <a:pt x="16778" y="0"/>
                </a:moveTo>
                <a:lnTo>
                  <a:pt x="4837" y="0"/>
                </a:lnTo>
                <a:lnTo>
                  <a:pt x="0" y="4849"/>
                </a:lnTo>
                <a:lnTo>
                  <a:pt x="0" y="16766"/>
                </a:lnTo>
                <a:lnTo>
                  <a:pt x="4837" y="21600"/>
                </a:lnTo>
                <a:lnTo>
                  <a:pt x="16778" y="21600"/>
                </a:lnTo>
                <a:lnTo>
                  <a:pt x="21600" y="16766"/>
                </a:lnTo>
                <a:lnTo>
                  <a:pt x="21600" y="4849"/>
                </a:lnTo>
                <a:lnTo>
                  <a:pt x="1677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9"/>
          <p:cNvSpPr/>
          <p:nvPr/>
        </p:nvSpPr>
        <p:spPr>
          <a:xfrm>
            <a:off x="19080139" y="9322185"/>
            <a:ext cx="23581" cy="23575"/>
          </a:xfrm>
          <a:custGeom>
            <a:rect l="l" t="t" r="r" b="b"/>
            <a:pathLst>
              <a:path w="21600" h="21600" extrusionOk="0">
                <a:moveTo>
                  <a:pt x="12229" y="0"/>
                </a:moveTo>
                <a:lnTo>
                  <a:pt x="9371" y="0"/>
                </a:lnTo>
                <a:lnTo>
                  <a:pt x="7990" y="274"/>
                </a:lnTo>
                <a:lnTo>
                  <a:pt x="0" y="9367"/>
                </a:lnTo>
                <a:lnTo>
                  <a:pt x="0" y="12232"/>
                </a:lnTo>
                <a:lnTo>
                  <a:pt x="9371" y="21600"/>
                </a:lnTo>
                <a:lnTo>
                  <a:pt x="12229" y="21600"/>
                </a:lnTo>
                <a:lnTo>
                  <a:pt x="21600" y="12232"/>
                </a:lnTo>
                <a:lnTo>
                  <a:pt x="21600" y="9367"/>
                </a:lnTo>
                <a:lnTo>
                  <a:pt x="13610" y="274"/>
                </a:lnTo>
                <a:lnTo>
                  <a:pt x="122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9"/>
          <p:cNvSpPr/>
          <p:nvPr/>
        </p:nvSpPr>
        <p:spPr>
          <a:xfrm>
            <a:off x="19236156" y="9326402"/>
            <a:ext cx="15141" cy="15145"/>
          </a:xfrm>
          <a:custGeom>
            <a:rect l="l" t="t" r="r" b="b"/>
            <a:pathLst>
              <a:path w="21600" h="21600" extrusionOk="0">
                <a:moveTo>
                  <a:pt x="16761" y="0"/>
                </a:moveTo>
                <a:lnTo>
                  <a:pt x="4839" y="0"/>
                </a:lnTo>
                <a:lnTo>
                  <a:pt x="0" y="4841"/>
                </a:lnTo>
                <a:lnTo>
                  <a:pt x="0" y="16759"/>
                </a:lnTo>
                <a:lnTo>
                  <a:pt x="4839" y="21600"/>
                </a:lnTo>
                <a:lnTo>
                  <a:pt x="16761" y="21600"/>
                </a:lnTo>
                <a:lnTo>
                  <a:pt x="21600" y="16759"/>
                </a:lnTo>
                <a:lnTo>
                  <a:pt x="21600" y="4841"/>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9"/>
          <p:cNvSpPr/>
          <p:nvPr/>
        </p:nvSpPr>
        <p:spPr>
          <a:xfrm>
            <a:off x="19389192" y="9327619"/>
            <a:ext cx="12701" cy="12701"/>
          </a:xfrm>
          <a:custGeom>
            <a:rect l="l" t="t" r="r" b="b"/>
            <a:pathLst>
              <a:path w="21600" h="21600" extrusionOk="0">
                <a:moveTo>
                  <a:pt x="13773" y="0"/>
                </a:moveTo>
                <a:lnTo>
                  <a:pt x="7827" y="0"/>
                </a:lnTo>
                <a:lnTo>
                  <a:pt x="5291" y="1052"/>
                </a:lnTo>
                <a:lnTo>
                  <a:pt x="1074" y="5270"/>
                </a:lnTo>
                <a:lnTo>
                  <a:pt x="0" y="7817"/>
                </a:lnTo>
                <a:lnTo>
                  <a:pt x="0" y="13779"/>
                </a:lnTo>
                <a:lnTo>
                  <a:pt x="1074" y="16326"/>
                </a:lnTo>
                <a:lnTo>
                  <a:pt x="5291" y="20545"/>
                </a:lnTo>
                <a:lnTo>
                  <a:pt x="7827" y="21600"/>
                </a:lnTo>
                <a:lnTo>
                  <a:pt x="13773" y="21600"/>
                </a:lnTo>
                <a:lnTo>
                  <a:pt x="16342" y="20545"/>
                </a:lnTo>
                <a:lnTo>
                  <a:pt x="20563" y="16326"/>
                </a:lnTo>
                <a:lnTo>
                  <a:pt x="21600" y="13779"/>
                </a:lnTo>
                <a:lnTo>
                  <a:pt x="21600" y="7817"/>
                </a:lnTo>
                <a:lnTo>
                  <a:pt x="20563" y="5270"/>
                </a:lnTo>
                <a:lnTo>
                  <a:pt x="16342" y="1052"/>
                </a:lnTo>
                <a:lnTo>
                  <a:pt x="1377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9"/>
          <p:cNvSpPr/>
          <p:nvPr/>
        </p:nvSpPr>
        <p:spPr>
          <a:xfrm>
            <a:off x="19540996" y="9327619"/>
            <a:ext cx="12701" cy="12701"/>
          </a:xfrm>
          <a:custGeom>
            <a:rect l="l" t="t" r="r" b="b"/>
            <a:pathLst>
              <a:path w="21600" h="21600" extrusionOk="0">
                <a:moveTo>
                  <a:pt x="17856" y="0"/>
                </a:moveTo>
                <a:lnTo>
                  <a:pt x="3719" y="0"/>
                </a:lnTo>
                <a:lnTo>
                  <a:pt x="0" y="3596"/>
                </a:lnTo>
                <a:lnTo>
                  <a:pt x="0" y="18004"/>
                </a:lnTo>
                <a:lnTo>
                  <a:pt x="3719" y="21600"/>
                </a:lnTo>
                <a:lnTo>
                  <a:pt x="17856" y="21600"/>
                </a:lnTo>
                <a:lnTo>
                  <a:pt x="21600" y="18004"/>
                </a:lnTo>
                <a:lnTo>
                  <a:pt x="21600" y="3596"/>
                </a:lnTo>
                <a:lnTo>
                  <a:pt x="1785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9"/>
          <p:cNvSpPr/>
          <p:nvPr/>
        </p:nvSpPr>
        <p:spPr>
          <a:xfrm>
            <a:off x="17719329" y="9479427"/>
            <a:ext cx="12701" cy="12701"/>
          </a:xfrm>
          <a:custGeom>
            <a:rect l="l" t="t" r="r" b="b"/>
            <a:pathLst>
              <a:path w="21600" h="21600" extrusionOk="0">
                <a:moveTo>
                  <a:pt x="17980" y="0"/>
                </a:moveTo>
                <a:lnTo>
                  <a:pt x="3620" y="0"/>
                </a:lnTo>
                <a:lnTo>
                  <a:pt x="0" y="3598"/>
                </a:lnTo>
                <a:lnTo>
                  <a:pt x="0" y="17996"/>
                </a:lnTo>
                <a:lnTo>
                  <a:pt x="362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9"/>
          <p:cNvSpPr/>
          <p:nvPr/>
        </p:nvSpPr>
        <p:spPr>
          <a:xfrm>
            <a:off x="17871129" y="9479431"/>
            <a:ext cx="12701" cy="12701"/>
          </a:xfrm>
          <a:custGeom>
            <a:rect l="l" t="t" r="r" b="b"/>
            <a:pathLst>
              <a:path w="21600" h="21600" extrusionOk="0">
                <a:moveTo>
                  <a:pt x="16791" y="0"/>
                </a:moveTo>
                <a:lnTo>
                  <a:pt x="4856" y="0"/>
                </a:lnTo>
                <a:lnTo>
                  <a:pt x="0" y="4811"/>
                </a:lnTo>
                <a:lnTo>
                  <a:pt x="0" y="16738"/>
                </a:lnTo>
                <a:lnTo>
                  <a:pt x="4856" y="21600"/>
                </a:lnTo>
                <a:lnTo>
                  <a:pt x="16791" y="21600"/>
                </a:lnTo>
                <a:lnTo>
                  <a:pt x="21600" y="16738"/>
                </a:lnTo>
                <a:lnTo>
                  <a:pt x="21600" y="4811"/>
                </a:lnTo>
                <a:lnTo>
                  <a:pt x="1679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9"/>
          <p:cNvSpPr/>
          <p:nvPr/>
        </p:nvSpPr>
        <p:spPr>
          <a:xfrm>
            <a:off x="18021712" y="9478209"/>
            <a:ext cx="15141" cy="15144"/>
          </a:xfrm>
          <a:custGeom>
            <a:rect l="l" t="t" r="r" b="b"/>
            <a:pathLst>
              <a:path w="21600" h="21600" extrusionOk="0">
                <a:moveTo>
                  <a:pt x="16761" y="0"/>
                </a:moveTo>
                <a:lnTo>
                  <a:pt x="4839" y="0"/>
                </a:lnTo>
                <a:lnTo>
                  <a:pt x="0" y="4840"/>
                </a:lnTo>
                <a:lnTo>
                  <a:pt x="0" y="16760"/>
                </a:lnTo>
                <a:lnTo>
                  <a:pt x="4839" y="21600"/>
                </a:lnTo>
                <a:lnTo>
                  <a:pt x="16761" y="21600"/>
                </a:lnTo>
                <a:lnTo>
                  <a:pt x="21600" y="16760"/>
                </a:lnTo>
                <a:lnTo>
                  <a:pt x="21600" y="4840"/>
                </a:lnTo>
                <a:lnTo>
                  <a:pt x="16761"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9"/>
          <p:cNvSpPr/>
          <p:nvPr/>
        </p:nvSpPr>
        <p:spPr>
          <a:xfrm>
            <a:off x="18171413" y="9476103"/>
            <a:ext cx="19352" cy="19356"/>
          </a:xfrm>
          <a:custGeom>
            <a:rect l="l" t="t" r="r" b="b"/>
            <a:pathLst>
              <a:path w="21600" h="21600" extrusionOk="0">
                <a:moveTo>
                  <a:pt x="16784" y="0"/>
                </a:moveTo>
                <a:lnTo>
                  <a:pt x="4838" y="0"/>
                </a:lnTo>
                <a:lnTo>
                  <a:pt x="0" y="4818"/>
                </a:lnTo>
                <a:lnTo>
                  <a:pt x="0" y="16757"/>
                </a:lnTo>
                <a:lnTo>
                  <a:pt x="4838" y="21600"/>
                </a:lnTo>
                <a:lnTo>
                  <a:pt x="16784" y="21600"/>
                </a:lnTo>
                <a:lnTo>
                  <a:pt x="21600" y="16757"/>
                </a:lnTo>
                <a:lnTo>
                  <a:pt x="21600" y="4818"/>
                </a:lnTo>
                <a:lnTo>
                  <a:pt x="1678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9"/>
          <p:cNvSpPr/>
          <p:nvPr/>
        </p:nvSpPr>
        <p:spPr>
          <a:xfrm>
            <a:off x="18321534" y="9474410"/>
            <a:ext cx="22734" cy="22733"/>
          </a:xfrm>
          <a:custGeom>
            <a:rect l="l" t="t" r="r" b="b"/>
            <a:pathLst>
              <a:path w="21600" h="21600" extrusionOk="0">
                <a:moveTo>
                  <a:pt x="12227" y="0"/>
                </a:moveTo>
                <a:lnTo>
                  <a:pt x="9362" y="0"/>
                </a:lnTo>
                <a:lnTo>
                  <a:pt x="7989" y="274"/>
                </a:lnTo>
                <a:lnTo>
                  <a:pt x="0" y="9368"/>
                </a:lnTo>
                <a:lnTo>
                  <a:pt x="0" y="12232"/>
                </a:lnTo>
                <a:lnTo>
                  <a:pt x="9362" y="21600"/>
                </a:lnTo>
                <a:lnTo>
                  <a:pt x="12227" y="21600"/>
                </a:lnTo>
                <a:lnTo>
                  <a:pt x="21600" y="12232"/>
                </a:lnTo>
                <a:lnTo>
                  <a:pt x="21600" y="9368"/>
                </a:lnTo>
                <a:lnTo>
                  <a:pt x="13611" y="274"/>
                </a:lnTo>
                <a:lnTo>
                  <a:pt x="122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9"/>
          <p:cNvSpPr/>
          <p:nvPr/>
        </p:nvSpPr>
        <p:spPr>
          <a:xfrm>
            <a:off x="18472925" y="9473989"/>
            <a:ext cx="23570" cy="23575"/>
          </a:xfrm>
          <a:custGeom>
            <a:rect l="l" t="t" r="r" b="b"/>
            <a:pathLst>
              <a:path w="21600" h="21600" extrusionOk="0">
                <a:moveTo>
                  <a:pt x="12225" y="0"/>
                </a:moveTo>
                <a:lnTo>
                  <a:pt x="9365" y="0"/>
                </a:lnTo>
                <a:lnTo>
                  <a:pt x="7983" y="274"/>
                </a:lnTo>
                <a:lnTo>
                  <a:pt x="0" y="9367"/>
                </a:lnTo>
                <a:lnTo>
                  <a:pt x="0" y="12232"/>
                </a:lnTo>
                <a:lnTo>
                  <a:pt x="9365" y="21600"/>
                </a:lnTo>
                <a:lnTo>
                  <a:pt x="12225" y="21600"/>
                </a:lnTo>
                <a:lnTo>
                  <a:pt x="21600" y="12232"/>
                </a:lnTo>
                <a:lnTo>
                  <a:pt x="21600" y="9367"/>
                </a:lnTo>
                <a:lnTo>
                  <a:pt x="13607" y="274"/>
                </a:lnTo>
                <a:lnTo>
                  <a:pt x="1222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9"/>
          <p:cNvSpPr/>
          <p:nvPr/>
        </p:nvSpPr>
        <p:spPr>
          <a:xfrm>
            <a:off x="18625159" y="9474407"/>
            <a:ext cx="22723" cy="22728"/>
          </a:xfrm>
          <a:custGeom>
            <a:rect l="l" t="t" r="r" b="b"/>
            <a:pathLst>
              <a:path w="21600" h="21600" extrusionOk="0">
                <a:moveTo>
                  <a:pt x="16762" y="0"/>
                </a:moveTo>
                <a:lnTo>
                  <a:pt x="4817" y="0"/>
                </a:lnTo>
                <a:lnTo>
                  <a:pt x="0" y="4838"/>
                </a:lnTo>
                <a:lnTo>
                  <a:pt x="0" y="16782"/>
                </a:lnTo>
                <a:lnTo>
                  <a:pt x="4817" y="21600"/>
                </a:lnTo>
                <a:lnTo>
                  <a:pt x="16762" y="21600"/>
                </a:lnTo>
                <a:lnTo>
                  <a:pt x="21600" y="16782"/>
                </a:lnTo>
                <a:lnTo>
                  <a:pt x="21600" y="4838"/>
                </a:lnTo>
                <a:lnTo>
                  <a:pt x="1676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9"/>
          <p:cNvSpPr/>
          <p:nvPr/>
        </p:nvSpPr>
        <p:spPr>
          <a:xfrm>
            <a:off x="18778213" y="9475675"/>
            <a:ext cx="20210" cy="20214"/>
          </a:xfrm>
          <a:custGeom>
            <a:rect l="l" t="t" r="r" b="b"/>
            <a:pathLst>
              <a:path w="21600" h="21600" extrusionOk="0">
                <a:moveTo>
                  <a:pt x="16754" y="0"/>
                </a:moveTo>
                <a:lnTo>
                  <a:pt x="4835" y="0"/>
                </a:lnTo>
                <a:lnTo>
                  <a:pt x="0" y="4843"/>
                </a:lnTo>
                <a:lnTo>
                  <a:pt x="0" y="16757"/>
                </a:lnTo>
                <a:lnTo>
                  <a:pt x="4835" y="21600"/>
                </a:lnTo>
                <a:lnTo>
                  <a:pt x="16754" y="21600"/>
                </a:lnTo>
                <a:lnTo>
                  <a:pt x="21600" y="16757"/>
                </a:lnTo>
                <a:lnTo>
                  <a:pt x="21600" y="4843"/>
                </a:lnTo>
                <a:lnTo>
                  <a:pt x="1675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9"/>
          <p:cNvSpPr/>
          <p:nvPr/>
        </p:nvSpPr>
        <p:spPr>
          <a:xfrm>
            <a:off x="18932114" y="9477779"/>
            <a:ext cx="16011" cy="16005"/>
          </a:xfrm>
          <a:custGeom>
            <a:rect l="l" t="t" r="r" b="b"/>
            <a:pathLst>
              <a:path w="21600" h="21600" extrusionOk="0">
                <a:moveTo>
                  <a:pt x="16755" y="0"/>
                </a:moveTo>
                <a:lnTo>
                  <a:pt x="4845" y="0"/>
                </a:lnTo>
                <a:lnTo>
                  <a:pt x="0" y="4842"/>
                </a:lnTo>
                <a:lnTo>
                  <a:pt x="0" y="16757"/>
                </a:lnTo>
                <a:lnTo>
                  <a:pt x="4845" y="21600"/>
                </a:lnTo>
                <a:lnTo>
                  <a:pt x="16755" y="21600"/>
                </a:lnTo>
                <a:lnTo>
                  <a:pt x="21600" y="16757"/>
                </a:lnTo>
                <a:lnTo>
                  <a:pt x="21600" y="4842"/>
                </a:lnTo>
                <a:lnTo>
                  <a:pt x="16755"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9"/>
          <p:cNvSpPr/>
          <p:nvPr/>
        </p:nvSpPr>
        <p:spPr>
          <a:xfrm>
            <a:off x="19085585" y="9479431"/>
            <a:ext cx="12701" cy="12701"/>
          </a:xfrm>
          <a:custGeom>
            <a:rect l="l" t="t" r="r" b="b"/>
            <a:pathLst>
              <a:path w="21600" h="21600" extrusionOk="0">
                <a:moveTo>
                  <a:pt x="16719" y="0"/>
                </a:moveTo>
                <a:lnTo>
                  <a:pt x="4833" y="0"/>
                </a:lnTo>
                <a:lnTo>
                  <a:pt x="0" y="4814"/>
                </a:lnTo>
                <a:lnTo>
                  <a:pt x="0" y="16739"/>
                </a:lnTo>
                <a:lnTo>
                  <a:pt x="4833" y="21600"/>
                </a:lnTo>
                <a:lnTo>
                  <a:pt x="16719" y="21600"/>
                </a:lnTo>
                <a:lnTo>
                  <a:pt x="21600" y="16739"/>
                </a:lnTo>
                <a:lnTo>
                  <a:pt x="21600" y="4814"/>
                </a:lnTo>
                <a:lnTo>
                  <a:pt x="1671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9"/>
          <p:cNvSpPr/>
          <p:nvPr/>
        </p:nvSpPr>
        <p:spPr>
          <a:xfrm>
            <a:off x="19237389" y="9479427"/>
            <a:ext cx="12701" cy="12701"/>
          </a:xfrm>
          <a:custGeom>
            <a:rect l="l" t="t" r="r" b="b"/>
            <a:pathLst>
              <a:path w="21600" h="21600" extrusionOk="0">
                <a:moveTo>
                  <a:pt x="17980" y="0"/>
                </a:moveTo>
                <a:lnTo>
                  <a:pt x="3550" y="0"/>
                </a:lnTo>
                <a:lnTo>
                  <a:pt x="0" y="3598"/>
                </a:lnTo>
                <a:lnTo>
                  <a:pt x="0" y="17996"/>
                </a:lnTo>
                <a:lnTo>
                  <a:pt x="3550" y="21600"/>
                </a:lnTo>
                <a:lnTo>
                  <a:pt x="17980" y="21600"/>
                </a:lnTo>
                <a:lnTo>
                  <a:pt x="21600" y="17996"/>
                </a:lnTo>
                <a:lnTo>
                  <a:pt x="21600" y="3598"/>
                </a:lnTo>
                <a:lnTo>
                  <a:pt x="1798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9"/>
          <p:cNvSpPr/>
          <p:nvPr/>
        </p:nvSpPr>
        <p:spPr>
          <a:xfrm>
            <a:off x="17871137"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9"/>
          <p:cNvSpPr/>
          <p:nvPr/>
        </p:nvSpPr>
        <p:spPr>
          <a:xfrm>
            <a:off x="18022939" y="9631231"/>
            <a:ext cx="12701" cy="12701"/>
          </a:xfrm>
          <a:custGeom>
            <a:rect l="l" t="t" r="r" b="b"/>
            <a:pathLst>
              <a:path w="21600" h="21600" extrusionOk="0">
                <a:moveTo>
                  <a:pt x="18013" y="0"/>
                </a:moveTo>
                <a:lnTo>
                  <a:pt x="3579" y="0"/>
                </a:lnTo>
                <a:lnTo>
                  <a:pt x="0" y="3591"/>
                </a:lnTo>
                <a:lnTo>
                  <a:pt x="0" y="18000"/>
                </a:lnTo>
                <a:lnTo>
                  <a:pt x="3579" y="21600"/>
                </a:lnTo>
                <a:lnTo>
                  <a:pt x="18013" y="21600"/>
                </a:lnTo>
                <a:lnTo>
                  <a:pt x="21600" y="18000"/>
                </a:lnTo>
                <a:lnTo>
                  <a:pt x="21600" y="3591"/>
                </a:lnTo>
                <a:lnTo>
                  <a:pt x="1801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9"/>
          <p:cNvSpPr/>
          <p:nvPr/>
        </p:nvSpPr>
        <p:spPr>
          <a:xfrm>
            <a:off x="18174751"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9"/>
          <p:cNvSpPr/>
          <p:nvPr/>
        </p:nvSpPr>
        <p:spPr>
          <a:xfrm>
            <a:off x="18326557" y="9631226"/>
            <a:ext cx="12701" cy="12701"/>
          </a:xfrm>
          <a:custGeom>
            <a:rect l="l" t="t" r="r" b="b"/>
            <a:pathLst>
              <a:path w="21600" h="21600" extrusionOk="0">
                <a:moveTo>
                  <a:pt x="16763" y="0"/>
                </a:moveTo>
                <a:lnTo>
                  <a:pt x="4780" y="0"/>
                </a:lnTo>
                <a:lnTo>
                  <a:pt x="0" y="4848"/>
                </a:lnTo>
                <a:lnTo>
                  <a:pt x="0" y="16805"/>
                </a:lnTo>
                <a:lnTo>
                  <a:pt x="4780" y="21600"/>
                </a:lnTo>
                <a:lnTo>
                  <a:pt x="16763" y="21600"/>
                </a:lnTo>
                <a:lnTo>
                  <a:pt x="21600" y="16805"/>
                </a:lnTo>
                <a:lnTo>
                  <a:pt x="21600" y="4848"/>
                </a:lnTo>
                <a:lnTo>
                  <a:pt x="1676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9"/>
          <p:cNvSpPr/>
          <p:nvPr/>
        </p:nvSpPr>
        <p:spPr>
          <a:xfrm>
            <a:off x="18478354" y="9631236"/>
            <a:ext cx="12701" cy="12701"/>
          </a:xfrm>
          <a:custGeom>
            <a:rect l="l" t="t" r="r" b="b"/>
            <a:pathLst>
              <a:path w="21600" h="21600" extrusionOk="0">
                <a:moveTo>
                  <a:pt x="16786" y="0"/>
                </a:moveTo>
                <a:lnTo>
                  <a:pt x="4861" y="0"/>
                </a:lnTo>
                <a:lnTo>
                  <a:pt x="0" y="4809"/>
                </a:lnTo>
                <a:lnTo>
                  <a:pt x="0" y="16738"/>
                </a:lnTo>
                <a:lnTo>
                  <a:pt x="4861" y="21600"/>
                </a:lnTo>
                <a:lnTo>
                  <a:pt x="16786" y="21600"/>
                </a:lnTo>
                <a:lnTo>
                  <a:pt x="21600" y="16738"/>
                </a:lnTo>
                <a:lnTo>
                  <a:pt x="21600" y="4809"/>
                </a:lnTo>
                <a:lnTo>
                  <a:pt x="167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9"/>
          <p:cNvSpPr/>
          <p:nvPr/>
        </p:nvSpPr>
        <p:spPr>
          <a:xfrm>
            <a:off x="18630171" y="9631226"/>
            <a:ext cx="12701" cy="12701"/>
          </a:xfrm>
          <a:custGeom>
            <a:rect l="l" t="t" r="r" b="b"/>
            <a:pathLst>
              <a:path w="21600" h="21600" extrusionOk="0">
                <a:moveTo>
                  <a:pt x="16738" y="0"/>
                </a:moveTo>
                <a:lnTo>
                  <a:pt x="4780" y="0"/>
                </a:lnTo>
                <a:lnTo>
                  <a:pt x="0" y="4848"/>
                </a:lnTo>
                <a:lnTo>
                  <a:pt x="0" y="16805"/>
                </a:lnTo>
                <a:lnTo>
                  <a:pt x="4780" y="21600"/>
                </a:lnTo>
                <a:lnTo>
                  <a:pt x="16738" y="21600"/>
                </a:lnTo>
                <a:lnTo>
                  <a:pt x="21600" y="16805"/>
                </a:lnTo>
                <a:lnTo>
                  <a:pt x="21600" y="4848"/>
                </a:lnTo>
                <a:lnTo>
                  <a:pt x="167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9"/>
          <p:cNvSpPr/>
          <p:nvPr/>
        </p:nvSpPr>
        <p:spPr>
          <a:xfrm>
            <a:off x="18781979" y="9631236"/>
            <a:ext cx="12701" cy="12701"/>
          </a:xfrm>
          <a:custGeom>
            <a:rect l="l" t="t" r="r" b="b"/>
            <a:pathLst>
              <a:path w="21600" h="21600" extrusionOk="0">
                <a:moveTo>
                  <a:pt x="16718" y="0"/>
                </a:moveTo>
                <a:lnTo>
                  <a:pt x="4802" y="0"/>
                </a:lnTo>
                <a:lnTo>
                  <a:pt x="0" y="4867"/>
                </a:lnTo>
                <a:lnTo>
                  <a:pt x="0" y="16729"/>
                </a:lnTo>
                <a:lnTo>
                  <a:pt x="4802" y="21600"/>
                </a:lnTo>
                <a:lnTo>
                  <a:pt x="16718" y="21600"/>
                </a:lnTo>
                <a:lnTo>
                  <a:pt x="21600" y="16729"/>
                </a:lnTo>
                <a:lnTo>
                  <a:pt x="21600" y="4867"/>
                </a:lnTo>
                <a:lnTo>
                  <a:pt x="1671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9"/>
          <p:cNvSpPr/>
          <p:nvPr/>
        </p:nvSpPr>
        <p:spPr>
          <a:xfrm>
            <a:off x="18933771" y="9631231"/>
            <a:ext cx="12701" cy="12701"/>
          </a:xfrm>
          <a:custGeom>
            <a:rect l="l" t="t" r="r" b="b"/>
            <a:pathLst>
              <a:path w="21600" h="21600" extrusionOk="0">
                <a:moveTo>
                  <a:pt x="17942" y="0"/>
                </a:moveTo>
                <a:lnTo>
                  <a:pt x="3658" y="0"/>
                </a:lnTo>
                <a:lnTo>
                  <a:pt x="0" y="3591"/>
                </a:lnTo>
                <a:lnTo>
                  <a:pt x="0" y="18000"/>
                </a:lnTo>
                <a:lnTo>
                  <a:pt x="3658" y="21600"/>
                </a:lnTo>
                <a:lnTo>
                  <a:pt x="17942" y="21600"/>
                </a:lnTo>
                <a:lnTo>
                  <a:pt x="21600" y="18000"/>
                </a:lnTo>
                <a:lnTo>
                  <a:pt x="21600" y="3591"/>
                </a:lnTo>
                <a:lnTo>
                  <a:pt x="1794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9"/>
          <p:cNvSpPr/>
          <p:nvPr/>
        </p:nvSpPr>
        <p:spPr>
          <a:xfrm>
            <a:off x="19085582" y="9631230"/>
            <a:ext cx="12701" cy="12701"/>
          </a:xfrm>
          <a:custGeom>
            <a:rect l="l" t="t" r="r" b="b"/>
            <a:pathLst>
              <a:path w="21600" h="21600" extrusionOk="0">
                <a:moveTo>
                  <a:pt x="18090" y="0"/>
                </a:moveTo>
                <a:lnTo>
                  <a:pt x="3510" y="0"/>
                </a:lnTo>
                <a:lnTo>
                  <a:pt x="0" y="3591"/>
                </a:lnTo>
                <a:lnTo>
                  <a:pt x="0" y="17983"/>
                </a:lnTo>
                <a:lnTo>
                  <a:pt x="3510" y="21600"/>
                </a:lnTo>
                <a:lnTo>
                  <a:pt x="18090" y="21600"/>
                </a:lnTo>
                <a:lnTo>
                  <a:pt x="21600" y="17983"/>
                </a:lnTo>
                <a:lnTo>
                  <a:pt x="21600" y="3591"/>
                </a:lnTo>
                <a:lnTo>
                  <a:pt x="18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9"/>
          <p:cNvSpPr txBox="1"/>
          <p:nvPr/>
        </p:nvSpPr>
        <p:spPr>
          <a:xfrm>
            <a:off x="1675348" y="851343"/>
            <a:ext cx="16803002" cy="10710592"/>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6000"/>
              <a:buFont typeface="Century Gothic"/>
              <a:buNone/>
              <a:defRPr sz="6000" b="1">
                <a:solidFill>
                  <a:srgbClr val="FFFFFF"/>
                </a:solidFill>
                <a:latin typeface="Century Gothic"/>
                <a:ea typeface="Century Gothic"/>
                <a:cs typeface="Century Gothic"/>
                <a:sym typeface="Century Gothic"/>
              </a:defRPr>
            </a:pPr>
            <a:r>
              <a:t>Qui sont les entraîneurs? </a:t>
            </a: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a:p>
            <a:pPr marL="571500" marR="0" lvl="0" indent="-571500" algn="l" rtl="0">
              <a:lnSpc>
                <a:spcPct val="100000"/>
              </a:lnSpc>
              <a:spcBef>
                <a:spcPct val="0"/>
              </a:spcBef>
              <a:spcAft>
                <a:spcPct val="0"/>
              </a:spcAft>
              <a:buClr>
                <a:schemeClr val="lt1"/>
              </a:buClr>
              <a:buSzPts val="3600"/>
              <a:buFont typeface="Arial"/>
              <a:buChar char="•"/>
              <a:defRPr sz="3600">
                <a:solidFill>
                  <a:schemeClr val="lt1"/>
                </a:solidFill>
                <a:latin typeface="Century Gothic"/>
                <a:ea typeface="Century Gothic"/>
                <a:cs typeface="Century Gothic"/>
                <a:sym typeface="Century Gothic"/>
              </a:defRPr>
            </a:pPr>
            <a:r>
              <a:t>Les entraîneurs peuvent être partenaires de l’événement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 organisateurs</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 mais il est important que les deux entraîneurs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(par session) viennent d’horizons différents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et des domaines afin de fournir aux participants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avec une expérience de différents domaines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(Par exemple design, graphisme, technologie, art numérique,</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experts en théâtre et acteurs). </a:t>
            </a:r>
          </a:p>
          <a:p>
            <a:pPr marL="0" marR="0" lvl="0" indent="0" algn="l" rtl="0">
              <a:lnSpc>
                <a:spcPct val="100000"/>
              </a:lnSpc>
              <a:spcBef>
                <a:spcPct val="0"/>
              </a:spcBef>
              <a:spcAft>
                <a:spcPct val="0"/>
              </a:spcAft>
              <a:buClr>
                <a:srgbClr val="FFFFFF"/>
              </a:buClr>
              <a:buSzPts val="3600"/>
              <a:buFont typeface="Calibri"/>
              <a:buNone/>
            </a:pPr>
            <a:endParaRPr sz="3600" b="0" i="0" u="none" strike="noStrike" cap="none">
              <a:solidFill>
                <a:schemeClr val="lt1"/>
              </a:solidFill>
              <a:latin typeface="Century Gothic"/>
              <a:ea typeface="Century Gothic"/>
              <a:cs typeface="Century Gothic"/>
              <a:sym typeface="Century Gothic"/>
            </a:endParaRPr>
          </a:p>
          <a:p>
            <a:pPr marL="571500" marR="0" lvl="0" indent="-571500" algn="l" rtl="0">
              <a:lnSpc>
                <a:spcPct val="100000"/>
              </a:lnSpc>
              <a:spcBef>
                <a:spcPct val="0"/>
              </a:spcBef>
              <a:spcAft>
                <a:spcPct val="0"/>
              </a:spcAft>
              <a:buClr>
                <a:schemeClr val="lt1"/>
              </a:buClr>
              <a:buSzPts val="3600"/>
              <a:buFont typeface="Arial"/>
              <a:buChar char="•"/>
              <a:defRPr sz="3600">
                <a:solidFill>
                  <a:schemeClr val="lt1"/>
                </a:solidFill>
                <a:latin typeface="Century Gothic"/>
                <a:ea typeface="Century Gothic"/>
                <a:cs typeface="Century Gothic"/>
                <a:sym typeface="Century Gothic"/>
              </a:defRPr>
            </a:pPr>
            <a:r>
              <a:t> Un travail de groupe avec des entraîneurs peut être organisé</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 D’une manière que les entraîneurs ont des positions fixes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et les groupes changent d’endroits autour des entraîneurs, ou l’autre </a:t>
            </a:r>
          </a:p>
          <a:p>
            <a:pPr marL="0" marR="0" lvl="0" indent="0" algn="l" rtl="0">
              <a:lnSpc>
                <a:spcPct val="100000"/>
              </a:lnSpc>
              <a:spcBef>
                <a:spcPct val="0"/>
              </a:spcBef>
              <a:spcAft>
                <a:spcPct val="0"/>
              </a:spcAft>
              <a:buClr>
                <a:schemeClr val="lt1"/>
              </a:buClr>
              <a:buSzPts val="3600"/>
              <a:buFont typeface="Century Gothic"/>
              <a:buNone/>
              <a:defRPr sz="3600">
                <a:solidFill>
                  <a:schemeClr val="lt1"/>
                </a:solidFill>
                <a:latin typeface="Century Gothic"/>
                <a:ea typeface="Century Gothic"/>
                <a:cs typeface="Century Gothic"/>
                <a:sym typeface="Century Gothic"/>
              </a:defRPr>
            </a:pPr>
            <a:r>
              <a:t>tout autour, en fonction des possibilités de lieu. </a:t>
            </a:r>
            <a:endParaRPr sz="36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3600"/>
              <a:buFont typeface="Calibri"/>
              <a:buNone/>
            </a:pPr>
            <a:endParaRPr sz="36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ct val="0"/>
              </a:spcBef>
              <a:spcAft>
                <a:spcPct val="0"/>
              </a:spcAft>
              <a:buClr>
                <a:srgbClr val="FFFFFF"/>
              </a:buClr>
              <a:buSzPts val="6000"/>
              <a:buFont typeface="Calibri"/>
              <a:buNone/>
            </a:pPr>
            <a:endParaRPr sz="6000" b="1" i="0" u="none" strike="noStrike" cap="none">
              <a:solidFill>
                <a:srgbClr val="FFFFFF"/>
              </a:solidFill>
              <a:latin typeface="Calibri"/>
              <a:ea typeface="Calibri"/>
              <a:cs typeface="Calibri"/>
              <a:sym typeface="Calibri"/>
            </a:endParaRPr>
          </a:p>
        </p:txBody>
      </p:sp>
      <p:sp>
        <p:nvSpPr>
          <p:cNvPr id="2281" name="Google Shape;2281;p9"/>
          <p:cNvSpPr txBox="1"/>
          <p:nvPr/>
        </p:nvSpPr>
        <p:spPr>
          <a:xfrm>
            <a:off x="1347781" y="2087216"/>
            <a:ext cx="16865685" cy="55396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ct val="0"/>
              </a:spcBef>
              <a:spcAft>
                <a:spcPct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2282" name="Google Shape;2282;p9"/>
          <p:cNvPicPr preferRelativeResize="0"/>
          <p:nvPr/>
        </p:nvPicPr>
        <p:blipFill>
          <a:blip r:embed="rId25">
            <a:alphaModFix/>
          </a:blip>
          <a:stretch>
            <a:fillRect/>
          </a:stretch>
        </p:blipFill>
        <p:spPr>
          <a:xfrm>
            <a:off x="15266308" y="1274269"/>
            <a:ext cx="4504274" cy="3684187"/>
          </a:xfrm>
          <a:prstGeom prst="rect">
            <a:avLst/>
          </a:prstGeom>
          <a:noFill/>
          <a:ln>
            <a:noFill/>
          </a:ln>
        </p:spPr>
      </p:pic>
    </p:spTree>
  </p:cSld>
  <p:clrMapOvr>
    <a:masterClrMapping/>
  </p:clrMapOvr>
  <p:transition/>
  <p:timing/>
</p:sld>
</file>

<file path=ppt/tags/tag1.xml><?xml version="1.0" encoding="utf-8"?>
<p:tagLst xmlns:p="http://schemas.openxmlformats.org/presentationml/2006/main">
  <p:tag name="AS_NET" val="6.0.13"/>
  <p:tag name="AS_OS" val="Unix 5.15.0.1036"/>
  <p:tag name="AS_RELEASE_DATE" val="2021.05.14"/>
  <p:tag name="AS_TITLE" val="Aspose.Slides for .NET Standard 2.0"/>
  <p:tag name="AS_VERSION" val="21.5"/>
</p:tagLst>
</file>

<file path=ppt/theme/theme1.xml><?xml version="1.0" encoding="utf-8"?>
<a:theme xmlns:r="http://schemas.openxmlformats.org/officeDocument/2006/relationships"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Custom</PresentationFormat>
  <Paragraphs>115</Paragraphs>
  <Slides>24</Slides>
  <Notes>24</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24</vt:i4>
      </vt:variant>
    </vt:vector>
  </HeadingPairs>
  <TitlesOfParts>
    <vt:vector baseType="lpstr" size="29">
      <vt:lpstr>Arial</vt:lpstr>
      <vt:lpstr>Calibri</vt:lpstr>
      <vt:lpstr>Century Gothic</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t:lpstr>
      <vt:lpstr>PowerPoint Presentation</vt:lpstr>
      <vt:lpstr>E</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PROFESSIONAL</dc:creator>
  <cp:lastModifiedBy>NANKOVA-NEYKOVA Aneliya (LAE-Teacher)</cp:lastModifiedBy>
  <cp:revision>1</cp:revision>
  <dcterms:modified xsi:type="dcterms:W3CDTF">2023-09-29T07:42:05Z</dcterms:modified>
</cp:coreProperties>
</file>