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vnS3icNtfQOelE7WXUHo4dK01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PROFESSEUR POUR UNE JOURNÉE!</a:t>
            </a: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VOUS ÊTES UN ÉLÈVE D’UN LYCÉE SCIENTIFIQUE. 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>VOTRE CLASSE A ÉTÉ INVITÉE À UNE CLASSE D’ÉLÈVES DE 13 ANS QUI DOIVENT ENCORE CHOISIR L’ÉCOLE SECONDAIRE À LAQUELLE ALLER.</a:t>
            </a: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367" y="3887788"/>
            <a:ext cx="3473449" cy="260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PROFESSEUR POUR UNE JOURNÉE!</a:t>
            </a: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2"/>
            </a:pPr>
            <a:r>
              <a:t>VOTRE OBJECTIF EST D’EXPLIQUER À TOUS LES ÉLÈVES POURQUOI LES MATIÈRES À VAPEUR SONT IMPORTANTES.					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>					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956" y="3217017"/>
            <a:ext cx="4933244" cy="295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PROFESSEUR POUR UNE JOURNÉE!</a:t>
            </a: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3"/>
            </a:pPr>
            <a:r>
              <a:t>QUELLES SONT LES RAISONS QUI VOUS ONT MOTIVÉ PERSONNELLEMENT QUI ONT CONDUIT À VOTRE CHOIX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777" y="3641444"/>
            <a:ext cx="5184421" cy="285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PROFESSEUR POUR UNE JOURNÉE!</a:t>
            </a:r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4"/>
            </a:pPr>
            <a:r>
              <a:t>IL Y A UN STÉRÉOTYPE SUR LES RÉSULTATS DES GARÇONS À LA VAPEUR EN RAISON DE LEUR ESPRIT RAPIDE, TANDIS QUE LES FILLES DOIVENT S’ENGAGER ET FAIRE DES EFFORTS CONSTANTS. 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3821" y="3140660"/>
            <a:ext cx="5618339" cy="317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PROFESSEUR POUR UNE JOURNÉE!</a:t>
            </a:r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5"/>
            </a:pPr>
            <a:r>
              <a:t>TROUVER AU MOINS 4 RAISONS D’ENCOURAGER LES ÉLÈVES, EN PARTICULIER LES FILLES, À SUIVRE UN COURS D’ÉDUCATION À LA VAPEUR. </a:t>
            </a: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490" y="3428999"/>
            <a:ext cx="3254198" cy="243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PROFESSEUR POUR UNE JOURNÉE!</a:t>
            </a:r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6"/>
            </a:pPr>
            <a:r>
              <a:t>APPORTEZ-LEUR DES EXEMPLES QUI VOUS VIENNENT À L’ESPRIT OU LE RÉSULTAT DES ATELIERS DÉJÀ RÉALISÉS DANS LA CLASSE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>	(E.G. MONTRE DES VIDÉOS, DES INTERVIEWS, DES FILMS)</a:t>
            </a: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335" y="3194754"/>
            <a:ext cx="4166042" cy="35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2023-03-08T15:47:26Z</dcterms:created>
  <dc:creator>consuelo surian</dc:creator>
</cp:coreProperties>
</file>