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HEKTPwu3B0stmoEvB8J8DkN4T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56515" y="1757361"/>
            <a:ext cx="106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ct val="100000"/>
              <a:buFont typeface="Aharoni"/>
              <a:buNone/>
              <a:defRPr sz="149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Comme </a:t>
            </a:r>
            <a:r>
              <a:rPr dirty="0" err="1"/>
              <a:t>une</a:t>
            </a:r>
            <a:r>
              <a:rPr dirty="0"/>
              <a:t> fille 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" y="3906839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000"/>
              <a:buNone/>
              <a:defRPr sz="4000" b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Walt envisage les stéréotypes dans l’éducation STEAM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 title="Super Bowl 2015: Always 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416" y="8507"/>
            <a:ext cx="9829320" cy="684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225911" y="784379"/>
            <a:ext cx="11963463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Sur une page blanche, considérez et écrivez: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1. Ce que ça t’a fait sentir.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2. Ce qui affecte les attitudes des filles envers elles-mêmes.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l="12998" r="14255" b="-238"/>
          <a:stretch/>
        </p:blipFill>
        <p:spPr>
          <a:xfrm>
            <a:off x="6564" y="0"/>
            <a:ext cx="4988943" cy="68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 txBox="1"/>
          <p:nvPr/>
        </p:nvSpPr>
        <p:spPr>
          <a:xfrm>
            <a:off x="6407613" y="540089"/>
            <a:ext cx="596347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L’annonce LEGO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Quelle année? </a:t>
            </a:r>
          </a:p>
        </p:txBody>
      </p:sp>
      <p:sp>
        <p:nvSpPr>
          <p:cNvPr id="152" name="Google Shape;152;p12"/>
          <p:cNvSpPr txBox="1"/>
          <p:nvPr/>
        </p:nvSpPr>
        <p:spPr>
          <a:xfrm>
            <a:off x="6343228" y="3948147"/>
            <a:ext cx="538369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1981</a:t>
            </a:r>
            <a:endParaRPr sz="9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3" descr="A picture containing text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89" y="309706"/>
            <a:ext cx="3404559" cy="313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 descr="A picture containing text, screenshot  Description automatically generated"/>
          <p:cNvPicPr preferRelativeResize="0"/>
          <p:nvPr/>
        </p:nvPicPr>
        <p:blipFill rotWithShape="1">
          <a:blip r:embed="rId4">
            <a:alphaModFix/>
          </a:blip>
          <a:srcRect l="110" t="16190" r="951" b="14961"/>
          <a:stretch/>
        </p:blipFill>
        <p:spPr>
          <a:xfrm>
            <a:off x="6090247" y="159586"/>
            <a:ext cx="3917177" cy="272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 descr="A picture containing calendar  Description automatically generated"/>
          <p:cNvPicPr preferRelativeResize="0"/>
          <p:nvPr/>
        </p:nvPicPr>
        <p:blipFill rotWithShape="1">
          <a:blip r:embed="rId5">
            <a:alphaModFix/>
          </a:blip>
          <a:srcRect t="7062" r="282" b="-282"/>
          <a:stretch/>
        </p:blipFill>
        <p:spPr>
          <a:xfrm>
            <a:off x="540590" y="3595779"/>
            <a:ext cx="3634609" cy="338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/>
        </p:nvSpPr>
        <p:spPr>
          <a:xfrm>
            <a:off x="6093498" y="3094257"/>
            <a:ext cx="606286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Quelques produits Lego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Quelle année?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6098812" y="5285241"/>
            <a:ext cx="538369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 descr="A picture containing text, person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86" y="5595"/>
            <a:ext cx="10262558" cy="684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 txBox="1"/>
          <p:nvPr/>
        </p:nvSpPr>
        <p:spPr>
          <a:xfrm>
            <a:off x="4172559" y="504457"/>
            <a:ext cx="3605903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C’est la même fille 33 ans plus tard.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qu’elle veut dire?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68" name="Google Shape;168;p14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880000">
            <a:off x="6487064" y="1692215"/>
            <a:ext cx="1360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993599" y="865140"/>
            <a:ext cx="1010665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Aharoni"/>
                <a:ea typeface="Aharoni"/>
                <a:cs typeface="Aharoni"/>
                <a:sym typeface="Aharoni"/>
              </a:defRPr>
            </a:pPr>
            <a:r>
              <a:rPr>
                <a:solidFill>
                  <a:srgbClr val="7F7F7F"/>
                </a:solidFill>
              </a:rPr>
              <a:t>Regardez la </a:t>
            </a:r>
            <a:r>
              <a:rPr>
                <a:solidFill>
                  <a:srgbClr val="757070"/>
                </a:solidFill>
              </a:rPr>
              <a:t>prochaine</a:t>
            </a:r>
            <a:r>
              <a:rPr>
                <a:solidFill>
                  <a:srgbClr val="7F7F7F"/>
                </a:solidFill>
              </a:rPr>
              <a:t> annonce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Aharoni"/>
                <a:ea typeface="Aharoni"/>
                <a:cs typeface="Aharoni"/>
                <a:sym typeface="Aharoni"/>
              </a:defRPr>
            </a:pPr>
            <a:r>
              <a:rPr>
                <a:solidFill>
                  <a:srgbClr val="7F7F7F"/>
                </a:solidFill>
              </a:rPr>
              <a:t>Considérer son mérite comme une </a:t>
            </a:r>
            <a:r>
              <a:rPr>
                <a:solidFill>
                  <a:schemeClr val="accent2"/>
                </a:solidFill>
              </a:rPr>
              <a:t>rupture des stéréotypes</a:t>
            </a:r>
            <a:endParaRPr sz="3600">
              <a:solidFill>
                <a:schemeClr val="accent2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 title="Imagine The Possibilities | @Barb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67" y="80394"/>
            <a:ext cx="10778225" cy="671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584471" y="1503683"/>
            <a:ext cx="1124403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De quelle manière brise-t-elle les stéréotypes?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que vous changeriez pour le rendre encore meilleur?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/>
        </p:nvSpPr>
        <p:spPr>
          <a:xfrm>
            <a:off x="318177" y="825134"/>
            <a:ext cx="1134904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L’annonce suivante a été interdite au Royaume-Uni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POURQUOI?</a:t>
            </a:r>
            <a:r>
              <a: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title="The VW eGolf Commerc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5547" y="152280"/>
            <a:ext cx="7917130" cy="659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291548" y="551910"/>
            <a:ext cx="103499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que STEAM?</a:t>
            </a:r>
          </a:p>
        </p:txBody>
      </p:sp>
      <p:sp>
        <p:nvSpPr>
          <p:cNvPr id="91" name="Google Shape;91;p2"/>
          <p:cNvSpPr txBox="1"/>
          <p:nvPr/>
        </p:nvSpPr>
        <p:spPr>
          <a:xfrm>
            <a:off x="291548" y="2251842"/>
            <a:ext cx="2186609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Science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Technologie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Ingénierie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Arts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Mathématiques</a:t>
            </a: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5974" y="2167912"/>
            <a:ext cx="9377000" cy="413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130957" y="965781"/>
            <a:ext cx="11918202" cy="55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Tâche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Faites une affiche publicitaire pour un jouet qui est généralement commercialisé à un sexe.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Rendre l’annonce non stéréotypée.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546651" y="463826"/>
            <a:ext cx="101710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Suivi</a:t>
            </a:r>
          </a:p>
        </p:txBody>
      </p:sp>
      <p:sp>
        <p:nvSpPr>
          <p:cNvPr id="204" name="Google Shape;204;p21"/>
          <p:cNvSpPr txBox="1"/>
          <p:nvPr/>
        </p:nvSpPr>
        <p:spPr>
          <a:xfrm>
            <a:off x="549777" y="1785605"/>
            <a:ext cx="1156908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Organiser un débat.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La motion: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Les garçons sont plus intéressés par les STIM que les filles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357809" y="331304"/>
            <a:ext cx="11065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«Comme une fille» </a:t>
            </a:r>
          </a:p>
        </p:txBody>
      </p:sp>
      <p:sp>
        <p:nvSpPr>
          <p:cNvPr id="98" name="Google Shape;98;p3"/>
          <p:cNvSpPr txBox="1"/>
          <p:nvPr/>
        </p:nvSpPr>
        <p:spPr>
          <a:xfrm>
            <a:off x="357809" y="1694604"/>
            <a:ext cx="1151613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qui te vient dans la tête?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que cela signifie?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Réfléchissez pendant quelques secondes... </a:t>
            </a:r>
          </a:p>
        </p:txBody>
      </p:sp>
      <p:sp>
        <p:nvSpPr>
          <p:cNvPr id="99" name="Google Shape;99;p3"/>
          <p:cNvSpPr txBox="1"/>
          <p:nvPr/>
        </p:nvSpPr>
        <p:spPr>
          <a:xfrm>
            <a:off x="357809" y="4364577"/>
            <a:ext cx="10489096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400"/>
              <a:buFont typeface="Aharoni"/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Maintenant, vous avez 2 minutes pour écrire quelques mots que vous associez à être comme une fille.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57809" y="569843"/>
            <a:ext cx="11065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«Comme un garçon» </a:t>
            </a:r>
          </a:p>
        </p:txBody>
      </p:sp>
      <p:sp>
        <p:nvSpPr>
          <p:cNvPr id="105" name="Google Shape;105;p4"/>
          <p:cNvSpPr txBox="1"/>
          <p:nvPr/>
        </p:nvSpPr>
        <p:spPr>
          <a:xfrm>
            <a:off x="357809" y="2133173"/>
            <a:ext cx="1151613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que cela signifie?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Réfléchissez pendant quelques secondes... </a:t>
            </a:r>
          </a:p>
        </p:txBody>
      </p:sp>
      <p:sp>
        <p:nvSpPr>
          <p:cNvPr id="106" name="Google Shape;106;p4"/>
          <p:cNvSpPr txBox="1"/>
          <p:nvPr/>
        </p:nvSpPr>
        <p:spPr>
          <a:xfrm>
            <a:off x="357809" y="4253947"/>
            <a:ext cx="10137913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400"/>
              <a:buFont typeface="Aharoni"/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Maintenant, vous avez 2 minutes pour écrire quelques mots que vous associez à être comme un garçon.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318052" y="1017291"/>
            <a:ext cx="115558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Comparez et contrastez vos deux listes</a:t>
            </a:r>
          </a:p>
        </p:txBody>
      </p:sp>
      <p:sp>
        <p:nvSpPr>
          <p:cNvPr id="112" name="Google Shape;112;p5"/>
          <p:cNvSpPr txBox="1"/>
          <p:nvPr/>
        </p:nvSpPr>
        <p:spPr>
          <a:xfrm>
            <a:off x="637854" y="2863601"/>
            <a:ext cx="1091979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Quels mots apparaissaient sur les deux listes?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76717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76717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Discutez avec ceux qui vous entourent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74" y="1179444"/>
            <a:ext cx="11900451" cy="546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45774" y="304800"/>
            <a:ext cx="11251096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Regardez le graphique suivant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73" y="1436875"/>
            <a:ext cx="10704253" cy="4917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311425" y="503583"/>
            <a:ext cx="127883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Quels messages sont communiqués ici?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/>
        </p:nvSpPr>
        <p:spPr>
          <a:xfrm>
            <a:off x="848139" y="1020418"/>
            <a:ext cx="1032344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Qu’est-ce que les stéréotypes?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305338" y="3429000"/>
            <a:ext cx="940904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Penser — Paire — Partager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 descr="Text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17" y="46870"/>
            <a:ext cx="11182709" cy="674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Widescreen</PresentationFormat>
  <Paragraphs>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Aharoni</vt:lpstr>
      <vt:lpstr>Arial</vt:lpstr>
      <vt:lpstr>Calibri</vt:lpstr>
      <vt:lpstr>Office Theme</vt:lpstr>
      <vt:lpstr>Comme une fille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A Girl </dc:title>
  <dc:creator>BRENNAN Catherine (LAE-Teacher)</dc:creator>
  <cp:lastModifiedBy>NANKOVA-NEYKOVA Aneliya (LAE-Teacher)</cp:lastModifiedBy>
  <cp:revision>2</cp:revision>
  <dcterms:created xsi:type="dcterms:W3CDTF">2022-11-13T19:13:25Z</dcterms:created>
  <dcterms:modified xsi:type="dcterms:W3CDTF">2023-06-20T16:56:11Z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0x0101000E71F39E9FD4AA49B46C710C33F702E2</vt:lpwstr>
  </property>
</Properties>
</file>