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5-->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12192000" cy="6858000"/>
  <p:notesSz cx="6858000" cy="9144000"/>
  <p:embeddedFontLst>
    <p:embeddedFont>
      <p:font typeface="Arial Black" panose="020B0604020202020204" pitchFamily="34" charset="0"/>
      <p:regular r:id="rId47"/>
      <p:bold r:id="rId48"/>
    </p:embeddedFont>
    <p:embeddedFont>
      <p:font typeface="Calibri" panose="020F0502020204030204" pitchFamily="34" charset="0"/>
      <p:regular r:id="rId49"/>
      <p:bold r:id="rId50"/>
      <p:italic r:id="rId51"/>
      <p:boldItalic r:id="rId52"/>
    </p:embeddedFont>
    <p:embeddedFont>
      <p:font typeface="Century Gothic" panose="020B0502020202020204" pitchFamily="34" charset="0"/>
      <p:regular r:id="rId53"/>
      <p:bold r:id="rId54"/>
      <p:italic r:id="rId55"/>
      <p:boldItalic r:id="rId56"/>
    </p:embeddedFont>
    <p:embeddedFont>
      <p:font typeface="Lato" panose="020F0502020204030203" pitchFamily="34" charset="0"/>
      <p:regular r:id="rId57"/>
      <p:bold r:id="rId58"/>
      <p:italic r:id="rId59"/>
      <p:boldItalic r:id="rId60"/>
    </p:embeddedFont>
    <p:embeddedFont>
      <p:font typeface="Quattrocento Sans" panose="020B0502050000020003" pitchFamily="34" charset="0"/>
      <p:regular r:id="rId61"/>
      <p:bold r:id="rId62"/>
      <p:italic r:id="rId63"/>
      <p:boldItalic r:id="rId64"/>
    </p:embeddedFont>
    <p:embeddedFont>
      <p:font typeface="Roboto" panose="02000000000000000000" pitchFamily="2" charset="0"/>
      <p:regular r:id="rId65"/>
      <p:bold r:id="rId66"/>
      <p:italic r:id="rId67"/>
      <p:boldItalic r:id="rId69"/>
    </p:embeddedFont>
  </p:embeddedFontLst>
  <p:custDataLst>
    <p:tags r:id="rId46"/>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1DNJOVBoywieEVo1h6gaZil/Sig=="/>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tags" Target="tags/tag1.xml" /><Relationship Id="rId47" Type="http://schemas.openxmlformats.org/officeDocument/2006/relationships/font" Target="fonts/font1.fntdata" /><Relationship Id="rId48" Type="http://schemas.openxmlformats.org/officeDocument/2006/relationships/font" Target="fonts/font2.fntdata" /><Relationship Id="rId49" Type="http://schemas.openxmlformats.org/officeDocument/2006/relationships/font" Target="fonts/font3.fntdata" /><Relationship Id="rId5" Type="http://schemas.openxmlformats.org/officeDocument/2006/relationships/slide" Target="slides/slide3.xml" /><Relationship Id="rId50" Type="http://schemas.openxmlformats.org/officeDocument/2006/relationships/font" Target="fonts/font4.fntdata" /><Relationship Id="rId51" Type="http://schemas.openxmlformats.org/officeDocument/2006/relationships/font" Target="fonts/font5.fntdata" /><Relationship Id="rId52" Type="http://schemas.openxmlformats.org/officeDocument/2006/relationships/font" Target="fonts/font6.fntdata" /><Relationship Id="rId53" Type="http://schemas.openxmlformats.org/officeDocument/2006/relationships/font" Target="fonts/font7.fntdata" /><Relationship Id="rId54" Type="http://schemas.openxmlformats.org/officeDocument/2006/relationships/font" Target="fonts/font8.fntdata" /><Relationship Id="rId55" Type="http://schemas.openxmlformats.org/officeDocument/2006/relationships/font" Target="fonts/font9.fntdata" /><Relationship Id="rId56" Type="http://schemas.openxmlformats.org/officeDocument/2006/relationships/font" Target="fonts/font10.fntdata" /><Relationship Id="rId57" Type="http://schemas.openxmlformats.org/officeDocument/2006/relationships/font" Target="fonts/font11.fntdata" /><Relationship Id="rId58" Type="http://schemas.openxmlformats.org/officeDocument/2006/relationships/font" Target="fonts/font12.fntdata" /><Relationship Id="rId59" Type="http://schemas.openxmlformats.org/officeDocument/2006/relationships/font" Target="fonts/font13.fntdata" /><Relationship Id="rId6" Type="http://schemas.openxmlformats.org/officeDocument/2006/relationships/slide" Target="slides/slide4.xml" /><Relationship Id="rId60" Type="http://schemas.openxmlformats.org/officeDocument/2006/relationships/font" Target="fonts/font14.fntdata" /><Relationship Id="rId61" Type="http://schemas.openxmlformats.org/officeDocument/2006/relationships/font" Target="fonts/font15.fntdata" /><Relationship Id="rId62" Type="http://schemas.openxmlformats.org/officeDocument/2006/relationships/font" Target="fonts/font16.fntdata" /><Relationship Id="rId63" Type="http://schemas.openxmlformats.org/officeDocument/2006/relationships/font" Target="fonts/font17.fntdata" /><Relationship Id="rId64" Type="http://schemas.openxmlformats.org/officeDocument/2006/relationships/font" Target="fonts/font18.fntdata" /><Relationship Id="rId65" Type="http://schemas.openxmlformats.org/officeDocument/2006/relationships/font" Target="fonts/font19.fntdata" /><Relationship Id="rId66" Type="http://schemas.openxmlformats.org/officeDocument/2006/relationships/font" Target="fonts/font20.fntdata" /><Relationship Id="rId67" Type="http://schemas.openxmlformats.org/officeDocument/2006/relationships/font" Target="fonts/font21.fntdata" /><Relationship Id="rId68" Type="http://customschemas.google.com/relationships/presentationmetadata" Target="metadata" /><Relationship Id="rId69" Type="http://schemas.openxmlformats.org/officeDocument/2006/relationships/font" Target="fonts/font22.fntdata" /><Relationship Id="rId7" Type="http://schemas.openxmlformats.org/officeDocument/2006/relationships/slide" Target="slides/slide5.xml" /><Relationship Id="rId70" Type="http://schemas.openxmlformats.org/officeDocument/2006/relationships/presProps" Target="presProps.xml" /><Relationship Id="rId71" Type="http://schemas.openxmlformats.org/officeDocument/2006/relationships/viewProps" Target="viewProps.xml" /><Relationship Id="rId72" Type="http://schemas.openxmlformats.org/officeDocument/2006/relationships/theme" Target="theme/theme1.xml" /><Relationship Id="rId73" Type="http://schemas.openxmlformats.org/officeDocument/2006/relationships/tableStyles" Target="tableStyles.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Shape 2"/>
        <p:cNvGrpSpPr/>
        <p:nvPr/>
      </p:nvGrpSpPr>
      <p:grpSpPr>
        <a:xfrm>
          <a:off x="0" y="0"/>
          <a:ext cx="0" cy="0"/>
        </a:xfrm>
      </p:grpSpPr>
      <p:sp>
        <p:nvSpPr>
          <p:cNvPr id="3" name="Google Shape;3;n"/>
          <p:cNvSpPr>
            <a:spLocks noGrp="1" noRot="1" noChangeAspect="1"/>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80"/>
        <p:cNvGrpSpPr/>
        <p:nvPr/>
      </p:nvGrpSpPr>
      <p:grpSpPr>
        <a:xfrm>
          <a:off x="0" y="0"/>
          <a: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82" name="Google Shape;82;p1:notes"/>
          <p:cNvSpPr>
            <a:spLocks noGrp="1" noRot="1" noChangeAspect="1"/>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08"/>
        <p:cNvGrpSpPr/>
        <p:nvPr/>
      </p:nvGrpSpPr>
      <p:grpSpPr>
        <a:xfrm>
          <a:off x="0" y="0"/>
          <a:ext cx="0" cy="0"/>
        </a:xfrm>
      </p:grpSpPr>
      <p:sp>
        <p:nvSpPr>
          <p:cNvPr id="209" name="Google Shape;20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10" name="Google Shape;210;p1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16"/>
        <p:cNvGrpSpPr/>
        <p:nvPr/>
      </p:nvGrpSpPr>
      <p:grpSpPr>
        <a:xfrm>
          <a:off x="0" y="0"/>
          <a:ext cx="0" cy="0"/>
        </a:xfrm>
      </p:grpSpPr>
      <p:sp>
        <p:nvSpPr>
          <p:cNvPr id="217" name="Google Shape;21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18" name="Google Shape;218;p1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24"/>
        <p:cNvGrpSpPr/>
        <p:nvPr/>
      </p:nvGrpSpPr>
      <p:grpSpPr>
        <a:xfrm>
          <a:off x="0" y="0"/>
          <a:ext cx="0" cy="0"/>
        </a:xfrm>
      </p:grpSpPr>
      <p:sp>
        <p:nvSpPr>
          <p:cNvPr id="225" name="Google Shape;22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26" name="Google Shape;226;p1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32"/>
        <p:cNvGrpSpPr/>
        <p:nvPr/>
      </p:nvGrpSpPr>
      <p:grpSpPr>
        <a:xfrm>
          <a:off x="0" y="0"/>
          <a:ext cx="0" cy="0"/>
        </a:xfrm>
      </p:grpSpPr>
      <p:sp>
        <p:nvSpPr>
          <p:cNvPr id="233" name="Google Shape;2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34" name="Google Shape;234;p13: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40"/>
        <p:cNvGrpSpPr/>
        <p:nvPr/>
      </p:nvGrpSpPr>
      <p:grpSpPr>
        <a:xfrm>
          <a:off x="0" y="0"/>
          <a:ext cx="0" cy="0"/>
        </a:xfrm>
      </p:grpSpPr>
      <p:sp>
        <p:nvSpPr>
          <p:cNvPr id="241" name="Google Shape;24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42" name="Google Shape;242;p14: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48"/>
        <p:cNvGrpSpPr/>
        <p:nvPr/>
      </p:nvGrpSpPr>
      <p:grpSpPr>
        <a:xfrm>
          <a:off x="0" y="0"/>
          <a:ext cx="0" cy="0"/>
        </a:xfrm>
      </p:grpSpPr>
      <p:sp>
        <p:nvSpPr>
          <p:cNvPr id="249" name="Google Shape;24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50" name="Google Shape;250;p15: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57"/>
        <p:cNvGrpSpPr/>
        <p:nvPr/>
      </p:nvGrpSpPr>
      <p:grpSpPr>
        <a:xfrm>
          <a:off x="0" y="0"/>
          <a:ext cx="0" cy="0"/>
        </a:xfrm>
      </p:grpSpPr>
      <p:sp>
        <p:nvSpPr>
          <p:cNvPr id="258" name="Google Shape;25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59" name="Google Shape;259;p16: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65"/>
        <p:cNvGrpSpPr/>
        <p:nvPr/>
      </p:nvGrpSpPr>
      <p:grpSpPr>
        <a:xfrm>
          <a:off x="0" y="0"/>
          <a:ext cx="0" cy="0"/>
        </a:xfrm>
      </p:grpSpPr>
      <p:sp>
        <p:nvSpPr>
          <p:cNvPr id="266" name="Google Shape;26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67" name="Google Shape;267;p1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74"/>
        <p:cNvGrpSpPr/>
        <p:nvPr/>
      </p:nvGrpSpPr>
      <p:grpSpPr>
        <a:xfrm>
          <a:off x="0" y="0"/>
          <a:ext cx="0" cy="0"/>
        </a:xfrm>
      </p:grpSpPr>
      <p:sp>
        <p:nvSpPr>
          <p:cNvPr id="275" name="Google Shape;27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76" name="Google Shape;276;p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82"/>
        <p:cNvGrpSpPr/>
        <p:nvPr/>
      </p:nvGrpSpPr>
      <p:grpSpPr>
        <a:xfrm>
          <a:off x="0" y="0"/>
          <a:ext cx="0" cy="0"/>
        </a:xfrm>
      </p:grpSpPr>
      <p:sp>
        <p:nvSpPr>
          <p:cNvPr id="283" name="Google Shape;28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84" name="Google Shape;284;p19: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02"/>
        <p:cNvGrpSpPr/>
        <p:nvPr/>
      </p:nvGrpSpPr>
      <p:grpSpPr>
        <a:xfrm>
          <a:off x="0" y="0"/>
          <a: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104" name="Google Shape;104;p2:notes"/>
          <p:cNvSpPr>
            <a:spLocks noGrp="1" noRot="1" noChangeAspect="1"/>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90"/>
        <p:cNvGrpSpPr/>
        <p:nvPr/>
      </p:nvGrpSpPr>
      <p:grpSpPr>
        <a:xfrm>
          <a:off x="0" y="0"/>
          <a:ext cx="0" cy="0"/>
        </a:xfrm>
      </p:grpSpPr>
      <p:sp>
        <p:nvSpPr>
          <p:cNvPr id="291" name="Google Shape;2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92" name="Google Shape;292;p2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98"/>
        <p:cNvGrpSpPr/>
        <p:nvPr/>
      </p:nvGrpSpPr>
      <p:grpSpPr>
        <a:xfrm>
          <a:off x="0" y="0"/>
          <a:ext cx="0" cy="0"/>
        </a:xfrm>
      </p:grpSpPr>
      <p:sp>
        <p:nvSpPr>
          <p:cNvPr id="299" name="Google Shape;29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00" name="Google Shape;300;p2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06"/>
        <p:cNvGrpSpPr/>
        <p:nvPr/>
      </p:nvGrpSpPr>
      <p:grpSpPr>
        <a:xfrm>
          <a:off x="0" y="0"/>
          <a:ext cx="0" cy="0"/>
        </a:xfrm>
      </p:grpSpPr>
      <p:sp>
        <p:nvSpPr>
          <p:cNvPr id="307" name="Google Shape;30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08" name="Google Shape;308;p2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15"/>
        <p:cNvGrpSpPr/>
        <p:nvPr/>
      </p:nvGrpSpPr>
      <p:grpSpPr>
        <a:xfrm>
          <a:off x="0" y="0"/>
          <a:ext cx="0" cy="0"/>
        </a:xfrm>
      </p:grpSpPr>
      <p:sp>
        <p:nvSpPr>
          <p:cNvPr id="316" name="Google Shape;31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17" name="Google Shape;317;p23: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23"/>
        <p:cNvGrpSpPr/>
        <p:nvPr/>
      </p:nvGrpSpPr>
      <p:grpSpPr>
        <a:xfrm>
          <a:off x="0" y="0"/>
          <a:ext cx="0" cy="0"/>
        </a:xfrm>
      </p:grpSpPr>
      <p:sp>
        <p:nvSpPr>
          <p:cNvPr id="324" name="Google Shape;32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25" name="Google Shape;325;p24: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31"/>
        <p:cNvGrpSpPr/>
        <p:nvPr/>
      </p:nvGrpSpPr>
      <p:grpSpPr>
        <a:xfrm>
          <a:off x="0" y="0"/>
          <a:ext cx="0" cy="0"/>
        </a:xfrm>
      </p:grpSpPr>
      <p:sp>
        <p:nvSpPr>
          <p:cNvPr id="332" name="Google Shape;3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33" name="Google Shape;333;p25: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39"/>
        <p:cNvGrpSpPr/>
        <p:nvPr/>
      </p:nvGrpSpPr>
      <p:grpSpPr>
        <a:xfrm>
          <a:off x="0" y="0"/>
          <a:ext cx="0" cy="0"/>
        </a:xfrm>
      </p:grpSpPr>
      <p:sp>
        <p:nvSpPr>
          <p:cNvPr id="340" name="Google Shape;34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41" name="Google Shape;341;p26: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47"/>
        <p:cNvGrpSpPr/>
        <p:nvPr/>
      </p:nvGrpSpPr>
      <p:grpSpPr>
        <a:xfrm>
          <a:off x="0" y="0"/>
          <a:ext cx="0" cy="0"/>
        </a:xfrm>
      </p:grpSpPr>
      <p:sp>
        <p:nvSpPr>
          <p:cNvPr id="348" name="Google Shape;34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49" name="Google Shape;349;p27:notes"/>
          <p:cNvSpPr>
            <a:spLocks noGrp="1" noRot="1" noChangeAspect="1"/>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60"/>
        <p:cNvGrpSpPr/>
        <p:nvPr/>
      </p:nvGrpSpPr>
      <p:grpSpPr>
        <a:xfrm>
          <a:off x="0" y="0"/>
          <a:ext cx="0" cy="0"/>
        </a:xfrm>
      </p:grpSpPr>
      <p:sp>
        <p:nvSpPr>
          <p:cNvPr id="361" name="Google Shape;36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62" name="Google Shape;362;p2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67"/>
        <p:cNvGrpSpPr/>
        <p:nvPr/>
      </p:nvGrpSpPr>
      <p:grpSpPr>
        <a:xfrm>
          <a:off x="0" y="0"/>
          <a:ext cx="0" cy="0"/>
        </a:xfrm>
      </p:grpSpPr>
      <p:sp>
        <p:nvSpPr>
          <p:cNvPr id="368" name="Google Shape;3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69" name="Google Shape;369;p29: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07"/>
        <p:cNvGrpSpPr/>
        <p:nvPr/>
      </p:nvGrpSpPr>
      <p:grpSpPr>
        <a:xfrm>
          <a:off x="0" y="0"/>
          <a: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109" name="Google Shape;109;p3:notes"/>
          <p:cNvSpPr>
            <a:spLocks noGrp="1" noRot="1" noChangeAspect="1"/>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75"/>
        <p:cNvGrpSpPr/>
        <p:nvPr/>
      </p:nvGrpSpPr>
      <p:grpSpPr>
        <a:xfrm>
          <a:off x="0" y="0"/>
          <a:ext cx="0" cy="0"/>
        </a:xfrm>
      </p:grpSpPr>
      <p:sp>
        <p:nvSpPr>
          <p:cNvPr id="376" name="Google Shape;37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77" name="Google Shape;377;p3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83"/>
        <p:cNvGrpSpPr/>
        <p:nvPr/>
      </p:nvGrpSpPr>
      <p:grpSpPr>
        <a:xfrm>
          <a:off x="0" y="0"/>
          <a:ext cx="0" cy="0"/>
        </a:xfrm>
      </p:grpSpPr>
      <p:sp>
        <p:nvSpPr>
          <p:cNvPr id="384" name="Google Shape;38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85" name="Google Shape;385;p3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90"/>
        <p:cNvGrpSpPr/>
        <p:nvPr/>
      </p:nvGrpSpPr>
      <p:grpSpPr>
        <a:xfrm>
          <a:off x="0" y="0"/>
          <a:ext cx="0" cy="0"/>
        </a:xfrm>
      </p:grpSpPr>
      <p:sp>
        <p:nvSpPr>
          <p:cNvPr id="391" name="Google Shape;39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92" name="Google Shape;392;p3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97"/>
        <p:cNvGrpSpPr/>
        <p:nvPr/>
      </p:nvGrpSpPr>
      <p:grpSpPr>
        <a:xfrm>
          <a:off x="0" y="0"/>
          <a:ext cx="0" cy="0"/>
        </a:xfrm>
      </p:grpSpPr>
      <p:sp>
        <p:nvSpPr>
          <p:cNvPr id="398" name="Google Shape;39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399" name="Google Shape;399;p33: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04"/>
        <p:cNvGrpSpPr/>
        <p:nvPr/>
      </p:nvGrpSpPr>
      <p:grpSpPr>
        <a:xfrm>
          <a:off x="0" y="0"/>
          <a:ext cx="0" cy="0"/>
        </a:xfrm>
      </p:grpSpPr>
      <p:sp>
        <p:nvSpPr>
          <p:cNvPr id="405" name="Google Shape;40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406" name="Google Shape;406;p34: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11"/>
        <p:cNvGrpSpPr/>
        <p:nvPr/>
      </p:nvGrpSpPr>
      <p:grpSpPr>
        <a:xfrm>
          <a:off x="0" y="0"/>
          <a:ext cx="0" cy="0"/>
        </a:xfrm>
      </p:grpSpPr>
      <p:sp>
        <p:nvSpPr>
          <p:cNvPr id="412" name="Google Shape;41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413" name="Google Shape;413;p35: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18"/>
        <p:cNvGrpSpPr/>
        <p:nvPr/>
      </p:nvGrpSpPr>
      <p:grpSpPr>
        <a:xfrm>
          <a:off x="0" y="0"/>
          <a:ext cx="0" cy="0"/>
        </a:xfrm>
      </p:grpSpPr>
      <p:sp>
        <p:nvSpPr>
          <p:cNvPr id="419" name="Google Shape;41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420" name="Google Shape;420;p36: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25"/>
        <p:cNvGrpSpPr/>
        <p:nvPr/>
      </p:nvGrpSpPr>
      <p:grpSpPr>
        <a:xfrm>
          <a:off x="0" y="0"/>
          <a:ext cx="0" cy="0"/>
        </a:xfrm>
      </p:grpSpPr>
      <p:sp>
        <p:nvSpPr>
          <p:cNvPr id="426" name="Google Shape;42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427" name="Google Shape;427;p3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32"/>
        <p:cNvGrpSpPr/>
        <p:nvPr/>
      </p:nvGrpSpPr>
      <p:grpSpPr>
        <a:xfrm>
          <a:off x="0" y="0"/>
          <a:ext cx="0" cy="0"/>
        </a:xfrm>
      </p:grpSpPr>
      <p:sp>
        <p:nvSpPr>
          <p:cNvPr id="433" name="Google Shape;43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434" name="Google Shape;434;p3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39"/>
        <p:cNvGrpSpPr/>
        <p:nvPr/>
      </p:nvGrpSpPr>
      <p:grpSpPr>
        <a:xfrm>
          <a:off x="0" y="0"/>
          <a:ext cx="0" cy="0"/>
        </a:xfrm>
      </p:grpSpPr>
      <p:sp>
        <p:nvSpPr>
          <p:cNvPr id="440" name="Google Shape;440;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441" name="Google Shape;441;p39: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19"/>
        <p:cNvGrpSpPr/>
        <p:nvPr/>
      </p:nvGrpSpPr>
      <p:grpSpPr>
        <a:xfrm>
          <a:off x="0" y="0"/>
          <a: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121" name="Google Shape;121;p4:notes"/>
          <p:cNvSpPr>
            <a:spLocks noGrp="1" noRot="1" noChangeAspect="1"/>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46"/>
        <p:cNvGrpSpPr/>
        <p:nvPr/>
      </p:nvGrpSpPr>
      <p:grpSpPr>
        <a:xfrm>
          <a:off x="0" y="0"/>
          <a:ext cx="0" cy="0"/>
        </a:xfrm>
      </p:grpSpPr>
      <p:sp>
        <p:nvSpPr>
          <p:cNvPr id="447" name="Google Shape;447;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448" name="Google Shape;448;p4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54"/>
        <p:cNvGrpSpPr/>
        <p:nvPr/>
      </p:nvGrpSpPr>
      <p:grpSpPr>
        <a:xfrm>
          <a:off x="0" y="0"/>
          <a:ext cx="0" cy="0"/>
        </a:xfrm>
      </p:grpSpPr>
      <p:sp>
        <p:nvSpPr>
          <p:cNvPr id="455" name="Google Shape;45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456" name="Google Shape;456;p4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61"/>
        <p:cNvGrpSpPr/>
        <p:nvPr/>
      </p:nvGrpSpPr>
      <p:grpSpPr>
        <a:xfrm>
          <a:off x="0" y="0"/>
          <a:ext cx="0" cy="0"/>
        </a:xfrm>
      </p:grpSpPr>
      <p:sp>
        <p:nvSpPr>
          <p:cNvPr id="462" name="Google Shape;46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463" name="Google Shape;463;p4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70"/>
        <p:cNvGrpSpPr/>
        <p:nvPr/>
      </p:nvGrpSpPr>
      <p:grpSpPr>
        <a:xfrm>
          <a:off x="0" y="0"/>
          <a:ext cx="0" cy="0"/>
        </a:xfrm>
      </p:grpSpPr>
      <p:sp>
        <p:nvSpPr>
          <p:cNvPr id="471" name="Google Shape;47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472" name="Google Shape;472;p43: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41"/>
        <p:cNvGrpSpPr/>
        <p:nvPr/>
      </p:nvGrpSpPr>
      <p:grpSpPr>
        <a:xfrm>
          <a:off x="0" y="0"/>
          <a:ext cx="0" cy="0"/>
        </a:xfrm>
      </p:grpSpPr>
      <p:sp>
        <p:nvSpPr>
          <p:cNvPr id="142" name="Google Shape;14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143" name="Google Shape;143;p5:notes"/>
          <p:cNvSpPr>
            <a:spLocks noGrp="1" noRot="1" noChangeAspect="1"/>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53"/>
        <p:cNvGrpSpPr/>
        <p:nvPr/>
      </p:nvGrpSpPr>
      <p:grpSpPr>
        <a:xfrm>
          <a:off x="0" y="0"/>
          <a: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155" name="Google Shape;155;p6:notes"/>
          <p:cNvSpPr>
            <a:spLocks noGrp="1" noRot="1" noChangeAspect="1"/>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83"/>
        <p:cNvGrpSpPr/>
        <p:nvPr/>
      </p:nvGrpSpPr>
      <p:grpSpPr>
        <a:xfrm>
          <a:off x="0" y="0"/>
          <a: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185" name="Google Shape;185;p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92"/>
        <p:cNvGrpSpPr/>
        <p:nvPr/>
      </p:nvGrpSpPr>
      <p:grpSpPr>
        <a:xfrm>
          <a:off x="0" y="0"/>
          <a: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194" name="Google Shape;194;p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00"/>
        <p:cNvGrpSpPr/>
        <p:nvPr/>
      </p:nvGrpSpPr>
      <p:grpSpPr>
        <a:xfrm>
          <a:off x="0" y="0"/>
          <a: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
        <p:nvSpPr>
          <p:cNvPr id="202" name="Google Shape;202;p9: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Slide" type="title">
  <p:cSld name="TITLE">
    <p:spTree>
      <p:nvGrpSpPr>
        <p:cNvPr id="1" name="Shape 11"/>
        <p:cNvGrpSpPr/>
        <p:nvPr/>
      </p:nvGrpSpPr>
      <p:grpSpPr>
        <a:xfrm>
          <a:off x="0" y="0"/>
          <a:ext cx="0" cy="0"/>
        </a:xfrm>
      </p:grpSpPr>
      <p:sp>
        <p:nvSpPr>
          <p:cNvPr id="12" name="Google Shape;12;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lvl2pPr>
            <a:lvl3pPr lvl="2">
              <a:spcBef>
                <a:spcPct val="0"/>
              </a:spcBef>
              <a:spcAft>
                <a:spcPct val="0"/>
              </a:spcAft>
              <a:buSzPts val="1400"/>
              <a:buNone/>
            </a:lvl3pPr>
            <a:lvl4pPr lvl="3">
              <a:spcBef>
                <a:spcPct val="0"/>
              </a:spcBef>
              <a:spcAft>
                <a:spcPct val="0"/>
              </a:spcAft>
              <a:buSzPts val="1400"/>
              <a:buNone/>
            </a:lvl4pPr>
            <a:lvl5pPr lvl="4">
              <a:spcBef>
                <a:spcPct val="0"/>
              </a:spcBef>
              <a:spcAft>
                <a:spcPct val="0"/>
              </a:spcAft>
              <a:buSzPts val="1400"/>
              <a:buNone/>
            </a:lvl5pPr>
            <a:lvl6pPr lvl="5">
              <a:spcBef>
                <a:spcPct val="0"/>
              </a:spcBef>
              <a:spcAft>
                <a:spcPct val="0"/>
              </a:spcAft>
              <a:buSzPts val="1400"/>
              <a:buNone/>
            </a:lvl6pPr>
            <a:lvl7pPr lvl="6">
              <a:spcBef>
                <a:spcPct val="0"/>
              </a:spcBef>
              <a:spcAft>
                <a:spcPct val="0"/>
              </a:spcAft>
              <a:buSzPts val="1400"/>
              <a:buNone/>
            </a:lvl7pPr>
            <a:lvl8pPr lvl="7">
              <a:spcBef>
                <a:spcPct val="0"/>
              </a:spcBef>
              <a:spcAft>
                <a:spcPct val="0"/>
              </a:spcAft>
              <a:buSzPts val="1400"/>
              <a:buNone/>
            </a:lvl8pPr>
            <a:lvl9pPr lvl="8">
              <a:spcBef>
                <a:spcPct val="0"/>
              </a:spcBef>
              <a:spcAft>
                <a:spcPct val="0"/>
              </a:spcAft>
              <a:buSzPts val="1400"/>
              <a:buNone/>
            </a:lvl9pPr>
          </a:lstStyle>
          <a:p/>
        </p:txBody>
      </p:sp>
      <p:sp>
        <p:nvSpPr>
          <p:cNvPr id="13" name="Google Shape;13;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p:txBody>
      </p:sp>
      <p:sp>
        <p:nvSpPr>
          <p:cNvPr id="14" name="Google Shape;1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lvl1pPr>
            <a:lvl2pPr lvl="1" algn="l">
              <a:spcBef>
                <a:spcPct val="0"/>
              </a:spcBef>
              <a:spcAft>
                <a:spcPct val="0"/>
              </a:spcAft>
              <a:buSzPts val="1400"/>
              <a:buNone/>
            </a:lvl2pPr>
            <a:lvl3pPr lvl="2" algn="l">
              <a:spcBef>
                <a:spcPct val="0"/>
              </a:spcBef>
              <a:spcAft>
                <a:spcPct val="0"/>
              </a:spcAft>
              <a:buSzPts val="1400"/>
              <a:buNone/>
            </a:lvl3pPr>
            <a:lvl4pPr lvl="3" algn="l">
              <a:spcBef>
                <a:spcPct val="0"/>
              </a:spcBef>
              <a:spcAft>
                <a:spcPct val="0"/>
              </a:spcAft>
              <a:buSzPts val="1400"/>
              <a:buNone/>
            </a:lvl4pPr>
            <a:lvl5pPr lvl="4" algn="l">
              <a:spcBef>
                <a:spcPct val="0"/>
              </a:spcBef>
              <a:spcAft>
                <a:spcPct val="0"/>
              </a:spcAft>
              <a:buSzPts val="1400"/>
              <a:buNone/>
            </a:lvl5pPr>
            <a:lvl6pPr lvl="5" algn="l">
              <a:spcBef>
                <a:spcPct val="0"/>
              </a:spcBef>
              <a:spcAft>
                <a:spcPct val="0"/>
              </a:spcAft>
              <a:buSzPts val="1400"/>
              <a:buNone/>
            </a:lvl6pPr>
            <a:lvl7pPr lvl="6" algn="l">
              <a:spcBef>
                <a:spcPct val="0"/>
              </a:spcBef>
              <a:spcAft>
                <a:spcPct val="0"/>
              </a:spcAft>
              <a:buSzPts val="1400"/>
              <a:buNone/>
            </a:lvl7pPr>
            <a:lvl8pPr lvl="7" algn="l">
              <a:spcBef>
                <a:spcPct val="0"/>
              </a:spcBef>
              <a:spcAft>
                <a:spcPct val="0"/>
              </a:spcAft>
              <a:buSzPts val="1400"/>
              <a:buNone/>
            </a:lvl8pPr>
            <a:lvl9pPr lvl="8" algn="l">
              <a:spcBef>
                <a:spcPct val="0"/>
              </a:spcBef>
              <a:spcAft>
                <a:spcPct val="0"/>
              </a:spcAft>
              <a:buSzPts val="1400"/>
              <a:buNone/>
            </a:lvl9pPr>
          </a:lstStyle>
          <a:p/>
        </p:txBody>
      </p:sp>
      <p:sp>
        <p:nvSpPr>
          <p:cNvPr id="15" name="Google Shape;1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lvl1pPr>
            <a:lvl2pPr lvl="1" algn="l">
              <a:spcBef>
                <a:spcPct val="0"/>
              </a:spcBef>
              <a:spcAft>
                <a:spcPct val="0"/>
              </a:spcAft>
              <a:buSzPts val="1400"/>
              <a:buNone/>
            </a:lvl2pPr>
            <a:lvl3pPr lvl="2" algn="l">
              <a:spcBef>
                <a:spcPct val="0"/>
              </a:spcBef>
              <a:spcAft>
                <a:spcPct val="0"/>
              </a:spcAft>
              <a:buSzPts val="1400"/>
              <a:buNone/>
            </a:lvl3pPr>
            <a:lvl4pPr lvl="3" algn="l">
              <a:spcBef>
                <a:spcPct val="0"/>
              </a:spcBef>
              <a:spcAft>
                <a:spcPct val="0"/>
              </a:spcAft>
              <a:buSzPts val="1400"/>
              <a:buNone/>
            </a:lvl4pPr>
            <a:lvl5pPr lvl="4" algn="l">
              <a:spcBef>
                <a:spcPct val="0"/>
              </a:spcBef>
              <a:spcAft>
                <a:spcPct val="0"/>
              </a:spcAft>
              <a:buSzPts val="1400"/>
              <a:buNone/>
            </a:lvl5pPr>
            <a:lvl6pPr lvl="5" algn="l">
              <a:spcBef>
                <a:spcPct val="0"/>
              </a:spcBef>
              <a:spcAft>
                <a:spcPct val="0"/>
              </a:spcAft>
              <a:buSzPts val="1400"/>
              <a:buNone/>
            </a:lvl6pPr>
            <a:lvl7pPr lvl="6" algn="l">
              <a:spcBef>
                <a:spcPct val="0"/>
              </a:spcBef>
              <a:spcAft>
                <a:spcPct val="0"/>
              </a:spcAft>
              <a:buSzPts val="1400"/>
              <a:buNone/>
            </a:lvl7pPr>
            <a:lvl8pPr lvl="7" algn="l">
              <a:spcBef>
                <a:spcPct val="0"/>
              </a:spcBef>
              <a:spcAft>
                <a:spcPct val="0"/>
              </a:spcAft>
              <a:buSzPts val="1400"/>
              <a:buNone/>
            </a:lvl8pPr>
            <a:lvl9pPr lvl="8" algn="l">
              <a:spcBef>
                <a:spcPct val="0"/>
              </a:spcBef>
              <a:spcAft>
                <a:spcPct val="0"/>
              </a:spcAft>
              <a:buSzPts val="1400"/>
              <a:buNone/>
            </a:lvl9pPr>
          </a:lstStyle>
          <a:p/>
        </p:txBody>
      </p:sp>
      <p:sp>
        <p:nvSpPr>
          <p:cNvPr id="16" name="Google Shape;1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lvl1pPr>
            <a:lvl2pPr marL="0" lvl="1" indent="0" algn="r">
              <a:spcBef>
                <a:spcPct val="0"/>
              </a:spcBef>
              <a:buNone/>
            </a:lvl2pPr>
            <a:lvl3pPr marL="0" lvl="2" indent="0" algn="r">
              <a:spcBef>
                <a:spcPct val="0"/>
              </a:spcBef>
              <a:buNone/>
            </a:lvl3pPr>
            <a:lvl4pPr marL="0" lvl="3" indent="0" algn="r">
              <a:spcBef>
                <a:spcPct val="0"/>
              </a:spcBef>
              <a:buNone/>
            </a:lvl4pPr>
            <a:lvl5pPr marL="0" lvl="4" indent="0" algn="r">
              <a:spcBef>
                <a:spcPct val="0"/>
              </a:spcBef>
              <a:buNone/>
            </a:lvl5pPr>
            <a:lvl6pPr marL="0" lvl="5" indent="0" algn="r">
              <a:spcBef>
                <a:spcPct val="0"/>
              </a:spcBef>
              <a:buNone/>
            </a:lvl6pPr>
            <a:lvl7pPr marL="0" lvl="6" indent="0" algn="r">
              <a:spcBef>
                <a:spcPct val="0"/>
              </a:spcBef>
              <a:buNone/>
            </a:lvl7pPr>
            <a:lvl8pPr marL="0" lvl="7" indent="0" algn="r">
              <a:spcBef>
                <a:spcPct val="0"/>
              </a:spcBef>
              <a:buNone/>
            </a:lvl8pPr>
            <a:lvl9pPr marL="0" lvl="8" indent="0" algn="r">
              <a:spcBef>
                <a:spcPct val="0"/>
              </a:spcBef>
              <a:buNone/>
            </a:lvl9pPr>
          </a:lstStyle>
          <a:p>
            <a:pPr marL="0" lvl="0" indent="0" algn="r" rtl="0">
              <a:spcBef>
                <a:spcPct val="0"/>
              </a:spcBef>
              <a:spcAft>
                <a:spcPct val="0"/>
              </a:spcAft>
              <a:buNone/>
            </a:pPr>
            <a:fld id="{00000000-1234-1234-1234-123412341234}" type="slidenum">
              <a:rPr lang="en-US"/>
              <a:t>‹#›</a:t>
            </a:fld>
          </a:p>
        </p:txBody>
      </p:sp>
    </p:spTree>
  </p:cSld>
  <p:clrMapOvr>
    <a:masterClrMapping/>
  </p:clrMapOvr>
  <p:transition>
    <p:circl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and Vertical Text" type="vertTx">
  <p:cSld name="VERTICAL_TEXT">
    <p:spTree>
      <p:nvGrpSpPr>
        <p:cNvPr id="1" name="Shape 68"/>
        <p:cNvGrpSpPr/>
        <p:nvPr/>
      </p:nvGrpSpPr>
      <p:grpSpPr>
        <a:xfrm>
          <a:off x="0" y="0"/>
          <a:ext cx="0" cy="0"/>
        </a:xfrm>
      </p:grpSpPr>
      <p:sp>
        <p:nvSpPr>
          <p:cNvPr id="69" name="Google Shape;69;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70" name="Google Shape;70;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1" name="Google Shape;7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72" name="Google Shape;7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73" name="Google Shape;7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circl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Vertical Title and Text" type="vertTitleAndTx">
  <p:cSld name="VERTICAL_TITLE_AND_VERTICAL_TEXT">
    <p:spTree>
      <p:nvGrpSpPr>
        <p:cNvPr id="1" name="Shape 74"/>
        <p:cNvGrpSpPr/>
        <p:nvPr/>
      </p:nvGrpSpPr>
      <p:grpSpPr>
        <a:xfrm>
          <a:off x="0" y="0"/>
          <a:ext cx="0" cy="0"/>
        </a:xfrm>
      </p:grpSpPr>
      <p:sp>
        <p:nvSpPr>
          <p:cNvPr id="75" name="Google Shape;75;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76" name="Google Shape;76;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7" name="Google Shape;7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78" name="Google Shape;7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79" name="Google Shape;7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circl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Blank" type="blank">
  <p:cSld name="BLANK">
    <p:spTree>
      <p:nvGrpSpPr>
        <p:cNvPr id="1" name="Shape 17"/>
        <p:cNvGrpSpPr/>
        <p:nvPr/>
      </p:nvGrpSpPr>
      <p:grpSpPr>
        <a:xfrm>
          <a:off x="0" y="0"/>
          <a:ext cx="0" cy="0"/>
        </a:xfrm>
      </p:grpSpPr>
      <p:sp>
        <p:nvSpPr>
          <p:cNvPr id="18" name="Google Shape;1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lvl1pPr>
            <a:lvl2pPr lvl="1" algn="l">
              <a:spcBef>
                <a:spcPct val="0"/>
              </a:spcBef>
              <a:spcAft>
                <a:spcPct val="0"/>
              </a:spcAft>
              <a:buSzPts val="1400"/>
              <a:buNone/>
            </a:lvl2pPr>
            <a:lvl3pPr lvl="2" algn="l">
              <a:spcBef>
                <a:spcPct val="0"/>
              </a:spcBef>
              <a:spcAft>
                <a:spcPct val="0"/>
              </a:spcAft>
              <a:buSzPts val="1400"/>
              <a:buNone/>
            </a:lvl3pPr>
            <a:lvl4pPr lvl="3" algn="l">
              <a:spcBef>
                <a:spcPct val="0"/>
              </a:spcBef>
              <a:spcAft>
                <a:spcPct val="0"/>
              </a:spcAft>
              <a:buSzPts val="1400"/>
              <a:buNone/>
            </a:lvl4pPr>
            <a:lvl5pPr lvl="4" algn="l">
              <a:spcBef>
                <a:spcPct val="0"/>
              </a:spcBef>
              <a:spcAft>
                <a:spcPct val="0"/>
              </a:spcAft>
              <a:buSzPts val="1400"/>
              <a:buNone/>
            </a:lvl5pPr>
            <a:lvl6pPr lvl="5" algn="l">
              <a:spcBef>
                <a:spcPct val="0"/>
              </a:spcBef>
              <a:spcAft>
                <a:spcPct val="0"/>
              </a:spcAft>
              <a:buSzPts val="1400"/>
              <a:buNone/>
            </a:lvl6pPr>
            <a:lvl7pPr lvl="6" algn="l">
              <a:spcBef>
                <a:spcPct val="0"/>
              </a:spcBef>
              <a:spcAft>
                <a:spcPct val="0"/>
              </a:spcAft>
              <a:buSzPts val="1400"/>
              <a:buNone/>
            </a:lvl7pPr>
            <a:lvl8pPr lvl="7" algn="l">
              <a:spcBef>
                <a:spcPct val="0"/>
              </a:spcBef>
              <a:spcAft>
                <a:spcPct val="0"/>
              </a:spcAft>
              <a:buSzPts val="1400"/>
              <a:buNone/>
            </a:lvl8pPr>
            <a:lvl9pPr lvl="8" algn="l">
              <a:spcBef>
                <a:spcPct val="0"/>
              </a:spcBef>
              <a:spcAft>
                <a:spcPct val="0"/>
              </a:spcAft>
              <a:buSzPts val="1400"/>
              <a:buNone/>
            </a:lvl9pPr>
          </a:lstStyle>
          <a:p/>
        </p:txBody>
      </p:sp>
      <p:sp>
        <p:nvSpPr>
          <p:cNvPr id="19" name="Google Shape;1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lvl1pPr>
            <a:lvl2pPr lvl="1" algn="l">
              <a:spcBef>
                <a:spcPct val="0"/>
              </a:spcBef>
              <a:spcAft>
                <a:spcPct val="0"/>
              </a:spcAft>
              <a:buSzPts val="1400"/>
              <a:buNone/>
            </a:lvl2pPr>
            <a:lvl3pPr lvl="2" algn="l">
              <a:spcBef>
                <a:spcPct val="0"/>
              </a:spcBef>
              <a:spcAft>
                <a:spcPct val="0"/>
              </a:spcAft>
              <a:buSzPts val="1400"/>
              <a:buNone/>
            </a:lvl3pPr>
            <a:lvl4pPr lvl="3" algn="l">
              <a:spcBef>
                <a:spcPct val="0"/>
              </a:spcBef>
              <a:spcAft>
                <a:spcPct val="0"/>
              </a:spcAft>
              <a:buSzPts val="1400"/>
              <a:buNone/>
            </a:lvl4pPr>
            <a:lvl5pPr lvl="4" algn="l">
              <a:spcBef>
                <a:spcPct val="0"/>
              </a:spcBef>
              <a:spcAft>
                <a:spcPct val="0"/>
              </a:spcAft>
              <a:buSzPts val="1400"/>
              <a:buNone/>
            </a:lvl5pPr>
            <a:lvl6pPr lvl="5" algn="l">
              <a:spcBef>
                <a:spcPct val="0"/>
              </a:spcBef>
              <a:spcAft>
                <a:spcPct val="0"/>
              </a:spcAft>
              <a:buSzPts val="1400"/>
              <a:buNone/>
            </a:lvl6pPr>
            <a:lvl7pPr lvl="6" algn="l">
              <a:spcBef>
                <a:spcPct val="0"/>
              </a:spcBef>
              <a:spcAft>
                <a:spcPct val="0"/>
              </a:spcAft>
              <a:buSzPts val="1400"/>
              <a:buNone/>
            </a:lvl7pPr>
            <a:lvl8pPr lvl="7" algn="l">
              <a:spcBef>
                <a:spcPct val="0"/>
              </a:spcBef>
              <a:spcAft>
                <a:spcPct val="0"/>
              </a:spcAft>
              <a:buSzPts val="1400"/>
              <a:buNone/>
            </a:lvl8pPr>
            <a:lvl9pPr lvl="8" algn="l">
              <a:spcBef>
                <a:spcPct val="0"/>
              </a:spcBef>
              <a:spcAft>
                <a:spcPct val="0"/>
              </a:spcAft>
              <a:buSzPts val="1400"/>
              <a:buNone/>
            </a:lvl9pPr>
          </a:lstStyle>
          <a:p/>
        </p:txBody>
      </p:sp>
      <p:sp>
        <p:nvSpPr>
          <p:cNvPr id="20" name="Google Shape;2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lvl1pPr>
            <a:lvl2pPr marL="0" lvl="1" indent="0" algn="r">
              <a:spcBef>
                <a:spcPct val="0"/>
              </a:spcBef>
              <a:buNone/>
            </a:lvl2pPr>
            <a:lvl3pPr marL="0" lvl="2" indent="0" algn="r">
              <a:spcBef>
                <a:spcPct val="0"/>
              </a:spcBef>
              <a:buNone/>
            </a:lvl3pPr>
            <a:lvl4pPr marL="0" lvl="3" indent="0" algn="r">
              <a:spcBef>
                <a:spcPct val="0"/>
              </a:spcBef>
              <a:buNone/>
            </a:lvl4pPr>
            <a:lvl5pPr marL="0" lvl="4" indent="0" algn="r">
              <a:spcBef>
                <a:spcPct val="0"/>
              </a:spcBef>
              <a:buNone/>
            </a:lvl5pPr>
            <a:lvl6pPr marL="0" lvl="5" indent="0" algn="r">
              <a:spcBef>
                <a:spcPct val="0"/>
              </a:spcBef>
              <a:buNone/>
            </a:lvl6pPr>
            <a:lvl7pPr marL="0" lvl="6" indent="0" algn="r">
              <a:spcBef>
                <a:spcPct val="0"/>
              </a:spcBef>
              <a:buNone/>
            </a:lvl7pPr>
            <a:lvl8pPr marL="0" lvl="7" indent="0" algn="r">
              <a:spcBef>
                <a:spcPct val="0"/>
              </a:spcBef>
              <a:buNone/>
            </a:lvl8pPr>
            <a:lvl9pPr marL="0" lvl="8" indent="0" algn="r">
              <a:spcBef>
                <a:spcPct val="0"/>
              </a:spcBef>
              <a:buNone/>
            </a:lvl9pPr>
          </a:lstStyle>
          <a:p>
            <a:pPr marL="0" lvl="0" indent="0" algn="r" rtl="0">
              <a:spcBef>
                <a:spcPct val="0"/>
              </a:spcBef>
              <a:spcAft>
                <a:spcPct val="0"/>
              </a:spcAft>
              <a:buNone/>
            </a:pPr>
            <a:fld id="{00000000-1234-1234-1234-123412341234}" type="slidenum">
              <a:rPr lang="en-US"/>
              <a:t>‹#›</a:t>
            </a:fld>
          </a:p>
        </p:txBody>
      </p:sp>
    </p:spTree>
  </p:cSld>
  <p:clrMapOvr>
    <a:masterClrMapping/>
  </p:clrMapOvr>
  <p:transition>
    <p:circl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and Content" type="obj">
  <p:cSld name="OBJECT">
    <p:spTree>
      <p:nvGrpSpPr>
        <p:cNvPr id="1" name="Shape 21"/>
        <p:cNvGrpSpPr/>
        <p:nvPr/>
      </p:nvGrpSpPr>
      <p:grpSpPr>
        <a:xfrm>
          <a:off x="0" y="0"/>
          <a:ext cx="0" cy="0"/>
        </a:xfrm>
      </p:grpSpPr>
      <p:sp>
        <p:nvSpPr>
          <p:cNvPr id="22" name="Google Shape;2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lvl1pPr>
            <a:lvl2pPr lvl="1">
              <a:spcBef>
                <a:spcPct val="0"/>
              </a:spcBef>
              <a:spcAft>
                <a:spcPct val="0"/>
              </a:spcAft>
              <a:buSzPts val="1400"/>
              <a:buNone/>
            </a:lvl2pPr>
            <a:lvl3pPr lvl="2">
              <a:spcBef>
                <a:spcPct val="0"/>
              </a:spcBef>
              <a:spcAft>
                <a:spcPct val="0"/>
              </a:spcAft>
              <a:buSzPts val="1400"/>
              <a:buNone/>
            </a:lvl3pPr>
            <a:lvl4pPr lvl="3">
              <a:spcBef>
                <a:spcPct val="0"/>
              </a:spcBef>
              <a:spcAft>
                <a:spcPct val="0"/>
              </a:spcAft>
              <a:buSzPts val="1400"/>
              <a:buNone/>
            </a:lvl4pPr>
            <a:lvl5pPr lvl="4">
              <a:spcBef>
                <a:spcPct val="0"/>
              </a:spcBef>
              <a:spcAft>
                <a:spcPct val="0"/>
              </a:spcAft>
              <a:buSzPts val="1400"/>
              <a:buNone/>
            </a:lvl5pPr>
            <a:lvl6pPr lvl="5">
              <a:spcBef>
                <a:spcPct val="0"/>
              </a:spcBef>
              <a:spcAft>
                <a:spcPct val="0"/>
              </a:spcAft>
              <a:buSzPts val="1400"/>
              <a:buNone/>
            </a:lvl6pPr>
            <a:lvl7pPr lvl="6">
              <a:spcBef>
                <a:spcPct val="0"/>
              </a:spcBef>
              <a:spcAft>
                <a:spcPct val="0"/>
              </a:spcAft>
              <a:buSzPts val="1400"/>
              <a:buNone/>
            </a:lvl7pPr>
            <a:lvl8pPr lvl="7">
              <a:spcBef>
                <a:spcPct val="0"/>
              </a:spcBef>
              <a:spcAft>
                <a:spcPct val="0"/>
              </a:spcAft>
              <a:buSzPts val="1400"/>
              <a:buNone/>
            </a:lvl8pPr>
            <a:lvl9pPr lvl="8">
              <a:spcBef>
                <a:spcPct val="0"/>
              </a:spcBef>
              <a:spcAft>
                <a:spcPct val="0"/>
              </a:spcAft>
              <a:buSzPts val="1400"/>
              <a:buNone/>
            </a:lvl9pPr>
          </a:lstStyle>
          <a:p/>
        </p:txBody>
      </p:sp>
      <p:sp>
        <p:nvSpPr>
          <p:cNvPr id="23" name="Google Shape;23;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lvl1pPr>
            <a:lvl2pPr marL="914400" lvl="1" indent="-342900" algn="l">
              <a:lnSpc>
                <a:spcPct val="90000"/>
              </a:lnSpc>
              <a:spcBef>
                <a:spcPts val="500"/>
              </a:spcBef>
              <a:spcAft>
                <a:spcPct val="0"/>
              </a:spcAft>
              <a:buClr>
                <a:schemeClr val="dk1"/>
              </a:buClr>
              <a:buSzPts val="1800"/>
              <a:buChar char="•"/>
            </a:lvl2pPr>
            <a:lvl3pPr marL="1371600" lvl="2" indent="-342900" algn="l">
              <a:lnSpc>
                <a:spcPct val="90000"/>
              </a:lnSpc>
              <a:spcBef>
                <a:spcPts val="500"/>
              </a:spcBef>
              <a:spcAft>
                <a:spcPct val="0"/>
              </a:spcAft>
              <a:buClr>
                <a:schemeClr val="dk1"/>
              </a:buClr>
              <a:buSzPts val="1800"/>
              <a:buChar char="•"/>
            </a:lvl3pPr>
            <a:lvl4pPr marL="1828800" lvl="3" indent="-342900" algn="l">
              <a:lnSpc>
                <a:spcPct val="90000"/>
              </a:lnSpc>
              <a:spcBef>
                <a:spcPts val="500"/>
              </a:spcBef>
              <a:spcAft>
                <a:spcPct val="0"/>
              </a:spcAft>
              <a:buClr>
                <a:schemeClr val="dk1"/>
              </a:buClr>
              <a:buSzPts val="1800"/>
              <a:buChar char="•"/>
            </a:lvl4pPr>
            <a:lvl5pPr marL="2286000" lvl="4" indent="-342900" algn="l">
              <a:lnSpc>
                <a:spcPct val="90000"/>
              </a:lnSpc>
              <a:spcBef>
                <a:spcPts val="500"/>
              </a:spcBef>
              <a:spcAft>
                <a:spcPct val="0"/>
              </a:spcAft>
              <a:buClr>
                <a:schemeClr val="dk1"/>
              </a:buClr>
              <a:buSzPts val="1800"/>
              <a:buChar char="•"/>
            </a:lvl5pPr>
            <a:lvl6pPr marL="2743200" lvl="5" indent="-342900" algn="l">
              <a:lnSpc>
                <a:spcPct val="90000"/>
              </a:lnSpc>
              <a:spcBef>
                <a:spcPts val="500"/>
              </a:spcBef>
              <a:spcAft>
                <a:spcPct val="0"/>
              </a:spcAft>
              <a:buClr>
                <a:schemeClr val="dk1"/>
              </a:buClr>
              <a:buSzPts val="1800"/>
              <a:buChar char="•"/>
            </a:lvl6pPr>
            <a:lvl7pPr marL="3200400" lvl="6" indent="-342900" algn="l">
              <a:lnSpc>
                <a:spcPct val="90000"/>
              </a:lnSpc>
              <a:spcBef>
                <a:spcPts val="500"/>
              </a:spcBef>
              <a:spcAft>
                <a:spcPct val="0"/>
              </a:spcAft>
              <a:buClr>
                <a:schemeClr val="dk1"/>
              </a:buClr>
              <a:buSzPts val="1800"/>
              <a:buChar char="•"/>
            </a:lvl7pPr>
            <a:lvl8pPr marL="3657600" lvl="7" indent="-342900" algn="l">
              <a:lnSpc>
                <a:spcPct val="90000"/>
              </a:lnSpc>
              <a:spcBef>
                <a:spcPts val="500"/>
              </a:spcBef>
              <a:spcAft>
                <a:spcPct val="0"/>
              </a:spcAft>
              <a:buClr>
                <a:schemeClr val="dk1"/>
              </a:buClr>
              <a:buSzPts val="1800"/>
              <a:buChar char="•"/>
            </a:lvl8pPr>
            <a:lvl9pPr marL="4114800" lvl="8" indent="-342900" algn="l">
              <a:lnSpc>
                <a:spcPct val="90000"/>
              </a:lnSpc>
              <a:spcBef>
                <a:spcPts val="500"/>
              </a:spcBef>
              <a:spcAft>
                <a:spcPct val="0"/>
              </a:spcAft>
              <a:buClr>
                <a:schemeClr val="dk1"/>
              </a:buClr>
              <a:buSzPts val="1800"/>
              <a:buChar char="•"/>
            </a:lvl9pPr>
          </a:lstStyle>
          <a:p/>
        </p:txBody>
      </p:sp>
      <p:sp>
        <p:nvSpPr>
          <p:cNvPr id="24" name="Google Shape;2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lvl1pPr>
            <a:lvl2pPr lvl="1" algn="l">
              <a:spcBef>
                <a:spcPct val="0"/>
              </a:spcBef>
              <a:spcAft>
                <a:spcPct val="0"/>
              </a:spcAft>
              <a:buSzPts val="1400"/>
              <a:buNone/>
            </a:lvl2pPr>
            <a:lvl3pPr lvl="2" algn="l">
              <a:spcBef>
                <a:spcPct val="0"/>
              </a:spcBef>
              <a:spcAft>
                <a:spcPct val="0"/>
              </a:spcAft>
              <a:buSzPts val="1400"/>
              <a:buNone/>
            </a:lvl3pPr>
            <a:lvl4pPr lvl="3" algn="l">
              <a:spcBef>
                <a:spcPct val="0"/>
              </a:spcBef>
              <a:spcAft>
                <a:spcPct val="0"/>
              </a:spcAft>
              <a:buSzPts val="1400"/>
              <a:buNone/>
            </a:lvl4pPr>
            <a:lvl5pPr lvl="4" algn="l">
              <a:spcBef>
                <a:spcPct val="0"/>
              </a:spcBef>
              <a:spcAft>
                <a:spcPct val="0"/>
              </a:spcAft>
              <a:buSzPts val="1400"/>
              <a:buNone/>
            </a:lvl5pPr>
            <a:lvl6pPr lvl="5" algn="l">
              <a:spcBef>
                <a:spcPct val="0"/>
              </a:spcBef>
              <a:spcAft>
                <a:spcPct val="0"/>
              </a:spcAft>
              <a:buSzPts val="1400"/>
              <a:buNone/>
            </a:lvl6pPr>
            <a:lvl7pPr lvl="6" algn="l">
              <a:spcBef>
                <a:spcPct val="0"/>
              </a:spcBef>
              <a:spcAft>
                <a:spcPct val="0"/>
              </a:spcAft>
              <a:buSzPts val="1400"/>
              <a:buNone/>
            </a:lvl7pPr>
            <a:lvl8pPr lvl="7" algn="l">
              <a:spcBef>
                <a:spcPct val="0"/>
              </a:spcBef>
              <a:spcAft>
                <a:spcPct val="0"/>
              </a:spcAft>
              <a:buSzPts val="1400"/>
              <a:buNone/>
            </a:lvl8pPr>
            <a:lvl9pPr lvl="8" algn="l">
              <a:spcBef>
                <a:spcPct val="0"/>
              </a:spcBef>
              <a:spcAft>
                <a:spcPct val="0"/>
              </a:spcAft>
              <a:buSzPts val="1400"/>
              <a:buNone/>
            </a:lvl9pPr>
          </a:lstStyle>
          <a:p/>
        </p:txBody>
      </p:sp>
      <p:sp>
        <p:nvSpPr>
          <p:cNvPr id="25" name="Google Shape;2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lvl1pPr>
            <a:lvl2pPr lvl="1" algn="l">
              <a:spcBef>
                <a:spcPct val="0"/>
              </a:spcBef>
              <a:spcAft>
                <a:spcPct val="0"/>
              </a:spcAft>
              <a:buSzPts val="1400"/>
              <a:buNone/>
            </a:lvl2pPr>
            <a:lvl3pPr lvl="2" algn="l">
              <a:spcBef>
                <a:spcPct val="0"/>
              </a:spcBef>
              <a:spcAft>
                <a:spcPct val="0"/>
              </a:spcAft>
              <a:buSzPts val="1400"/>
              <a:buNone/>
            </a:lvl3pPr>
            <a:lvl4pPr lvl="3" algn="l">
              <a:spcBef>
                <a:spcPct val="0"/>
              </a:spcBef>
              <a:spcAft>
                <a:spcPct val="0"/>
              </a:spcAft>
              <a:buSzPts val="1400"/>
              <a:buNone/>
            </a:lvl4pPr>
            <a:lvl5pPr lvl="4" algn="l">
              <a:spcBef>
                <a:spcPct val="0"/>
              </a:spcBef>
              <a:spcAft>
                <a:spcPct val="0"/>
              </a:spcAft>
              <a:buSzPts val="1400"/>
              <a:buNone/>
            </a:lvl5pPr>
            <a:lvl6pPr lvl="5" algn="l">
              <a:spcBef>
                <a:spcPct val="0"/>
              </a:spcBef>
              <a:spcAft>
                <a:spcPct val="0"/>
              </a:spcAft>
              <a:buSzPts val="1400"/>
              <a:buNone/>
            </a:lvl6pPr>
            <a:lvl7pPr lvl="6" algn="l">
              <a:spcBef>
                <a:spcPct val="0"/>
              </a:spcBef>
              <a:spcAft>
                <a:spcPct val="0"/>
              </a:spcAft>
              <a:buSzPts val="1400"/>
              <a:buNone/>
            </a:lvl7pPr>
            <a:lvl8pPr lvl="7" algn="l">
              <a:spcBef>
                <a:spcPct val="0"/>
              </a:spcBef>
              <a:spcAft>
                <a:spcPct val="0"/>
              </a:spcAft>
              <a:buSzPts val="1400"/>
              <a:buNone/>
            </a:lvl8pPr>
            <a:lvl9pPr lvl="8" algn="l">
              <a:spcBef>
                <a:spcPct val="0"/>
              </a:spcBef>
              <a:spcAft>
                <a:spcPct val="0"/>
              </a:spcAft>
              <a:buSzPts val="1400"/>
              <a:buNone/>
            </a:lvl9pPr>
          </a:lstStyle>
          <a:p/>
        </p:txBody>
      </p:sp>
      <p:sp>
        <p:nvSpPr>
          <p:cNvPr id="26" name="Google Shape;2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lvl1pPr>
            <a:lvl2pPr marL="0" lvl="1" indent="0" algn="r">
              <a:spcBef>
                <a:spcPct val="0"/>
              </a:spcBef>
              <a:buNone/>
            </a:lvl2pPr>
            <a:lvl3pPr marL="0" lvl="2" indent="0" algn="r">
              <a:spcBef>
                <a:spcPct val="0"/>
              </a:spcBef>
              <a:buNone/>
            </a:lvl3pPr>
            <a:lvl4pPr marL="0" lvl="3" indent="0" algn="r">
              <a:spcBef>
                <a:spcPct val="0"/>
              </a:spcBef>
              <a:buNone/>
            </a:lvl4pPr>
            <a:lvl5pPr marL="0" lvl="4" indent="0" algn="r">
              <a:spcBef>
                <a:spcPct val="0"/>
              </a:spcBef>
              <a:buNone/>
            </a:lvl5pPr>
            <a:lvl6pPr marL="0" lvl="5" indent="0" algn="r">
              <a:spcBef>
                <a:spcPct val="0"/>
              </a:spcBef>
              <a:buNone/>
            </a:lvl6pPr>
            <a:lvl7pPr marL="0" lvl="6" indent="0" algn="r">
              <a:spcBef>
                <a:spcPct val="0"/>
              </a:spcBef>
              <a:buNone/>
            </a:lvl7pPr>
            <a:lvl8pPr marL="0" lvl="7" indent="0" algn="r">
              <a:spcBef>
                <a:spcPct val="0"/>
              </a:spcBef>
              <a:buNone/>
            </a:lvl8pPr>
            <a:lvl9pPr marL="0" lvl="8" indent="0" algn="r">
              <a:spcBef>
                <a:spcPct val="0"/>
              </a:spcBef>
              <a:buNone/>
            </a:lvl9pPr>
          </a:lstStyle>
          <a:p>
            <a:pPr marL="0" lvl="0" indent="0" algn="r" rtl="0">
              <a:spcBef>
                <a:spcPct val="0"/>
              </a:spcBef>
              <a:spcAft>
                <a:spcPct val="0"/>
              </a:spcAft>
              <a:buNone/>
            </a:pPr>
            <a:fld id="{00000000-1234-1234-1234-123412341234}" type="slidenum">
              <a:rPr lang="en-US"/>
              <a:t>‹#›</a:t>
            </a:fld>
          </a:p>
        </p:txBody>
      </p:sp>
    </p:spTree>
  </p:cSld>
  <p:clrMapOvr>
    <a:masterClrMapping/>
  </p:clrMapOvr>
  <p:transition>
    <p:circl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wo Content" type="twoObj">
  <p:cSld name="TWO_OBJECTS">
    <p:spTree>
      <p:nvGrpSpPr>
        <p:cNvPr id="1" name="Shape 27"/>
        <p:cNvGrpSpPr/>
        <p:nvPr/>
      </p:nvGrpSpPr>
      <p:grpSpPr>
        <a:xfrm>
          <a:off x="0" y="0"/>
          <a:ext cx="0" cy="0"/>
        </a:xfrm>
      </p:grpSpPr>
      <p:sp>
        <p:nvSpPr>
          <p:cNvPr id="28" name="Google Shape;2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lvl1pPr>
            <a:lvl2pPr lvl="1">
              <a:spcBef>
                <a:spcPct val="0"/>
              </a:spcBef>
              <a:spcAft>
                <a:spcPct val="0"/>
              </a:spcAft>
              <a:buSzPts val="1400"/>
              <a:buNone/>
            </a:lvl2pPr>
            <a:lvl3pPr lvl="2">
              <a:spcBef>
                <a:spcPct val="0"/>
              </a:spcBef>
              <a:spcAft>
                <a:spcPct val="0"/>
              </a:spcAft>
              <a:buSzPts val="1400"/>
              <a:buNone/>
            </a:lvl3pPr>
            <a:lvl4pPr lvl="3">
              <a:spcBef>
                <a:spcPct val="0"/>
              </a:spcBef>
              <a:spcAft>
                <a:spcPct val="0"/>
              </a:spcAft>
              <a:buSzPts val="1400"/>
              <a:buNone/>
            </a:lvl4pPr>
            <a:lvl5pPr lvl="4">
              <a:spcBef>
                <a:spcPct val="0"/>
              </a:spcBef>
              <a:spcAft>
                <a:spcPct val="0"/>
              </a:spcAft>
              <a:buSzPts val="1400"/>
              <a:buNone/>
            </a:lvl5pPr>
            <a:lvl6pPr lvl="5">
              <a:spcBef>
                <a:spcPct val="0"/>
              </a:spcBef>
              <a:spcAft>
                <a:spcPct val="0"/>
              </a:spcAft>
              <a:buSzPts val="1400"/>
              <a:buNone/>
            </a:lvl6pPr>
            <a:lvl7pPr lvl="6">
              <a:spcBef>
                <a:spcPct val="0"/>
              </a:spcBef>
              <a:spcAft>
                <a:spcPct val="0"/>
              </a:spcAft>
              <a:buSzPts val="1400"/>
              <a:buNone/>
            </a:lvl7pPr>
            <a:lvl8pPr lvl="7">
              <a:spcBef>
                <a:spcPct val="0"/>
              </a:spcBef>
              <a:spcAft>
                <a:spcPct val="0"/>
              </a:spcAft>
              <a:buSzPts val="1400"/>
              <a:buNone/>
            </a:lvl8pPr>
            <a:lvl9pPr lvl="8">
              <a:spcBef>
                <a:spcPct val="0"/>
              </a:spcBef>
              <a:spcAft>
                <a:spcPct val="0"/>
              </a:spcAft>
              <a:buSzPts val="1400"/>
              <a:buNone/>
            </a:lvl9pPr>
          </a:lstStyle>
          <a:p/>
        </p:txBody>
      </p:sp>
      <p:sp>
        <p:nvSpPr>
          <p:cNvPr id="29" name="Google Shape;29;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lvl1pPr>
            <a:lvl2pPr marL="914400" lvl="1" indent="-342900" algn="l">
              <a:lnSpc>
                <a:spcPct val="90000"/>
              </a:lnSpc>
              <a:spcBef>
                <a:spcPts val="500"/>
              </a:spcBef>
              <a:spcAft>
                <a:spcPct val="0"/>
              </a:spcAft>
              <a:buClr>
                <a:schemeClr val="dk1"/>
              </a:buClr>
              <a:buSzPts val="1800"/>
              <a:buChar char="•"/>
            </a:lvl2pPr>
            <a:lvl3pPr marL="1371600" lvl="2" indent="-342900" algn="l">
              <a:lnSpc>
                <a:spcPct val="90000"/>
              </a:lnSpc>
              <a:spcBef>
                <a:spcPts val="500"/>
              </a:spcBef>
              <a:spcAft>
                <a:spcPct val="0"/>
              </a:spcAft>
              <a:buClr>
                <a:schemeClr val="dk1"/>
              </a:buClr>
              <a:buSzPts val="1800"/>
              <a:buChar char="•"/>
            </a:lvl3pPr>
            <a:lvl4pPr marL="1828800" lvl="3" indent="-342900" algn="l">
              <a:lnSpc>
                <a:spcPct val="90000"/>
              </a:lnSpc>
              <a:spcBef>
                <a:spcPts val="500"/>
              </a:spcBef>
              <a:spcAft>
                <a:spcPct val="0"/>
              </a:spcAft>
              <a:buClr>
                <a:schemeClr val="dk1"/>
              </a:buClr>
              <a:buSzPts val="1800"/>
              <a:buChar char="•"/>
            </a:lvl4pPr>
            <a:lvl5pPr marL="2286000" lvl="4" indent="-342900" algn="l">
              <a:lnSpc>
                <a:spcPct val="90000"/>
              </a:lnSpc>
              <a:spcBef>
                <a:spcPts val="500"/>
              </a:spcBef>
              <a:spcAft>
                <a:spcPct val="0"/>
              </a:spcAft>
              <a:buClr>
                <a:schemeClr val="dk1"/>
              </a:buClr>
              <a:buSzPts val="1800"/>
              <a:buChar char="•"/>
            </a:lvl5pPr>
            <a:lvl6pPr marL="2743200" lvl="5" indent="-342900" algn="l">
              <a:lnSpc>
                <a:spcPct val="90000"/>
              </a:lnSpc>
              <a:spcBef>
                <a:spcPts val="500"/>
              </a:spcBef>
              <a:spcAft>
                <a:spcPct val="0"/>
              </a:spcAft>
              <a:buClr>
                <a:schemeClr val="dk1"/>
              </a:buClr>
              <a:buSzPts val="1800"/>
              <a:buChar char="•"/>
            </a:lvl6pPr>
            <a:lvl7pPr marL="3200400" lvl="6" indent="-342900" algn="l">
              <a:lnSpc>
                <a:spcPct val="90000"/>
              </a:lnSpc>
              <a:spcBef>
                <a:spcPts val="500"/>
              </a:spcBef>
              <a:spcAft>
                <a:spcPct val="0"/>
              </a:spcAft>
              <a:buClr>
                <a:schemeClr val="dk1"/>
              </a:buClr>
              <a:buSzPts val="1800"/>
              <a:buChar char="•"/>
            </a:lvl7pPr>
            <a:lvl8pPr marL="3657600" lvl="7" indent="-342900" algn="l">
              <a:lnSpc>
                <a:spcPct val="90000"/>
              </a:lnSpc>
              <a:spcBef>
                <a:spcPts val="500"/>
              </a:spcBef>
              <a:spcAft>
                <a:spcPct val="0"/>
              </a:spcAft>
              <a:buClr>
                <a:schemeClr val="dk1"/>
              </a:buClr>
              <a:buSzPts val="1800"/>
              <a:buChar char="•"/>
            </a:lvl8pPr>
            <a:lvl9pPr marL="4114800" lvl="8" indent="-342900" algn="l">
              <a:lnSpc>
                <a:spcPct val="90000"/>
              </a:lnSpc>
              <a:spcBef>
                <a:spcPts val="500"/>
              </a:spcBef>
              <a:spcAft>
                <a:spcPct val="0"/>
              </a:spcAft>
              <a:buClr>
                <a:schemeClr val="dk1"/>
              </a:buClr>
              <a:buSzPts val="1800"/>
              <a:buChar char="•"/>
            </a:lvl9pPr>
          </a:lstStyle>
          <a:p/>
        </p:txBody>
      </p:sp>
      <p:sp>
        <p:nvSpPr>
          <p:cNvPr id="30" name="Google Shape;30;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lvl1pPr>
            <a:lvl2pPr marL="914400" lvl="1" indent="-342900" algn="l">
              <a:lnSpc>
                <a:spcPct val="90000"/>
              </a:lnSpc>
              <a:spcBef>
                <a:spcPts val="500"/>
              </a:spcBef>
              <a:spcAft>
                <a:spcPct val="0"/>
              </a:spcAft>
              <a:buClr>
                <a:schemeClr val="dk1"/>
              </a:buClr>
              <a:buSzPts val="1800"/>
              <a:buChar char="•"/>
            </a:lvl2pPr>
            <a:lvl3pPr marL="1371600" lvl="2" indent="-342900" algn="l">
              <a:lnSpc>
                <a:spcPct val="90000"/>
              </a:lnSpc>
              <a:spcBef>
                <a:spcPts val="500"/>
              </a:spcBef>
              <a:spcAft>
                <a:spcPct val="0"/>
              </a:spcAft>
              <a:buClr>
                <a:schemeClr val="dk1"/>
              </a:buClr>
              <a:buSzPts val="1800"/>
              <a:buChar char="•"/>
            </a:lvl3pPr>
            <a:lvl4pPr marL="1828800" lvl="3" indent="-342900" algn="l">
              <a:lnSpc>
                <a:spcPct val="90000"/>
              </a:lnSpc>
              <a:spcBef>
                <a:spcPts val="500"/>
              </a:spcBef>
              <a:spcAft>
                <a:spcPct val="0"/>
              </a:spcAft>
              <a:buClr>
                <a:schemeClr val="dk1"/>
              </a:buClr>
              <a:buSzPts val="1800"/>
              <a:buChar char="•"/>
            </a:lvl4pPr>
            <a:lvl5pPr marL="2286000" lvl="4" indent="-342900" algn="l">
              <a:lnSpc>
                <a:spcPct val="90000"/>
              </a:lnSpc>
              <a:spcBef>
                <a:spcPts val="500"/>
              </a:spcBef>
              <a:spcAft>
                <a:spcPct val="0"/>
              </a:spcAft>
              <a:buClr>
                <a:schemeClr val="dk1"/>
              </a:buClr>
              <a:buSzPts val="1800"/>
              <a:buChar char="•"/>
            </a:lvl5pPr>
            <a:lvl6pPr marL="2743200" lvl="5" indent="-342900" algn="l">
              <a:lnSpc>
                <a:spcPct val="90000"/>
              </a:lnSpc>
              <a:spcBef>
                <a:spcPts val="500"/>
              </a:spcBef>
              <a:spcAft>
                <a:spcPct val="0"/>
              </a:spcAft>
              <a:buClr>
                <a:schemeClr val="dk1"/>
              </a:buClr>
              <a:buSzPts val="1800"/>
              <a:buChar char="•"/>
            </a:lvl6pPr>
            <a:lvl7pPr marL="3200400" lvl="6" indent="-342900" algn="l">
              <a:lnSpc>
                <a:spcPct val="90000"/>
              </a:lnSpc>
              <a:spcBef>
                <a:spcPts val="500"/>
              </a:spcBef>
              <a:spcAft>
                <a:spcPct val="0"/>
              </a:spcAft>
              <a:buClr>
                <a:schemeClr val="dk1"/>
              </a:buClr>
              <a:buSzPts val="1800"/>
              <a:buChar char="•"/>
            </a:lvl7pPr>
            <a:lvl8pPr marL="3657600" lvl="7" indent="-342900" algn="l">
              <a:lnSpc>
                <a:spcPct val="90000"/>
              </a:lnSpc>
              <a:spcBef>
                <a:spcPts val="500"/>
              </a:spcBef>
              <a:spcAft>
                <a:spcPct val="0"/>
              </a:spcAft>
              <a:buClr>
                <a:schemeClr val="dk1"/>
              </a:buClr>
              <a:buSzPts val="1800"/>
              <a:buChar char="•"/>
            </a:lvl8pPr>
            <a:lvl9pPr marL="4114800" lvl="8" indent="-342900" algn="l">
              <a:lnSpc>
                <a:spcPct val="90000"/>
              </a:lnSpc>
              <a:spcBef>
                <a:spcPts val="500"/>
              </a:spcBef>
              <a:spcAft>
                <a:spcPct val="0"/>
              </a:spcAft>
              <a:buClr>
                <a:schemeClr val="dk1"/>
              </a:buClr>
              <a:buSzPts val="1800"/>
              <a:buChar char="•"/>
            </a:lvl9pPr>
          </a:lstStyle>
          <a:p/>
        </p:txBody>
      </p:sp>
      <p:sp>
        <p:nvSpPr>
          <p:cNvPr id="31" name="Google Shape;3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lvl1pPr>
            <a:lvl2pPr lvl="1" algn="l">
              <a:spcBef>
                <a:spcPct val="0"/>
              </a:spcBef>
              <a:spcAft>
                <a:spcPct val="0"/>
              </a:spcAft>
              <a:buSzPts val="1400"/>
              <a:buNone/>
            </a:lvl2pPr>
            <a:lvl3pPr lvl="2" algn="l">
              <a:spcBef>
                <a:spcPct val="0"/>
              </a:spcBef>
              <a:spcAft>
                <a:spcPct val="0"/>
              </a:spcAft>
              <a:buSzPts val="1400"/>
              <a:buNone/>
            </a:lvl3pPr>
            <a:lvl4pPr lvl="3" algn="l">
              <a:spcBef>
                <a:spcPct val="0"/>
              </a:spcBef>
              <a:spcAft>
                <a:spcPct val="0"/>
              </a:spcAft>
              <a:buSzPts val="1400"/>
              <a:buNone/>
            </a:lvl4pPr>
            <a:lvl5pPr lvl="4" algn="l">
              <a:spcBef>
                <a:spcPct val="0"/>
              </a:spcBef>
              <a:spcAft>
                <a:spcPct val="0"/>
              </a:spcAft>
              <a:buSzPts val="1400"/>
              <a:buNone/>
            </a:lvl5pPr>
            <a:lvl6pPr lvl="5" algn="l">
              <a:spcBef>
                <a:spcPct val="0"/>
              </a:spcBef>
              <a:spcAft>
                <a:spcPct val="0"/>
              </a:spcAft>
              <a:buSzPts val="1400"/>
              <a:buNone/>
            </a:lvl6pPr>
            <a:lvl7pPr lvl="6" algn="l">
              <a:spcBef>
                <a:spcPct val="0"/>
              </a:spcBef>
              <a:spcAft>
                <a:spcPct val="0"/>
              </a:spcAft>
              <a:buSzPts val="1400"/>
              <a:buNone/>
            </a:lvl7pPr>
            <a:lvl8pPr lvl="7" algn="l">
              <a:spcBef>
                <a:spcPct val="0"/>
              </a:spcBef>
              <a:spcAft>
                <a:spcPct val="0"/>
              </a:spcAft>
              <a:buSzPts val="1400"/>
              <a:buNone/>
            </a:lvl8pPr>
            <a:lvl9pPr lvl="8" algn="l">
              <a:spcBef>
                <a:spcPct val="0"/>
              </a:spcBef>
              <a:spcAft>
                <a:spcPct val="0"/>
              </a:spcAft>
              <a:buSzPts val="1400"/>
              <a:buNone/>
            </a:lvl9pPr>
          </a:lstStyle>
          <a:p/>
        </p:txBody>
      </p:sp>
      <p:sp>
        <p:nvSpPr>
          <p:cNvPr id="32" name="Google Shape;3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lvl1pPr>
            <a:lvl2pPr lvl="1" algn="l">
              <a:spcBef>
                <a:spcPct val="0"/>
              </a:spcBef>
              <a:spcAft>
                <a:spcPct val="0"/>
              </a:spcAft>
              <a:buSzPts val="1400"/>
              <a:buNone/>
            </a:lvl2pPr>
            <a:lvl3pPr lvl="2" algn="l">
              <a:spcBef>
                <a:spcPct val="0"/>
              </a:spcBef>
              <a:spcAft>
                <a:spcPct val="0"/>
              </a:spcAft>
              <a:buSzPts val="1400"/>
              <a:buNone/>
            </a:lvl3pPr>
            <a:lvl4pPr lvl="3" algn="l">
              <a:spcBef>
                <a:spcPct val="0"/>
              </a:spcBef>
              <a:spcAft>
                <a:spcPct val="0"/>
              </a:spcAft>
              <a:buSzPts val="1400"/>
              <a:buNone/>
            </a:lvl4pPr>
            <a:lvl5pPr lvl="4" algn="l">
              <a:spcBef>
                <a:spcPct val="0"/>
              </a:spcBef>
              <a:spcAft>
                <a:spcPct val="0"/>
              </a:spcAft>
              <a:buSzPts val="1400"/>
              <a:buNone/>
            </a:lvl5pPr>
            <a:lvl6pPr lvl="5" algn="l">
              <a:spcBef>
                <a:spcPct val="0"/>
              </a:spcBef>
              <a:spcAft>
                <a:spcPct val="0"/>
              </a:spcAft>
              <a:buSzPts val="1400"/>
              <a:buNone/>
            </a:lvl6pPr>
            <a:lvl7pPr lvl="6" algn="l">
              <a:spcBef>
                <a:spcPct val="0"/>
              </a:spcBef>
              <a:spcAft>
                <a:spcPct val="0"/>
              </a:spcAft>
              <a:buSzPts val="1400"/>
              <a:buNone/>
            </a:lvl7pPr>
            <a:lvl8pPr lvl="7" algn="l">
              <a:spcBef>
                <a:spcPct val="0"/>
              </a:spcBef>
              <a:spcAft>
                <a:spcPct val="0"/>
              </a:spcAft>
              <a:buSzPts val="1400"/>
              <a:buNone/>
            </a:lvl8pPr>
            <a:lvl9pPr lvl="8" algn="l">
              <a:spcBef>
                <a:spcPct val="0"/>
              </a:spcBef>
              <a:spcAft>
                <a:spcPct val="0"/>
              </a:spcAft>
              <a:buSzPts val="1400"/>
              <a:buNone/>
            </a:lvl9pPr>
          </a:lstStyle>
          <a:p/>
        </p:txBody>
      </p:sp>
      <p:sp>
        <p:nvSpPr>
          <p:cNvPr id="33" name="Google Shape;3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lvl1pPr>
            <a:lvl2pPr marL="0" lvl="1" indent="0" algn="r">
              <a:spcBef>
                <a:spcPct val="0"/>
              </a:spcBef>
              <a:buNone/>
            </a:lvl2pPr>
            <a:lvl3pPr marL="0" lvl="2" indent="0" algn="r">
              <a:spcBef>
                <a:spcPct val="0"/>
              </a:spcBef>
              <a:buNone/>
            </a:lvl3pPr>
            <a:lvl4pPr marL="0" lvl="3" indent="0" algn="r">
              <a:spcBef>
                <a:spcPct val="0"/>
              </a:spcBef>
              <a:buNone/>
            </a:lvl4pPr>
            <a:lvl5pPr marL="0" lvl="4" indent="0" algn="r">
              <a:spcBef>
                <a:spcPct val="0"/>
              </a:spcBef>
              <a:buNone/>
            </a:lvl5pPr>
            <a:lvl6pPr marL="0" lvl="5" indent="0" algn="r">
              <a:spcBef>
                <a:spcPct val="0"/>
              </a:spcBef>
              <a:buNone/>
            </a:lvl6pPr>
            <a:lvl7pPr marL="0" lvl="6" indent="0" algn="r">
              <a:spcBef>
                <a:spcPct val="0"/>
              </a:spcBef>
              <a:buNone/>
            </a:lvl7pPr>
            <a:lvl8pPr marL="0" lvl="7" indent="0" algn="r">
              <a:spcBef>
                <a:spcPct val="0"/>
              </a:spcBef>
              <a:buNone/>
            </a:lvl8pPr>
            <a:lvl9pPr marL="0" lvl="8" indent="0" algn="r">
              <a:spcBef>
                <a:spcPct val="0"/>
              </a:spcBef>
              <a:buNone/>
            </a:lvl9pPr>
          </a:lstStyle>
          <a:p>
            <a:pPr marL="0" lvl="0" indent="0" algn="r" rtl="0">
              <a:spcBef>
                <a:spcPct val="0"/>
              </a:spcBef>
              <a:spcAft>
                <a:spcPct val="0"/>
              </a:spcAft>
              <a:buNone/>
            </a:pPr>
            <a:fld id="{00000000-1234-1234-1234-123412341234}" type="slidenum">
              <a:rPr lang="en-US"/>
              <a:t>‹#›</a:t>
            </a:fld>
          </a:p>
        </p:txBody>
      </p:sp>
    </p:spTree>
  </p:cSld>
  <p:clrMapOvr>
    <a:masterClrMapping/>
  </p:clrMapOvr>
  <p:transition>
    <p:circl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Section Header" type="secHead">
  <p:cSld name="SECTION_HEADER">
    <p:spTree>
      <p:nvGrpSpPr>
        <p:cNvPr id="1" name="Shape 34"/>
        <p:cNvGrpSpPr/>
        <p:nvPr/>
      </p:nvGrpSpPr>
      <p:grpSpPr>
        <a:xfrm>
          <a:off x="0" y="0"/>
          <a:ext cx="0" cy="0"/>
        </a:xfrm>
      </p:grpSpPr>
      <p:sp>
        <p:nvSpPr>
          <p:cNvPr id="35" name="Google Shape;35;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6" name="Google Shape;36;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sp>
        <p:nvSpPr>
          <p:cNvPr id="37" name="Google Shape;3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8" name="Google Shape;3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9" name="Google Shape;3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circl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Comparison" type="twoTxTwoObj">
  <p:cSld name="TWO_OBJECTS_WITH_TEXT">
    <p:spTree>
      <p:nvGrpSpPr>
        <p:cNvPr id="1" name="Shape 40"/>
        <p:cNvGrpSpPr/>
        <p:nvPr/>
      </p:nvGrpSpPr>
      <p:grpSpPr>
        <a:xfrm>
          <a:off x="0" y="0"/>
          <a:ext cx="0" cy="0"/>
        </a:xfrm>
      </p:grpSpPr>
      <p:sp>
        <p:nvSpPr>
          <p:cNvPr id="41" name="Google Shape;41;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42" name="Google Shape;42;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3" name="Google Shape;43;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4" name="Google Shape;44;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5" name="Google Shape;45;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6" name="Google Shape;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7" name="Google Shape;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8" name="Google Shape;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circl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Only" type="titleOnly">
  <p:cSld name="TITLE_ONLY">
    <p:spTree>
      <p:nvGrpSpPr>
        <p:cNvPr id="1" name="Shape 49"/>
        <p:cNvGrpSpPr/>
        <p:nvPr/>
      </p:nvGrpSpPr>
      <p:grpSpPr>
        <a:xfrm>
          <a:off x="0" y="0"/>
          <a:ext cx="0" cy="0"/>
        </a:xfrm>
      </p:grpSpPr>
      <p:sp>
        <p:nvSpPr>
          <p:cNvPr id="50" name="Google Shape;5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1" name="Google Shape;5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52" name="Google Shape;5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53" name="Google Shape;5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circl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Content with Caption" type="objTx">
  <p:cSld name="OBJECT_WITH_CAPTION_TEXT">
    <p:spTree>
      <p:nvGrpSpPr>
        <p:cNvPr id="1" name="Shape 54"/>
        <p:cNvGrpSpPr/>
        <p:nvPr/>
      </p:nvGrpSpPr>
      <p:grpSpPr>
        <a:xfrm>
          <a:off x="0" y="0"/>
          <a:ext cx="0" cy="0"/>
        </a:xfrm>
      </p:grpSpPr>
      <p:sp>
        <p:nvSpPr>
          <p:cNvPr id="55" name="Google Shape;55;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6" name="Google Shape;56;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a:endParaRPr/>
          </a:p>
        </p:txBody>
      </p:sp>
      <p:sp>
        <p:nvSpPr>
          <p:cNvPr id="57" name="Google Shape;57;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58" name="Google Shape;5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59" name="Google Shape;5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60" name="Google Shape;6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circl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Picture with Caption" type="picTx">
  <p:cSld name="PICTURE_WITH_CAPTION_TEXT">
    <p:spTree>
      <p:nvGrpSpPr>
        <p:cNvPr id="1" name="Shape 61"/>
        <p:cNvGrpSpPr/>
        <p:nvPr/>
      </p:nvGrpSpPr>
      <p:grpSpPr>
        <a:xfrm>
          <a:off x="0" y="0"/>
          <a:ext cx="0" cy="0"/>
        </a:xfrm>
      </p:grpSpPr>
      <p:sp>
        <p:nvSpPr>
          <p:cNvPr id="62" name="Google Shape;62;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63" name="Google Shape;63;p53"/>
          <p:cNvSpPr>
            <a:spLocks noGrp="1"/>
          </p:cNvSpPr>
          <p:nvPr>
            <p:ph type="pic" idx="2"/>
          </p:nvPr>
        </p:nvSpPr>
        <p:spPr>
          <a:xfrm>
            <a:off x="5183188" y="987425"/>
            <a:ext cx="6172200" cy="4873625"/>
          </a:xfrm>
          <a:prstGeom prst="rect">
            <a:avLst/>
          </a:prstGeom>
          <a:noFill/>
          <a:ln>
            <a:noFill/>
          </a:ln>
        </p:spPr>
        <p:txBody>
          <a:bodyPr/>
          <a:lstStyle/>
          <a:p/>
        </p:txBody>
      </p:sp>
      <p:sp>
        <p:nvSpPr>
          <p:cNvPr id="64" name="Google Shape;64;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65" name="Google Shape;6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66" name="Google Shape;6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67" name="Google Shape;6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circl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xfrm>
      </p:grpSpPr>
      <p:sp>
        <p:nvSpPr>
          <p:cNvPr id="6" name="Google Shape;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p:txBody>
      </p:sp>
      <p:sp>
        <p:nvSpPr>
          <p:cNvPr id="7" name="Google Shape;7;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 name="Google Shape;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p:txBody>
      </p:sp>
      <p:sp>
        <p:nvSpPr>
          <p:cNvPr id="9" name="Google Shape;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p:txBody>
      </p:sp>
      <p:sp>
        <p:nvSpPr>
          <p:cNvPr id="10" name="Google Shape;1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1200" b="0" i="0" u="none" strike="noStrike" cap="none">
                <a:solidFill>
                  <a:srgbClr val="888888"/>
                </a:solidFill>
                <a:latin typeface="Calibri"/>
                <a:ea typeface="Calibri"/>
                <a:cs typeface="Calibri"/>
                <a:sym typeface="Calibri"/>
              </a:defRPr>
            </a:lvl1pPr>
            <a:lvl2pPr marL="0" marR="0" lvl="1" indent="0" algn="r" rtl="0">
              <a:spcBef>
                <a:spcPct val="0"/>
              </a:spcBef>
              <a:buNone/>
              <a:defRPr sz="1200" b="0" i="0" u="none" strike="noStrike" cap="none">
                <a:solidFill>
                  <a:srgbClr val="888888"/>
                </a:solidFill>
                <a:latin typeface="Calibri"/>
                <a:ea typeface="Calibri"/>
                <a:cs typeface="Calibri"/>
                <a:sym typeface="Calibri"/>
              </a:defRPr>
            </a:lvl2pPr>
            <a:lvl3pPr marL="0" marR="0" lvl="2" indent="0" algn="r" rtl="0">
              <a:spcBef>
                <a:spcPct val="0"/>
              </a:spcBef>
              <a:buNone/>
              <a:defRPr sz="1200" b="0" i="0" u="none" strike="noStrike" cap="none">
                <a:solidFill>
                  <a:srgbClr val="888888"/>
                </a:solidFill>
                <a:latin typeface="Calibri"/>
                <a:ea typeface="Calibri"/>
                <a:cs typeface="Calibri"/>
                <a:sym typeface="Calibri"/>
              </a:defRPr>
            </a:lvl3pPr>
            <a:lvl4pPr marL="0" marR="0" lvl="3" indent="0" algn="r" rtl="0">
              <a:spcBef>
                <a:spcPct val="0"/>
              </a:spcBef>
              <a:buNone/>
              <a:defRPr sz="1200" b="0" i="0" u="none" strike="noStrike" cap="none">
                <a:solidFill>
                  <a:srgbClr val="888888"/>
                </a:solidFill>
                <a:latin typeface="Calibri"/>
                <a:ea typeface="Calibri"/>
                <a:cs typeface="Calibri"/>
                <a:sym typeface="Calibri"/>
              </a:defRPr>
            </a:lvl4pPr>
            <a:lvl5pPr marL="0" marR="0" lvl="4" indent="0" algn="r" rtl="0">
              <a:spcBef>
                <a:spcPct val="0"/>
              </a:spcBef>
              <a:buNone/>
              <a:defRPr sz="1200" b="0" i="0" u="none" strike="noStrike" cap="none">
                <a:solidFill>
                  <a:srgbClr val="888888"/>
                </a:solidFill>
                <a:latin typeface="Calibri"/>
                <a:ea typeface="Calibri"/>
                <a:cs typeface="Calibri"/>
                <a:sym typeface="Calibri"/>
              </a:defRPr>
            </a:lvl5pPr>
            <a:lvl6pPr marL="0" marR="0" lvl="5" indent="0" algn="r" rtl="0">
              <a:spcBef>
                <a:spcPct val="0"/>
              </a:spcBef>
              <a:buNone/>
              <a:defRPr sz="1200" b="0" i="0" u="none" strike="noStrike" cap="none">
                <a:solidFill>
                  <a:srgbClr val="888888"/>
                </a:solidFill>
                <a:latin typeface="Calibri"/>
                <a:ea typeface="Calibri"/>
                <a:cs typeface="Calibri"/>
                <a:sym typeface="Calibri"/>
              </a:defRPr>
            </a:lvl6pPr>
            <a:lvl7pPr marL="0" marR="0" lvl="6" indent="0" algn="r" rtl="0">
              <a:spcBef>
                <a:spcPct val="0"/>
              </a:spcBef>
              <a:buNone/>
              <a:defRPr sz="1200" b="0" i="0" u="none" strike="noStrike" cap="none">
                <a:solidFill>
                  <a:srgbClr val="888888"/>
                </a:solidFill>
                <a:latin typeface="Calibri"/>
                <a:ea typeface="Calibri"/>
                <a:cs typeface="Calibri"/>
                <a:sym typeface="Calibri"/>
              </a:defRPr>
            </a:lvl7pPr>
            <a:lvl8pPr marL="0" marR="0" lvl="7" indent="0" algn="r" rtl="0">
              <a:spcBef>
                <a:spcPct val="0"/>
              </a:spcBef>
              <a:buNone/>
              <a:defRPr sz="1200" b="0" i="0" u="none" strike="noStrike" cap="none">
                <a:solidFill>
                  <a:srgbClr val="888888"/>
                </a:solidFill>
                <a:latin typeface="Calibri"/>
                <a:ea typeface="Calibri"/>
                <a:cs typeface="Calibri"/>
                <a:sym typeface="Calibri"/>
              </a:defRPr>
            </a:lvl8pPr>
            <a:lvl9pPr marL="0" marR="0" lvl="8" indent="0" algn="r" rtl="0">
              <a:spcBef>
                <a:spcPct val="0"/>
              </a:spcBef>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jpeg" /><Relationship Id="rId4" Type="http://schemas.openxmlformats.org/officeDocument/2006/relationships/image" Target="../media/image3.png" /><Relationship Id="rId5" Type="http://schemas.openxmlformats.org/officeDocument/2006/relationships/image" Target="../media/image4.jpeg" /><Relationship Id="rId6" Type="http://schemas.openxmlformats.org/officeDocument/2006/relationships/image" Target="../media/image5.png" /><Relationship Id="rId7" Type="http://schemas.openxmlformats.org/officeDocument/2006/relationships/image" Target="../media/image6.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slide" Target="slide6.xml" TargetMode="Internal" /><Relationship Id="rId4" Type="http://schemas.openxmlformats.org/officeDocument/2006/relationships/image" Target="../media/image1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slide" Target="slide6.xml" TargetMode="Internal" /><Relationship Id="rId4" Type="http://schemas.openxmlformats.org/officeDocument/2006/relationships/image" Target="../media/image1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slide" Target="slide6.xml" TargetMode="Internal" /><Relationship Id="rId4" Type="http://schemas.openxmlformats.org/officeDocument/2006/relationships/image" Target="../media/image1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slide" Target="slide6.xml" TargetMode="Internal" /><Relationship Id="rId4" Type="http://schemas.openxmlformats.org/officeDocument/2006/relationships/image" Target="../media/image17.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slide" Target="slide6.xml" TargetMode="Internal" /><Relationship Id="rId4" Type="http://schemas.openxmlformats.org/officeDocument/2006/relationships/image" Target="../media/image1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 Id="rId3" Type="http://schemas.openxmlformats.org/officeDocument/2006/relationships/slide" Target="slide6.xml" TargetMode="Internal" /><Relationship Id="rId4" Type="http://schemas.openxmlformats.org/officeDocument/2006/relationships/image" Target="../media/image19.jpeg" /><Relationship Id="rId5" Type="http://schemas.openxmlformats.org/officeDocument/2006/relationships/image" Target="../media/image2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slide" Target="slide6.xml" TargetMode="Internal" /><Relationship Id="rId4" Type="http://schemas.openxmlformats.org/officeDocument/2006/relationships/image" Target="../media/image2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slide" Target="slide6.xml" TargetMode="Internal" /><Relationship Id="rId4" Type="http://schemas.openxmlformats.org/officeDocument/2006/relationships/image" Target="../media/image22.png" /><Relationship Id="rId5" Type="http://schemas.openxmlformats.org/officeDocument/2006/relationships/image" Target="../media/image2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slide" Target="slide6.xml" TargetMode="Internal" /><Relationship Id="rId4" Type="http://schemas.openxmlformats.org/officeDocument/2006/relationships/image" Target="../media/image24.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slide" Target="slide6.xml" TargetMode="Internal" /><Relationship Id="rId4" Type="http://schemas.openxmlformats.org/officeDocument/2006/relationships/image" Target="../media/image2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slide" Target="slide6.xml" TargetMode="Internal" /><Relationship Id="rId4" Type="http://schemas.openxmlformats.org/officeDocument/2006/relationships/image" Target="../media/image2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slide" Target="slide6.xml" TargetMode="Internal" /><Relationship Id="rId4" Type="http://schemas.openxmlformats.org/officeDocument/2006/relationships/image" Target="../media/image27.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 Id="rId3" Type="http://schemas.openxmlformats.org/officeDocument/2006/relationships/slide" Target="slide6.xml" TargetMode="Internal" /><Relationship Id="rId4" Type="http://schemas.openxmlformats.org/officeDocument/2006/relationships/image" Target="../media/image28.png" /><Relationship Id="rId5" Type="http://schemas.openxmlformats.org/officeDocument/2006/relationships/image" Target="../media/image29.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 Id="rId3" Type="http://schemas.openxmlformats.org/officeDocument/2006/relationships/slide" Target="slide6.xml" TargetMode="Internal" /><Relationship Id="rId4" Type="http://schemas.openxmlformats.org/officeDocument/2006/relationships/image" Target="../media/image30.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 Id="rId3" Type="http://schemas.openxmlformats.org/officeDocument/2006/relationships/slide" Target="slide6.xml" TargetMode="Internal" /><Relationship Id="rId4" Type="http://schemas.openxmlformats.org/officeDocument/2006/relationships/image" Target="../media/image3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slide" Target="slide6.xml" TargetMode="Internal" /><Relationship Id="rId4" Type="http://schemas.openxmlformats.org/officeDocument/2006/relationships/image" Target="../media/image3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6.xml" /><Relationship Id="rId3" Type="http://schemas.openxmlformats.org/officeDocument/2006/relationships/slide" Target="slide6.xml" TargetMode="Internal" /><Relationship Id="rId4" Type="http://schemas.openxmlformats.org/officeDocument/2006/relationships/image" Target="../media/image33.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image" Target="../media/image7.png" /><Relationship Id="rId4" Type="http://schemas.openxmlformats.org/officeDocument/2006/relationships/image" Target="../media/image34.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8.xml" /><Relationship Id="rId3" Type="http://schemas.openxmlformats.org/officeDocument/2006/relationships/image" Target="../media/image35.png" /><Relationship Id="rId4" Type="http://schemas.openxmlformats.org/officeDocument/2006/relationships/image" Target="../media/image15.png" /><Relationship Id="rId5" Type="http://schemas.openxmlformats.org/officeDocument/2006/relationships/image" Target="../media/image36.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33.png" /><Relationship Id="rId4" Type="http://schemas.openxmlformats.org/officeDocument/2006/relationships/image" Target="../media/image37.png" /><Relationship Id="rId5" Type="http://schemas.openxmlformats.org/officeDocument/2006/relationships/image" Target="../media/image38.png" /><Relationship Id="rId6" Type="http://schemas.openxmlformats.org/officeDocument/2006/relationships/image" Target="../media/image39.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7.png" /><Relationship Id="rId4" Type="http://schemas.openxmlformats.org/officeDocument/2006/relationships/image" Target="../media/image8.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27.png" /><Relationship Id="rId4" Type="http://schemas.openxmlformats.org/officeDocument/2006/relationships/image" Target="../media/image40.png" /><Relationship Id="rId5" Type="http://schemas.openxmlformats.org/officeDocument/2006/relationships/image" Target="../media/image41.png" /><Relationship Id="rId6" Type="http://schemas.openxmlformats.org/officeDocument/2006/relationships/image" Target="../media/image42.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32.png" /><Relationship Id="rId4" Type="http://schemas.openxmlformats.org/officeDocument/2006/relationships/hyperlink" Target="https://president.rpi.edu/president-biography" TargetMode="Externa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 Id="rId3" Type="http://schemas.openxmlformats.org/officeDocument/2006/relationships/image" Target="../media/image26.png" /><Relationship Id="rId4" Type="http://schemas.openxmlformats.org/officeDocument/2006/relationships/hyperlink" Target="https://www.nasa.gov/content/katherine-johnson-biography" TargetMode="Externa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3.xml" /><Relationship Id="rId3" Type="http://schemas.openxmlformats.org/officeDocument/2006/relationships/image" Target="../media/image4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4.xml" /><Relationship Id="rId3" Type="http://schemas.openxmlformats.org/officeDocument/2006/relationships/image" Target="../media/image44.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5.xml" /><Relationship Id="rId3" Type="http://schemas.openxmlformats.org/officeDocument/2006/relationships/image" Target="../media/image45.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6.xml" /><Relationship Id="rId3" Type="http://schemas.openxmlformats.org/officeDocument/2006/relationships/image" Target="../media/image46.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7.xml" /><Relationship Id="rId3" Type="http://schemas.openxmlformats.org/officeDocument/2006/relationships/image" Target="../media/image47.png" /><Relationship Id="rId4" Type="http://schemas.openxmlformats.org/officeDocument/2006/relationships/hyperlink" Target="https://en.wikipedia.org/wiki/CERN" TargetMode="Externa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8.xml" /><Relationship Id="rId3" Type="http://schemas.openxmlformats.org/officeDocument/2006/relationships/image" Target="../media/image48.png" /><Relationship Id="rId4" Type="http://schemas.openxmlformats.org/officeDocument/2006/relationships/hyperlink" Target="https://devops.com/the-beauty-of-the-cobol-programming-language-v2/" TargetMode="Externa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9.xml" /><Relationship Id="rId3" Type="http://schemas.openxmlformats.org/officeDocument/2006/relationships/image" Target="../media/image49.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9.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0.xml" /><Relationship Id="rId3" Type="http://schemas.openxmlformats.org/officeDocument/2006/relationships/image" Target="../media/image50.png" /><Relationship Id="rId4" Type="http://schemas.openxmlformats.org/officeDocument/2006/relationships/image" Target="../media/image51.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1.xml" /><Relationship Id="rId3" Type="http://schemas.openxmlformats.org/officeDocument/2006/relationships/image" Target="../media/image52.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2.xml" /><Relationship Id="rId3" Type="http://schemas.openxmlformats.org/officeDocument/2006/relationships/image" Target="../media/image53.png" /><Relationship Id="rId4" Type="http://schemas.openxmlformats.org/officeDocument/2006/relationships/image" Target="../media/image54.png" /><Relationship Id="rId5" Type="http://schemas.openxmlformats.org/officeDocument/2006/relationships/image" Target="../media/image18.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3.xml" /><Relationship Id="rId3" Type="http://schemas.openxmlformats.org/officeDocument/2006/relationships/image" Target="../media/image55.png" /><Relationship Id="rId4" Type="http://schemas.openxmlformats.org/officeDocument/2006/relationships/image" Target="../media/image5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 Target="slide13.xml" TargetMode="Internal" /><Relationship Id="rId11" Type="http://schemas.openxmlformats.org/officeDocument/2006/relationships/slide" Target="slide12.xml" TargetMode="Internal" /><Relationship Id="rId12" Type="http://schemas.openxmlformats.org/officeDocument/2006/relationships/slide" Target="slide20.xml" TargetMode="Internal" /><Relationship Id="rId13" Type="http://schemas.openxmlformats.org/officeDocument/2006/relationships/slide" Target="slide19.xml" TargetMode="Internal" /><Relationship Id="rId14" Type="http://schemas.openxmlformats.org/officeDocument/2006/relationships/slide" Target="slide18.xml" TargetMode="Internal" /><Relationship Id="rId15" Type="http://schemas.openxmlformats.org/officeDocument/2006/relationships/slide" Target="slide17.xml" TargetMode="Internal" /><Relationship Id="rId16" Type="http://schemas.openxmlformats.org/officeDocument/2006/relationships/slide" Target="slide25.xml" TargetMode="Internal" /><Relationship Id="rId17" Type="http://schemas.openxmlformats.org/officeDocument/2006/relationships/slide" Target="slide24.xml" TargetMode="Internal" /><Relationship Id="rId18" Type="http://schemas.openxmlformats.org/officeDocument/2006/relationships/slide" Target="slide23.xml" TargetMode="Internal" /><Relationship Id="rId19" Type="http://schemas.openxmlformats.org/officeDocument/2006/relationships/slide" Target="slide22.xml" TargetMode="Internal" /><Relationship Id="rId2" Type="http://schemas.openxmlformats.org/officeDocument/2006/relationships/notesSlide" Target="../notesSlides/notesSlide6.xml" /><Relationship Id="rId20" Type="http://schemas.openxmlformats.org/officeDocument/2006/relationships/slide" Target="slide11.xml" TargetMode="Internal" /><Relationship Id="rId21" Type="http://schemas.openxmlformats.org/officeDocument/2006/relationships/slide" Target="slide16.xml" TargetMode="Internal" /><Relationship Id="rId22" Type="http://schemas.openxmlformats.org/officeDocument/2006/relationships/slide" Target="slide21.xml" TargetMode="Internal" /><Relationship Id="rId23" Type="http://schemas.openxmlformats.org/officeDocument/2006/relationships/slide" Target="slide26.xml" TargetMode="Internal" /><Relationship Id="rId3" Type="http://schemas.openxmlformats.org/officeDocument/2006/relationships/image" Target="../media/image7.png" /><Relationship Id="rId4" Type="http://schemas.openxmlformats.org/officeDocument/2006/relationships/slide" Target="slide10.xml" TargetMode="Internal" /><Relationship Id="rId5" Type="http://schemas.openxmlformats.org/officeDocument/2006/relationships/slide" Target="slide9.xml" TargetMode="Internal" /><Relationship Id="rId6" Type="http://schemas.openxmlformats.org/officeDocument/2006/relationships/slide" Target="slide8.xml" TargetMode="Internal" /><Relationship Id="rId7" Type="http://schemas.openxmlformats.org/officeDocument/2006/relationships/slide" Target="slide7.xml" TargetMode="Internal" /><Relationship Id="rId8" Type="http://schemas.openxmlformats.org/officeDocument/2006/relationships/slide" Target="slide15.xml" TargetMode="Internal" /><Relationship Id="rId9" Type="http://schemas.openxmlformats.org/officeDocument/2006/relationships/slide" Target="slide14.xml" TargetMode="In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slide" Target="slide6.xml" TargetMode="Internal" /><Relationship Id="rId4" Type="http://schemas.openxmlformats.org/officeDocument/2006/relationships/image" Target="../media/image10.png" /><Relationship Id="rId5" Type="http://schemas.openxmlformats.org/officeDocument/2006/relationships/image" Target="../media/image1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slide" Target="slide6.xml" TargetMode="Internal" /><Relationship Id="rId4" Type="http://schemas.openxmlformats.org/officeDocument/2006/relationships/image" Target="../media/image1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slide" Target="slide6.xml" TargetMode="Internal" /><Relationship Id="rId4" Type="http://schemas.openxmlformats.org/officeDocument/2006/relationships/image" Target="../media/image1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83"/>
        <p:cNvGrpSpPr/>
        <p:nvPr/>
      </p:nvGrpSpPr>
      <p:grpSpPr>
        <a:xfrm>
          <a:off x="0" y="0"/>
          <a:ext cx="0" cy="0"/>
        </a:xfrm>
      </p:grpSpPr>
      <p:sp>
        <p:nvSpPr>
          <p:cNvPr id="84" name="Google Shape;84;p1"/>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rot="2071155">
            <a:off x="518448" y="2476009"/>
            <a:ext cx="1105539" cy="49083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rot="-725322">
            <a:off x="3584465" y="6013762"/>
            <a:ext cx="1538783" cy="423347"/>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p:nvPr/>
        </p:nvSpPr>
        <p:spPr>
          <a:xfrm rot="2182937">
            <a:off x="27916" y="2444426"/>
            <a:ext cx="1914811" cy="46166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400" b="1">
                <a:solidFill>
                  <a:srgbClr val="000000"/>
                </a:solidFill>
                <a:latin typeface="Calibri"/>
                <a:ea typeface="Calibri"/>
                <a:cs typeface="Calibri"/>
                <a:sym typeface="Calibri"/>
              </a:defRPr>
            </a:pPr>
            <a:r>
              <a:t>ART</a:t>
            </a:r>
            <a:endParaRPr sz="2400" b="1" i="0" u="none" strike="noStrike" cap="none">
              <a:solidFill>
                <a:srgbClr val="000000"/>
              </a:solidFill>
              <a:latin typeface="Calibri"/>
              <a:ea typeface="Calibri"/>
              <a:cs typeface="Calibri"/>
              <a:sym typeface="Calibri"/>
            </a:endParaRPr>
          </a:p>
        </p:txBody>
      </p:sp>
      <p:sp>
        <p:nvSpPr>
          <p:cNvPr id="88" name="Google Shape;88;p1"/>
          <p:cNvSpPr/>
          <p:nvPr/>
        </p:nvSpPr>
        <p:spPr>
          <a:xfrm rot="6630335">
            <a:off x="9962197" y="3670874"/>
            <a:ext cx="2214283" cy="55119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7464165" y="5857325"/>
            <a:ext cx="1520577" cy="509777"/>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4114100">
            <a:off x="-80866" y="4495613"/>
            <a:ext cx="1860897" cy="645773"/>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rot="6381977">
            <a:off x="10139543" y="3621587"/>
            <a:ext cx="1935209" cy="46166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400" b="1">
                <a:solidFill>
                  <a:srgbClr val="000000"/>
                </a:solidFill>
                <a:latin typeface="Calibri"/>
                <a:ea typeface="Calibri"/>
                <a:cs typeface="Calibri"/>
                <a:sym typeface="Calibri"/>
              </a:defRPr>
            </a:pPr>
            <a:r>
              <a:t>TECHNOLOGIE</a:t>
            </a:r>
            <a:endParaRPr sz="2400" b="1" i="0" u="none" strike="noStrike" cap="none">
              <a:solidFill>
                <a:srgbClr val="000000"/>
              </a:solidFill>
              <a:latin typeface="Calibri"/>
              <a:ea typeface="Calibri"/>
              <a:cs typeface="Calibri"/>
              <a:sym typeface="Calibri"/>
            </a:endParaRPr>
          </a:p>
        </p:txBody>
      </p:sp>
      <p:sp>
        <p:nvSpPr>
          <p:cNvPr id="92" name="Google Shape;92;p1"/>
          <p:cNvSpPr/>
          <p:nvPr/>
        </p:nvSpPr>
        <p:spPr>
          <a:xfrm rot="211863">
            <a:off x="7673491" y="5863813"/>
            <a:ext cx="1107997" cy="46166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400" b="1">
                <a:solidFill>
                  <a:srgbClr val="000000"/>
                </a:solidFill>
                <a:latin typeface="Calibri"/>
                <a:ea typeface="Calibri"/>
                <a:cs typeface="Calibri"/>
                <a:sym typeface="Calibri"/>
              </a:defRPr>
            </a:pPr>
            <a:r>
              <a:t>MATHÉMATIQUES</a:t>
            </a:r>
            <a:endParaRPr sz="2400" b="1" i="0" u="none" strike="noStrike" cap="none">
              <a:solidFill>
                <a:srgbClr val="000000"/>
              </a:solidFill>
              <a:latin typeface="Calibri"/>
              <a:ea typeface="Calibri"/>
              <a:cs typeface="Calibri"/>
              <a:sym typeface="Calibri"/>
            </a:endParaRPr>
          </a:p>
        </p:txBody>
      </p:sp>
      <p:sp>
        <p:nvSpPr>
          <p:cNvPr id="93" name="Google Shape;93;p1"/>
          <p:cNvSpPr/>
          <p:nvPr/>
        </p:nvSpPr>
        <p:spPr>
          <a:xfrm rot="-6291984">
            <a:off x="-127962" y="4560307"/>
            <a:ext cx="1970411" cy="46166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400" b="1">
                <a:solidFill>
                  <a:srgbClr val="000000"/>
                </a:solidFill>
                <a:latin typeface="Calibri"/>
                <a:ea typeface="Calibri"/>
                <a:cs typeface="Calibri"/>
                <a:sym typeface="Calibri"/>
              </a:defRPr>
            </a:pPr>
            <a:r>
              <a:t>INGÉNIERIE</a:t>
            </a:r>
            <a:endParaRPr sz="2400" b="1" i="0" u="none" strike="noStrike" cap="none">
              <a:solidFill>
                <a:srgbClr val="000000"/>
              </a:solidFill>
              <a:latin typeface="Calibri"/>
              <a:ea typeface="Calibri"/>
              <a:cs typeface="Calibri"/>
              <a:sym typeface="Calibri"/>
            </a:endParaRPr>
          </a:p>
        </p:txBody>
      </p:sp>
      <p:sp>
        <p:nvSpPr>
          <p:cNvPr id="94" name="Google Shape;94;p1"/>
          <p:cNvSpPr/>
          <p:nvPr/>
        </p:nvSpPr>
        <p:spPr>
          <a:xfrm rot="-923115">
            <a:off x="3732532" y="5975311"/>
            <a:ext cx="1242648" cy="46166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400" b="1">
                <a:solidFill>
                  <a:srgbClr val="000000"/>
                </a:solidFill>
                <a:latin typeface="Calibri"/>
                <a:ea typeface="Calibri"/>
                <a:cs typeface="Calibri"/>
                <a:sym typeface="Calibri"/>
              </a:defRPr>
            </a:pPr>
            <a:r>
              <a:t>SCIENCE</a:t>
            </a:r>
            <a:endParaRPr sz="2400" b="1" i="0" u="none" strike="noStrike" cap="none">
              <a:solidFill>
                <a:srgbClr val="000000"/>
              </a:solidFill>
              <a:latin typeface="Calibri"/>
              <a:ea typeface="Calibri"/>
              <a:cs typeface="Calibri"/>
              <a:sym typeface="Calibri"/>
            </a:endParaRPr>
          </a:p>
        </p:txBody>
      </p:sp>
      <p:sp>
        <p:nvSpPr>
          <p:cNvPr id="95" name="Google Shape;95;p1"/>
          <p:cNvSpPr/>
          <p:nvPr/>
        </p:nvSpPr>
        <p:spPr>
          <a:xfrm>
            <a:off x="1241680" y="359517"/>
            <a:ext cx="9880600" cy="92333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5400" b="1">
                <a:solidFill>
                  <a:srgbClr val="D8E2F3"/>
                </a:solidFill>
                <a:latin typeface="Calibri"/>
                <a:ea typeface="Calibri"/>
                <a:cs typeface="Calibri"/>
                <a:sym typeface="Calibri"/>
              </a:defRPr>
            </a:pPr>
            <a:r>
              <a:t>ÉGALITÉ DANS STEAM</a:t>
            </a:r>
            <a:endParaRPr sz="1800" b="0" i="0" u="none" strike="noStrike" cap="none">
              <a:solidFill>
                <a:schemeClr val="dk1"/>
              </a:solidFill>
              <a:latin typeface="Calibri"/>
              <a:ea typeface="Calibri"/>
              <a:cs typeface="Calibri"/>
              <a:sym typeface="Calibri"/>
            </a:endParaRPr>
          </a:p>
        </p:txBody>
      </p:sp>
      <p:pic>
        <p:nvPicPr>
          <p:cNvPr id="96" name="Google Shape;96;p1" descr="Diagram  Description automatically generated"/>
          <p:cNvPicPr preferRelativeResize="0"/>
          <p:nvPr/>
        </p:nvPicPr>
        <p:blipFill>
          <a:blip r:embed="rId3">
            <a:alphaModFix/>
          </a:blip>
          <a:stretch>
            <a:fillRect/>
          </a:stretch>
        </p:blipFill>
        <p:spPr>
          <a:xfrm>
            <a:off x="2082674" y="1763132"/>
            <a:ext cx="8032111" cy="3749364"/>
          </a:xfrm>
          <a:prstGeom prst="rect">
            <a:avLst/>
          </a:prstGeom>
          <a:noFill/>
          <a:ln>
            <a:noFill/>
          </a:ln>
        </p:spPr>
      </p:pic>
      <p:pic>
        <p:nvPicPr>
          <p:cNvPr id="97" name="Google Shape;97;p1" descr="Graphical user interface, text  Description automatically generated"/>
          <p:cNvPicPr preferRelativeResize="0"/>
          <p:nvPr/>
        </p:nvPicPr>
        <p:blipFill>
          <a:blip r:embed="rId4">
            <a:alphaModFix/>
          </a:blip>
          <a:stretch>
            <a:fillRect/>
          </a:stretch>
        </p:blipFill>
        <p:spPr>
          <a:xfrm>
            <a:off x="212653" y="6340628"/>
            <a:ext cx="1803961" cy="377079"/>
          </a:xfrm>
          <a:prstGeom prst="rect">
            <a:avLst/>
          </a:prstGeom>
          <a:noFill/>
          <a:ln>
            <a:noFill/>
          </a:ln>
        </p:spPr>
      </p:pic>
      <p:sp>
        <p:nvSpPr>
          <p:cNvPr id="98" name="Google Shape;98;p1"/>
          <p:cNvSpPr/>
          <p:nvPr/>
        </p:nvSpPr>
        <p:spPr>
          <a:xfrm>
            <a:off x="11440823" y="6577664"/>
            <a:ext cx="668453" cy="246221"/>
          </a:xfrm>
          <a:prstGeom prst="rect">
            <a:avLst/>
          </a:prstGeom>
          <a:noFill/>
          <a:ln>
            <a:noFill/>
          </a:ln>
        </p:spPr>
        <p:txBody>
          <a:bodyPr spcFirstLastPara="1" wrap="square" lIns="0" tIns="0" rIns="0" bIns="0" anchor="t" anchorCtr="0">
            <a:spAutoFit/>
          </a:bodyPr>
          <a:lstStyle/>
          <a:p>
            <a:pPr marL="0" marR="0" lvl="0" indent="0" algn="ctr" rtl="0">
              <a:spcBef>
                <a:spcPct val="0"/>
              </a:spcBef>
              <a:spcAft>
                <a:spcPct val="0"/>
              </a:spcAft>
              <a:buNone/>
              <a:defRPr sz="800">
                <a:solidFill>
                  <a:srgbClr val="2B549F"/>
                </a:solidFill>
                <a:latin typeface="Century Gothic"/>
                <a:ea typeface="Century Gothic"/>
                <a:cs typeface="Century Gothic"/>
                <a:sym typeface="Century Gothic"/>
              </a:defRPr>
            </a:pPr>
            <a:r>
              <a:t>Tekhnologic— </a:t>
            </a:r>
          </a:p>
          <a:p>
            <a:pPr marL="0" marR="0" lvl="0" indent="0" algn="ctr" rtl="0">
              <a:spcBef>
                <a:spcPct val="0"/>
              </a:spcBef>
              <a:spcAft>
                <a:spcPct val="0"/>
              </a:spcAft>
              <a:buNone/>
              <a:defRPr sz="800">
                <a:solidFill>
                  <a:srgbClr val="2B549F"/>
                </a:solidFill>
                <a:latin typeface="Century Gothic"/>
                <a:ea typeface="Century Gothic"/>
                <a:cs typeface="Century Gothic"/>
                <a:sym typeface="Century Gothic"/>
              </a:defRPr>
            </a:pPr>
            <a:r>
              <a:t>modèle PPT</a:t>
            </a:r>
          </a:p>
        </p:txBody>
      </p:sp>
      <p:pic>
        <p:nvPicPr>
          <p:cNvPr id="99" name="Google Shape;99;p1"/>
          <p:cNvPicPr preferRelativeResize="0"/>
          <p:nvPr/>
        </p:nvPicPr>
        <p:blipFill>
          <a:blip r:embed="rId5">
            <a:alphaModFix/>
          </a:blip>
          <a:stretch>
            <a:fillRect/>
          </a:stretch>
        </p:blipFill>
        <p:spPr>
          <a:xfrm>
            <a:off x="391185" y="257783"/>
            <a:ext cx="1143000" cy="1155700"/>
          </a:xfrm>
          <a:prstGeom prst="rect">
            <a:avLst/>
          </a:prstGeom>
          <a:noFill/>
          <a:ln>
            <a:noFill/>
          </a:ln>
        </p:spPr>
      </p:pic>
      <p:pic>
        <p:nvPicPr>
          <p:cNvPr id="100" name="Google Shape;100;p1"/>
          <p:cNvPicPr preferRelativeResize="0"/>
          <p:nvPr/>
        </p:nvPicPr>
        <p:blipFill>
          <a:blip r:embed="rId6">
            <a:alphaModFix/>
          </a:blip>
          <a:stretch>
            <a:fillRect/>
          </a:stretch>
        </p:blipFill>
        <p:spPr>
          <a:xfrm>
            <a:off x="218135" y="6339522"/>
            <a:ext cx="1864539" cy="378185"/>
          </a:xfrm>
          <a:prstGeom prst="rect">
            <a:avLst/>
          </a:prstGeom>
          <a:noFill/>
          <a:ln>
            <a:noFill/>
          </a:ln>
        </p:spPr>
      </p:pic>
      <p:pic>
        <p:nvPicPr>
          <p:cNvPr id="101" name="Google Shape;101;p1"/>
          <p:cNvPicPr preferRelativeResize="0"/>
          <p:nvPr/>
        </p:nvPicPr>
        <p:blipFill>
          <a:blip r:embed="rId7">
            <a:alphaModFix/>
          </a:blip>
          <a:stretch>
            <a:fillRect/>
          </a:stretch>
        </p:blipFill>
        <p:spPr>
          <a:xfrm>
            <a:off x="10332447" y="359517"/>
            <a:ext cx="1549400" cy="539750"/>
          </a:xfrm>
          <a:prstGeom prst="rect">
            <a:avLst/>
          </a:prstGeom>
          <a:noFill/>
          <a:ln>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250"/>
                                        <p:tgtEl>
                                          <p:spTgt spid="84"/>
                                        </p:tgtEl>
                                      </p:cBhvr>
                                    </p:animEffect>
                                  </p:childTnLst>
                                </p:cTn>
                              </p:par>
                              <p:par>
                                <p:cTn id="8" presetID="10" presetClass="exit" presetSubtype="0" fill="hold" nodeType="withEffect">
                                  <p:stCondLst>
                                    <p:cond delay="0"/>
                                  </p:stCondLst>
                                  <p:childTnLst>
                                    <p:animEffect transition="out" filter="fade">
                                      <p:cBhvr>
                                        <p:cTn id="9" dur="250"/>
                                        <p:tgtEl>
                                          <p:spTgt spid="84"/>
                                        </p:tgtEl>
                                      </p:cBhvr>
                                    </p:animEffect>
                                    <p:set>
                                      <p:cBhvr>
                                        <p:cTn id="10" dur="1" fill="hold">
                                          <p:stCondLst>
                                            <p:cond delay="25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11"/>
        <p:cNvGrpSpPr/>
        <p:nvPr/>
      </p:nvGrpSpPr>
      <p:grpSpPr>
        <a:xfrm>
          <a:off x="0" y="0"/>
          <a:ext cx="0" cy="0"/>
        </a:xfrm>
      </p:grpSpPr>
      <p:sp>
        <p:nvSpPr>
          <p:cNvPr id="212" name="Google Shape;212;p10">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13" name="Google Shape;213;p10"/>
          <p:cNvSpPr/>
          <p:nvPr/>
        </p:nvSpPr>
        <p:spPr>
          <a:xfrm>
            <a:off x="5623500" y="122535"/>
            <a:ext cx="945002"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4</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Vert</a:t>
            </a:r>
            <a:endParaRPr sz="1200" b="0" i="0" u="none" strike="noStrike" cap="none">
              <a:solidFill>
                <a:schemeClr val="dk1"/>
              </a:solidFill>
              <a:latin typeface="Arial Black"/>
              <a:ea typeface="Arial Black"/>
              <a:cs typeface="Arial Black"/>
              <a:sym typeface="Arial Black"/>
            </a:endParaRPr>
          </a:p>
        </p:txBody>
      </p:sp>
      <p:sp>
        <p:nvSpPr>
          <p:cNvPr id="214" name="Google Shape;214;p10">
            <a:hlinkClick r:id="rId3" action="ppaction://hlinksldjump"/>
          </p:cNvPr>
          <p:cNvSpPr/>
          <p:nvPr/>
        </p:nvSpPr>
        <p:spPr>
          <a:xfrm>
            <a:off x="5376000" y="6058376"/>
            <a:ext cx="1440000" cy="540000"/>
          </a:xfrm>
          <a:prstGeom prst="roundRect">
            <a:avLst>
              <a:gd name="adj" fmla="val 50000"/>
            </a:avLst>
          </a:prstGeom>
          <a:solidFill>
            <a:srgbClr val="385623"/>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15" name="Google Shape;215;p10"/>
          <p:cNvPicPr preferRelativeResize="0"/>
          <p:nvPr/>
        </p:nvPicPr>
        <p:blipFill>
          <a:blip r:embed="rId4">
            <a:alphaModFix/>
          </a:blip>
          <a:stretch>
            <a:fillRect/>
          </a:stretch>
        </p:blipFill>
        <p:spPr>
          <a:xfrm>
            <a:off x="4372884" y="3220720"/>
            <a:ext cx="3225525" cy="2232660"/>
          </a:xfrm>
          <a:prstGeom prst="rect">
            <a:avLst/>
          </a:prstGeom>
          <a:noFill/>
          <a:ln>
            <a:noFill/>
          </a:ln>
        </p:spPr>
      </p:pic>
    </p:spTree>
  </p:cSld>
  <p:clrMapOvr>
    <a:masterClrMapping/>
  </p:clrMapOvr>
  <p:transition>
    <p:circl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19"/>
        <p:cNvGrpSpPr/>
        <p:nvPr/>
      </p:nvGrpSpPr>
      <p:grpSpPr>
        <a:xfrm>
          <a:off x="0" y="0"/>
          <a:ext cx="0" cy="0"/>
        </a:xfrm>
      </p:grpSpPr>
      <p:sp>
        <p:nvSpPr>
          <p:cNvPr id="220" name="Google Shape;220;p11">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21" name="Google Shape;221;p11"/>
          <p:cNvSpPr/>
          <p:nvPr/>
        </p:nvSpPr>
        <p:spPr>
          <a:xfrm>
            <a:off x="5623500" y="122535"/>
            <a:ext cx="945002"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5</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Vert</a:t>
            </a:r>
            <a:endParaRPr sz="1200" b="0" i="0" u="none" strike="noStrike" cap="none">
              <a:solidFill>
                <a:schemeClr val="dk1"/>
              </a:solidFill>
              <a:latin typeface="Arial Black"/>
              <a:ea typeface="Arial Black"/>
              <a:cs typeface="Arial Black"/>
              <a:sym typeface="Arial Black"/>
            </a:endParaRPr>
          </a:p>
        </p:txBody>
      </p:sp>
      <p:sp>
        <p:nvSpPr>
          <p:cNvPr id="222" name="Google Shape;222;p11">
            <a:hlinkClick r:id="rId3" action="ppaction://hlinksldjump"/>
          </p:cNvPr>
          <p:cNvSpPr/>
          <p:nvPr/>
        </p:nvSpPr>
        <p:spPr>
          <a:xfrm>
            <a:off x="5376000" y="6058376"/>
            <a:ext cx="1440000" cy="540000"/>
          </a:xfrm>
          <a:prstGeom prst="roundRect">
            <a:avLst>
              <a:gd name="adj" fmla="val 50000"/>
            </a:avLst>
          </a:prstGeom>
          <a:solidFill>
            <a:srgbClr val="385623"/>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23" name="Google Shape;223;p11" descr="A person smiling for the camera  Description automatically generated with medium confidence"/>
          <p:cNvPicPr preferRelativeResize="0"/>
          <p:nvPr/>
        </p:nvPicPr>
        <p:blipFill>
          <a:blip r:embed="rId4">
            <a:alphaModFix/>
          </a:blip>
          <a:stretch>
            <a:fillRect/>
          </a:stretch>
        </p:blipFill>
        <p:spPr>
          <a:xfrm>
            <a:off x="4846320" y="2637940"/>
            <a:ext cx="2750820" cy="2866239"/>
          </a:xfrm>
          <a:prstGeom prst="rect">
            <a:avLst/>
          </a:prstGeom>
          <a:noFill/>
          <a:ln>
            <a:noFill/>
          </a:ln>
        </p:spPr>
      </p:pic>
    </p:spTree>
  </p:cSld>
  <p:clrMapOvr>
    <a:masterClrMapping/>
  </p:clrMapOvr>
  <p:transition>
    <p:circl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27"/>
        <p:cNvGrpSpPr/>
        <p:nvPr/>
      </p:nvGrpSpPr>
      <p:grpSpPr>
        <a:xfrm>
          <a:off x="0" y="0"/>
          <a:ext cx="0" cy="0"/>
        </a:xfrm>
      </p:grpSpPr>
      <p:sp>
        <p:nvSpPr>
          <p:cNvPr id="228" name="Google Shape;228;p12">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a:noFill/>
          </a:ln>
        </p:spPr>
        <p:txBody>
          <a:bodyPr spcFirstLastPara="1" wrap="square" lIns="0" tIns="0" rIns="0" bIns="0" anchor="ctr" anchorCtr="0">
            <a:noAutofit/>
          </a:bodyPr>
          <a:lstStyle/>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defRPr sz="4000">
                <a:solidFill>
                  <a:schemeClr val="dk1"/>
                </a:solidFill>
                <a:latin typeface="Arial"/>
                <a:ea typeface="Arial"/>
                <a:cs typeface="Arial"/>
                <a:sym typeface="Arial"/>
              </a:defRPr>
            </a:pPr>
            <a:r>
              <a:t>Construire un pont en utilisant du papier.</a:t>
            </a: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29" name="Google Shape;229;p12"/>
          <p:cNvSpPr/>
          <p:nvPr/>
        </p:nvSpPr>
        <p:spPr>
          <a:xfrm>
            <a:off x="5587016" y="122535"/>
            <a:ext cx="1017971"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1</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Jaune</a:t>
            </a:r>
            <a:endParaRPr sz="1200" b="0" i="0" u="none" strike="noStrike" cap="none">
              <a:solidFill>
                <a:schemeClr val="dk1"/>
              </a:solidFill>
              <a:latin typeface="Arial Black"/>
              <a:ea typeface="Arial Black"/>
              <a:cs typeface="Arial Black"/>
              <a:sym typeface="Arial Black"/>
            </a:endParaRPr>
          </a:p>
        </p:txBody>
      </p:sp>
      <p:sp>
        <p:nvSpPr>
          <p:cNvPr id="230" name="Google Shape;230;p12">
            <a:hlinkClick r:id="rId3" action="ppaction://hlinksldjump"/>
          </p:cNvPr>
          <p:cNvSpPr/>
          <p:nvPr/>
        </p:nvSpPr>
        <p:spPr>
          <a:xfrm>
            <a:off x="5376000" y="6058376"/>
            <a:ext cx="1440000" cy="540000"/>
          </a:xfrm>
          <a:prstGeom prst="roundRect">
            <a:avLst>
              <a:gd name="adj" fmla="val 50000"/>
            </a:avLst>
          </a:prstGeom>
          <a:solidFill>
            <a:srgbClr val="7F6000"/>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31" name="Google Shape;231;p12"/>
          <p:cNvPicPr preferRelativeResize="0"/>
          <p:nvPr/>
        </p:nvPicPr>
        <p:blipFill>
          <a:blip r:embed="rId4">
            <a:alphaModFix/>
          </a:blip>
          <a:stretch>
            <a:fillRect/>
          </a:stretch>
        </p:blipFill>
        <p:spPr>
          <a:xfrm>
            <a:off x="5049135" y="2794000"/>
            <a:ext cx="2093730" cy="2500668"/>
          </a:xfrm>
          <a:prstGeom prst="rect">
            <a:avLst/>
          </a:prstGeom>
          <a:noFill/>
          <a:ln>
            <a:noFill/>
          </a:ln>
        </p:spPr>
      </p:pic>
    </p:spTree>
  </p:cSld>
  <p:clrMapOvr>
    <a:masterClrMapping/>
  </p:clrMapOvr>
  <p:transition>
    <p:circl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35"/>
        <p:cNvGrpSpPr/>
        <p:nvPr/>
      </p:nvGrpSpPr>
      <p:grpSpPr>
        <a:xfrm>
          <a:off x="0" y="0"/>
          <a:ext cx="0" cy="0"/>
        </a:xfrm>
      </p:grpSpPr>
      <p:sp>
        <p:nvSpPr>
          <p:cNvPr id="236" name="Google Shape;236;p13">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a:noFill/>
          </a:ln>
        </p:spPr>
        <p:txBody>
          <a:bodyPr spcFirstLastPara="1" wrap="square" lIns="0" tIns="0" rIns="0" bIns="0" anchor="ctr" anchorCtr="0">
            <a:noAutofit/>
          </a:bodyPr>
          <a:lstStyle/>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defRPr sz="4000">
                <a:solidFill>
                  <a:schemeClr val="dk1"/>
                </a:solidFill>
                <a:latin typeface="Arial"/>
                <a:ea typeface="Arial"/>
                <a:cs typeface="Arial"/>
                <a:sym typeface="Arial"/>
              </a:defRPr>
            </a:pPr>
            <a:r>
              <a:t>Créez une annonce (publicité) pour et une application.</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37" name="Google Shape;237;p13"/>
          <p:cNvSpPr/>
          <p:nvPr/>
        </p:nvSpPr>
        <p:spPr>
          <a:xfrm>
            <a:off x="5587016" y="122535"/>
            <a:ext cx="1017971"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2</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Jaune</a:t>
            </a:r>
            <a:endParaRPr sz="1200" b="0" i="0" u="none" strike="noStrike" cap="none">
              <a:solidFill>
                <a:schemeClr val="dk1"/>
              </a:solidFill>
              <a:latin typeface="Arial Black"/>
              <a:ea typeface="Arial Black"/>
              <a:cs typeface="Arial Black"/>
              <a:sym typeface="Arial Black"/>
            </a:endParaRPr>
          </a:p>
        </p:txBody>
      </p:sp>
      <p:sp>
        <p:nvSpPr>
          <p:cNvPr id="238" name="Google Shape;238;p13">
            <a:hlinkClick r:id="rId3" action="ppaction://hlinksldjump"/>
          </p:cNvPr>
          <p:cNvSpPr/>
          <p:nvPr/>
        </p:nvSpPr>
        <p:spPr>
          <a:xfrm>
            <a:off x="5376000" y="6058376"/>
            <a:ext cx="1440000" cy="540000"/>
          </a:xfrm>
          <a:prstGeom prst="roundRect">
            <a:avLst>
              <a:gd name="adj" fmla="val 50000"/>
            </a:avLst>
          </a:prstGeom>
          <a:solidFill>
            <a:srgbClr val="7F6000"/>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39" name="Google Shape;239;p13"/>
          <p:cNvPicPr preferRelativeResize="0"/>
          <p:nvPr/>
        </p:nvPicPr>
        <p:blipFill>
          <a:blip r:embed="rId4">
            <a:alphaModFix/>
          </a:blip>
          <a:stretch>
            <a:fillRect/>
          </a:stretch>
        </p:blipFill>
        <p:spPr>
          <a:xfrm>
            <a:off x="4726759" y="2624694"/>
            <a:ext cx="2344602" cy="2368728"/>
          </a:xfrm>
          <a:prstGeom prst="rect">
            <a:avLst/>
          </a:prstGeom>
          <a:noFill/>
          <a:ln>
            <a:noFill/>
          </a:ln>
        </p:spPr>
      </p:pic>
    </p:spTree>
  </p:cSld>
  <p:clrMapOvr>
    <a:masterClrMapping/>
  </p:clrMapOvr>
  <p:transition>
    <p:circle/>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43"/>
        <p:cNvGrpSpPr/>
        <p:nvPr/>
      </p:nvGrpSpPr>
      <p:grpSpPr>
        <a:xfrm>
          <a:off x="0" y="0"/>
          <a:ext cx="0" cy="0"/>
        </a:xfrm>
      </p:grpSpPr>
      <p:sp>
        <p:nvSpPr>
          <p:cNvPr id="244" name="Google Shape;244;p14">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a:noFill/>
          </a:ln>
        </p:spPr>
        <p:txBody>
          <a:bodyPr spcFirstLastPara="1" wrap="square" lIns="0" tIns="0" rIns="0" bIns="0" anchor="ctr" anchorCtr="0">
            <a:noAutofit/>
          </a:bodyPr>
          <a:lstStyle/>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defRPr sz="4000">
                <a:solidFill>
                  <a:schemeClr val="dk1"/>
                </a:solidFill>
                <a:latin typeface="Arial"/>
                <a:ea typeface="Arial"/>
                <a:cs typeface="Arial"/>
                <a:sym typeface="Arial"/>
              </a:defRPr>
            </a:pPr>
            <a:r>
              <a:t>Qui est cet homme et pour quoi est-il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defRPr sz="4000">
                <a:solidFill>
                  <a:schemeClr val="dk1"/>
                </a:solidFill>
                <a:latin typeface="Arial"/>
                <a:ea typeface="Arial"/>
                <a:cs typeface="Arial"/>
                <a:sym typeface="Arial"/>
              </a:defRPr>
            </a:pPr>
            <a:r>
              <a:t>Construisez une tour la plus haute en utilisant des cartes de jeu. </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45" name="Google Shape;245;p14"/>
          <p:cNvSpPr/>
          <p:nvPr/>
        </p:nvSpPr>
        <p:spPr>
          <a:xfrm>
            <a:off x="5587016" y="122535"/>
            <a:ext cx="1017971"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3</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Jaune</a:t>
            </a:r>
            <a:endParaRPr sz="1200" b="0" i="0" u="none" strike="noStrike" cap="none">
              <a:solidFill>
                <a:schemeClr val="dk1"/>
              </a:solidFill>
              <a:latin typeface="Arial Black"/>
              <a:ea typeface="Arial Black"/>
              <a:cs typeface="Arial Black"/>
              <a:sym typeface="Arial Black"/>
            </a:endParaRPr>
          </a:p>
        </p:txBody>
      </p:sp>
      <p:sp>
        <p:nvSpPr>
          <p:cNvPr id="246" name="Google Shape;246;p14">
            <a:hlinkClick r:id="rId3" action="ppaction://hlinksldjump"/>
          </p:cNvPr>
          <p:cNvSpPr/>
          <p:nvPr/>
        </p:nvSpPr>
        <p:spPr>
          <a:xfrm>
            <a:off x="5376000" y="6058376"/>
            <a:ext cx="1440000" cy="540000"/>
          </a:xfrm>
          <a:prstGeom prst="roundRect">
            <a:avLst>
              <a:gd name="adj" fmla="val 50000"/>
            </a:avLst>
          </a:prstGeom>
          <a:solidFill>
            <a:srgbClr val="7F6000"/>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47" name="Google Shape;247;p14" descr="A person with a beard  Description automatically generated with medium confidence"/>
          <p:cNvPicPr preferRelativeResize="0"/>
          <p:nvPr/>
        </p:nvPicPr>
        <p:blipFill>
          <a:blip r:embed="rId4">
            <a:alphaModFix/>
          </a:blip>
          <a:stretch>
            <a:fillRect/>
          </a:stretch>
        </p:blipFill>
        <p:spPr>
          <a:xfrm>
            <a:off x="5023954" y="2403970"/>
            <a:ext cx="2144091" cy="2882812"/>
          </a:xfrm>
          <a:prstGeom prst="rect">
            <a:avLst/>
          </a:prstGeom>
          <a:noFill/>
          <a:ln>
            <a:noFill/>
          </a:ln>
        </p:spPr>
      </p:pic>
    </p:spTree>
  </p:cSld>
  <p:clrMapOvr>
    <a:masterClrMapping/>
  </p:clrMapOvr>
  <p:transition>
    <p:circle/>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51"/>
        <p:cNvGrpSpPr/>
        <p:nvPr/>
      </p:nvGrpSpPr>
      <p:grpSpPr>
        <a:xfrm>
          <a:off x="0" y="0"/>
          <a:ext cx="0" cy="0"/>
        </a:xfrm>
      </p:grpSpPr>
      <p:sp>
        <p:nvSpPr>
          <p:cNvPr id="252" name="Google Shape;252;p15">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a:noFill/>
          </a:ln>
        </p:spPr>
        <p:txBody>
          <a:bodyPr spcFirstLastPara="1" wrap="square" lIns="0" tIns="0" rIns="0" bIns="0" anchor="ctr" anchorCtr="0">
            <a:noAutofit/>
          </a:bodyPr>
          <a:lstStyle/>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defRPr sz="4000">
                <a:solidFill>
                  <a:schemeClr val="dk1"/>
                </a:solidFill>
                <a:latin typeface="Arial"/>
                <a:ea typeface="Arial"/>
                <a:cs typeface="Arial"/>
                <a:sym typeface="Arial"/>
              </a:defRPr>
            </a:pPr>
            <a:r>
              <a:t>Qui est cet homme et pour quoi est-il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defRPr sz="4000">
                <a:solidFill>
                  <a:schemeClr val="dk1"/>
                </a:solidFill>
                <a:latin typeface="Arial"/>
                <a:ea typeface="Arial"/>
                <a:cs typeface="Arial"/>
                <a:sym typeface="Arial"/>
              </a:defRPr>
            </a:pPr>
            <a:r>
              <a:t>Construisez un hélicoptère Lego. </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53" name="Google Shape;253;p15"/>
          <p:cNvSpPr/>
          <p:nvPr/>
        </p:nvSpPr>
        <p:spPr>
          <a:xfrm>
            <a:off x="5587016" y="122535"/>
            <a:ext cx="1017971"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4</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Jaune</a:t>
            </a:r>
            <a:endParaRPr sz="1200" b="0" i="0" u="none" strike="noStrike" cap="none">
              <a:solidFill>
                <a:schemeClr val="dk1"/>
              </a:solidFill>
              <a:latin typeface="Arial Black"/>
              <a:ea typeface="Arial Black"/>
              <a:cs typeface="Arial Black"/>
              <a:sym typeface="Arial Black"/>
            </a:endParaRPr>
          </a:p>
        </p:txBody>
      </p:sp>
      <p:sp>
        <p:nvSpPr>
          <p:cNvPr id="254" name="Google Shape;254;p15">
            <a:hlinkClick r:id="rId3" action="ppaction://hlinksldjump"/>
          </p:cNvPr>
          <p:cNvSpPr/>
          <p:nvPr/>
        </p:nvSpPr>
        <p:spPr>
          <a:xfrm>
            <a:off x="5376000" y="6058376"/>
            <a:ext cx="1440000" cy="540000"/>
          </a:xfrm>
          <a:prstGeom prst="roundRect">
            <a:avLst>
              <a:gd name="adj" fmla="val 50000"/>
            </a:avLst>
          </a:prstGeom>
          <a:solidFill>
            <a:srgbClr val="7F6000"/>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55" name="Google Shape;255;p15" descr="9 Incredible Leonardo da Vinci Inventions - History Lists"/>
          <p:cNvPicPr preferRelativeResize="0"/>
          <p:nvPr/>
        </p:nvPicPr>
        <p:blipFill>
          <a:blip r:embed="rId4">
            <a:alphaModFix/>
          </a:blip>
          <a:stretch>
            <a:fillRect/>
          </a:stretch>
        </p:blipFill>
        <p:spPr>
          <a:xfrm>
            <a:off x="6604987" y="2749083"/>
            <a:ext cx="2498076" cy="1656080"/>
          </a:xfrm>
          <a:prstGeom prst="rect">
            <a:avLst/>
          </a:prstGeom>
          <a:noFill/>
          <a:ln>
            <a:noFill/>
          </a:ln>
        </p:spPr>
      </p:pic>
      <p:pic>
        <p:nvPicPr>
          <p:cNvPr id="256" name="Google Shape;256;p15" descr="Exhibition to honour Leonardo da Vinci – the inventor and engineer |  Leonardo da Vinci | The Guardian"/>
          <p:cNvPicPr preferRelativeResize="0"/>
          <p:nvPr/>
        </p:nvPicPr>
        <p:blipFill>
          <a:blip r:embed="rId5">
            <a:alphaModFix/>
          </a:blip>
          <a:stretch>
            <a:fillRect/>
          </a:stretch>
        </p:blipFill>
        <p:spPr>
          <a:xfrm>
            <a:off x="3292827" y="2452836"/>
            <a:ext cx="1952327" cy="1952327"/>
          </a:xfrm>
          <a:prstGeom prst="rect">
            <a:avLst/>
          </a:prstGeom>
          <a:noFill/>
          <a:ln>
            <a:noFill/>
          </a:ln>
        </p:spPr>
      </p:pic>
    </p:spTree>
  </p:cSld>
  <p:clrMapOvr>
    <a:masterClrMapping/>
  </p:clrMapOvr>
  <p:transition>
    <p:circle/>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60"/>
        <p:cNvGrpSpPr/>
        <p:nvPr/>
      </p:nvGrpSpPr>
      <p:grpSpPr>
        <a:xfrm>
          <a:off x="0" y="0"/>
          <a:ext cx="0" cy="0"/>
        </a:xfrm>
      </p:grpSpPr>
      <p:sp>
        <p:nvSpPr>
          <p:cNvPr id="261" name="Google Shape;261;p16">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a:noFill/>
          </a:ln>
        </p:spPr>
        <p:txBody>
          <a:bodyPr spcFirstLastPara="1" wrap="square" lIns="0" tIns="0" rIns="0" bIns="0" anchor="ctr" anchorCtr="0">
            <a:noAutofit/>
          </a:bodyPr>
          <a:lstStyle/>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defRPr sz="4000">
                <a:solidFill>
                  <a:schemeClr val="dk1"/>
                </a:solidFill>
                <a:latin typeface="Arial"/>
                <a:ea typeface="Arial"/>
                <a:cs typeface="Arial"/>
                <a:sym typeface="Arial"/>
              </a:defRPr>
            </a:pPr>
            <a:r>
              <a:t>Qui a inventé ça?</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defRPr sz="4000">
                <a:solidFill>
                  <a:schemeClr val="dk1"/>
                </a:solidFill>
                <a:latin typeface="Arial"/>
                <a:ea typeface="Arial"/>
                <a:cs typeface="Arial"/>
                <a:sym typeface="Arial"/>
              </a:defRPr>
            </a:pPr>
            <a:r>
              <a:t>Dessinez une voiture moderne ECO.</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62" name="Google Shape;262;p16"/>
          <p:cNvSpPr/>
          <p:nvPr/>
        </p:nvSpPr>
        <p:spPr>
          <a:xfrm>
            <a:off x="5587016" y="122535"/>
            <a:ext cx="1017971"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5</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Jaune</a:t>
            </a:r>
            <a:endParaRPr sz="1200" b="0" i="0" u="none" strike="noStrike" cap="none">
              <a:solidFill>
                <a:schemeClr val="dk1"/>
              </a:solidFill>
              <a:latin typeface="Arial Black"/>
              <a:ea typeface="Arial Black"/>
              <a:cs typeface="Arial Black"/>
              <a:sym typeface="Arial Black"/>
            </a:endParaRPr>
          </a:p>
        </p:txBody>
      </p:sp>
      <p:sp>
        <p:nvSpPr>
          <p:cNvPr id="263" name="Google Shape;263;p16">
            <a:hlinkClick r:id="rId3" action="ppaction://hlinksldjump"/>
          </p:cNvPr>
          <p:cNvSpPr/>
          <p:nvPr/>
        </p:nvSpPr>
        <p:spPr>
          <a:xfrm>
            <a:off x="5376000" y="6058376"/>
            <a:ext cx="1440000" cy="540000"/>
          </a:xfrm>
          <a:prstGeom prst="roundRect">
            <a:avLst>
              <a:gd name="adj" fmla="val 50000"/>
            </a:avLst>
          </a:prstGeom>
          <a:solidFill>
            <a:srgbClr val="7F6000"/>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64" name="Google Shape;264;p16"/>
          <p:cNvPicPr preferRelativeResize="0"/>
          <p:nvPr/>
        </p:nvPicPr>
        <p:blipFill>
          <a:blip r:embed="rId4">
            <a:alphaModFix/>
          </a:blip>
          <a:stretch>
            <a:fillRect/>
          </a:stretch>
        </p:blipFill>
        <p:spPr>
          <a:xfrm>
            <a:off x="4156031" y="2118529"/>
            <a:ext cx="3474129" cy="2620941"/>
          </a:xfrm>
          <a:prstGeom prst="rect">
            <a:avLst/>
          </a:prstGeom>
          <a:noFill/>
          <a:ln>
            <a:noFill/>
          </a:ln>
        </p:spPr>
      </p:pic>
    </p:spTree>
  </p:cSld>
  <p:clrMapOvr>
    <a:masterClrMapping/>
  </p:clrMapOvr>
  <p:transition>
    <p:circle/>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68"/>
        <p:cNvGrpSpPr/>
        <p:nvPr/>
      </p:nvGrpSpPr>
      <p:grpSpPr>
        <a:xfrm>
          <a:off x="0" y="0"/>
          <a:ext cx="0" cy="0"/>
        </a:xfrm>
      </p:grpSpPr>
      <p:sp>
        <p:nvSpPr>
          <p:cNvPr id="269" name="Google Shape;269;p17">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sont ces gens et </a:t>
            </a:r>
          </a:p>
          <a:p>
            <a:pPr marL="0" marR="0" lvl="0" indent="0" algn="ctr" rtl="0">
              <a:spcBef>
                <a:spcPct val="0"/>
              </a:spcBef>
              <a:spcAft>
                <a:spcPct val="0"/>
              </a:spcAft>
              <a:buNone/>
              <a:defRPr sz="4000">
                <a:solidFill>
                  <a:schemeClr val="dk1"/>
                </a:solidFill>
                <a:latin typeface="Arial"/>
                <a:ea typeface="Arial"/>
                <a:cs typeface="Arial"/>
                <a:sym typeface="Arial"/>
              </a:defRPr>
            </a:pPr>
            <a:r>
              <a:t>pour quoi sont-ils célèbres?</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70" name="Google Shape;270;p17"/>
          <p:cNvSpPr/>
          <p:nvPr/>
        </p:nvSpPr>
        <p:spPr>
          <a:xfrm>
            <a:off x="5721540" y="122535"/>
            <a:ext cx="748923"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1</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Bleu</a:t>
            </a:r>
            <a:endParaRPr sz="1200" b="0" i="0" u="none" strike="noStrike" cap="none">
              <a:solidFill>
                <a:schemeClr val="dk1"/>
              </a:solidFill>
              <a:latin typeface="Arial Black"/>
              <a:ea typeface="Arial Black"/>
              <a:cs typeface="Arial Black"/>
              <a:sym typeface="Arial Black"/>
            </a:endParaRPr>
          </a:p>
        </p:txBody>
      </p:sp>
      <p:sp>
        <p:nvSpPr>
          <p:cNvPr id="271" name="Google Shape;271;p17">
            <a:hlinkClick r:id="rId3" action="ppaction://hlinksldjump"/>
          </p:cNvPr>
          <p:cNvSpPr/>
          <p:nvPr/>
        </p:nvSpPr>
        <p:spPr>
          <a:xfrm>
            <a:off x="5376000" y="6058376"/>
            <a:ext cx="1440000" cy="540000"/>
          </a:xfrm>
          <a:prstGeom prst="roundRect">
            <a:avLst>
              <a:gd name="adj" fmla="val 50000"/>
            </a:avLst>
          </a:prstGeom>
          <a:solidFill>
            <a:srgbClr val="1F3864"/>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72" name="Google Shape;272;p17" descr="A picture containing close  Description automatically generated"/>
          <p:cNvPicPr preferRelativeResize="0"/>
          <p:nvPr/>
        </p:nvPicPr>
        <p:blipFill>
          <a:blip r:embed="rId4">
            <a:alphaModFix/>
          </a:blip>
          <a:stretch>
            <a:fillRect/>
          </a:stretch>
        </p:blipFill>
        <p:spPr>
          <a:xfrm>
            <a:off x="7862246" y="3234117"/>
            <a:ext cx="1780933" cy="2529882"/>
          </a:xfrm>
          <a:prstGeom prst="rect">
            <a:avLst/>
          </a:prstGeom>
          <a:noFill/>
          <a:ln>
            <a:noFill/>
          </a:ln>
        </p:spPr>
      </p:pic>
      <p:pic>
        <p:nvPicPr>
          <p:cNvPr id="273" name="Google Shape;273;p17" descr="A portrait of a person  Description automatically generated with medium confidence"/>
          <p:cNvPicPr preferRelativeResize="0"/>
          <p:nvPr/>
        </p:nvPicPr>
        <p:blipFill>
          <a:blip r:embed="rId5">
            <a:alphaModFix/>
          </a:blip>
          <a:stretch>
            <a:fillRect/>
          </a:stretch>
        </p:blipFill>
        <p:spPr>
          <a:xfrm>
            <a:off x="2712024" y="3234117"/>
            <a:ext cx="1836538" cy="2529882"/>
          </a:xfrm>
          <a:prstGeom prst="rect">
            <a:avLst/>
          </a:prstGeom>
          <a:noFill/>
          <a:ln>
            <a:noFill/>
          </a:ln>
        </p:spPr>
      </p:pic>
    </p:spTree>
  </p:cSld>
  <p:clrMapOvr>
    <a:masterClrMapping/>
  </p:clrMapOvr>
  <p:transition>
    <p:circle/>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77"/>
        <p:cNvGrpSpPr/>
        <p:nvPr/>
      </p:nvGrpSpPr>
      <p:grpSpPr>
        <a:xfrm>
          <a:off x="0" y="0"/>
          <a:ext cx="0" cy="0"/>
        </a:xfrm>
      </p:grpSpPr>
      <p:sp>
        <p:nvSpPr>
          <p:cNvPr id="278" name="Google Shape;278;p18">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79" name="Google Shape;279;p18"/>
          <p:cNvSpPr/>
          <p:nvPr/>
        </p:nvSpPr>
        <p:spPr>
          <a:xfrm>
            <a:off x="5721539" y="122535"/>
            <a:ext cx="748923"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2</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Bleu</a:t>
            </a:r>
            <a:endParaRPr sz="1200" b="0" i="0" u="none" strike="noStrike" cap="none">
              <a:solidFill>
                <a:schemeClr val="dk1"/>
              </a:solidFill>
              <a:latin typeface="Arial Black"/>
              <a:ea typeface="Arial Black"/>
              <a:cs typeface="Arial Black"/>
              <a:sym typeface="Arial Black"/>
            </a:endParaRPr>
          </a:p>
        </p:txBody>
      </p:sp>
      <p:sp>
        <p:nvSpPr>
          <p:cNvPr id="280" name="Google Shape;280;p18">
            <a:hlinkClick r:id="rId3" action="ppaction://hlinksldjump"/>
          </p:cNvPr>
          <p:cNvSpPr/>
          <p:nvPr/>
        </p:nvSpPr>
        <p:spPr>
          <a:xfrm>
            <a:off x="5376000" y="6058376"/>
            <a:ext cx="1440000" cy="540000"/>
          </a:xfrm>
          <a:prstGeom prst="roundRect">
            <a:avLst>
              <a:gd name="adj" fmla="val 50000"/>
            </a:avLst>
          </a:prstGeom>
          <a:solidFill>
            <a:srgbClr val="1F3864"/>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81" name="Google Shape;281;p18"/>
          <p:cNvPicPr preferRelativeResize="0"/>
          <p:nvPr/>
        </p:nvPicPr>
        <p:blipFill>
          <a:blip r:embed="rId4">
            <a:alphaModFix/>
          </a:blip>
          <a:stretch>
            <a:fillRect/>
          </a:stretch>
        </p:blipFill>
        <p:spPr>
          <a:xfrm>
            <a:off x="4297680" y="3003501"/>
            <a:ext cx="4003040" cy="2904456"/>
          </a:xfrm>
          <a:prstGeom prst="rect">
            <a:avLst/>
          </a:prstGeom>
          <a:noFill/>
          <a:ln>
            <a:noFill/>
          </a:ln>
        </p:spPr>
      </p:pic>
    </p:spTree>
  </p:cSld>
  <p:clrMapOvr>
    <a:masterClrMapping/>
  </p:clrMapOvr>
  <p:transition>
    <p:circle/>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85"/>
        <p:cNvGrpSpPr/>
        <p:nvPr/>
      </p:nvGrpSpPr>
      <p:grpSpPr>
        <a:xfrm>
          <a:off x="0" y="0"/>
          <a:ext cx="0" cy="0"/>
        </a:xfrm>
      </p:grpSpPr>
      <p:sp>
        <p:nvSpPr>
          <p:cNvPr id="286" name="Google Shape;286;p19">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87" name="Google Shape;287;p19"/>
          <p:cNvSpPr/>
          <p:nvPr/>
        </p:nvSpPr>
        <p:spPr>
          <a:xfrm>
            <a:off x="5721539" y="122535"/>
            <a:ext cx="748923"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3</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Bleu</a:t>
            </a:r>
            <a:endParaRPr sz="1200" b="0" i="0" u="none" strike="noStrike" cap="none">
              <a:solidFill>
                <a:schemeClr val="dk1"/>
              </a:solidFill>
              <a:latin typeface="Arial Black"/>
              <a:ea typeface="Arial Black"/>
              <a:cs typeface="Arial Black"/>
              <a:sym typeface="Arial Black"/>
            </a:endParaRPr>
          </a:p>
        </p:txBody>
      </p:sp>
      <p:sp>
        <p:nvSpPr>
          <p:cNvPr id="288" name="Google Shape;288;p19">
            <a:hlinkClick r:id="rId3" action="ppaction://hlinksldjump"/>
          </p:cNvPr>
          <p:cNvSpPr/>
          <p:nvPr/>
        </p:nvSpPr>
        <p:spPr>
          <a:xfrm>
            <a:off x="5376000" y="6058376"/>
            <a:ext cx="1440000" cy="540000"/>
          </a:xfrm>
          <a:prstGeom prst="roundRect">
            <a:avLst>
              <a:gd name="adj" fmla="val 50000"/>
            </a:avLst>
          </a:prstGeom>
          <a:solidFill>
            <a:srgbClr val="1F3864"/>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89" name="Google Shape;289;p19"/>
          <p:cNvPicPr preferRelativeResize="0"/>
          <p:nvPr/>
        </p:nvPicPr>
        <p:blipFill>
          <a:blip r:embed="rId4">
            <a:alphaModFix/>
          </a:blip>
          <a:stretch>
            <a:fillRect/>
          </a:stretch>
        </p:blipFill>
        <p:spPr>
          <a:xfrm>
            <a:off x="4805681" y="2868807"/>
            <a:ext cx="2408388" cy="2929945"/>
          </a:xfrm>
          <a:prstGeom prst="rect">
            <a:avLst/>
          </a:prstGeom>
          <a:noFill/>
          <a:ln>
            <a:noFill/>
          </a:ln>
        </p:spPr>
      </p:pic>
    </p:spTree>
  </p:cSld>
  <p:clrMapOvr>
    <a:masterClrMapping/>
  </p:clrMapOvr>
  <p:transition>
    <p:circl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05"/>
        <p:cNvGrpSpPr/>
        <p:nvPr/>
      </p:nvGrpSpPr>
      <p:grpSpPr>
        <a:xfrm>
          <a:off x="0" y="0"/>
          <a:ext cx="0" cy="0"/>
        </a:xfrm>
      </p:grpSpPr>
      <p:sp>
        <p:nvSpPr>
          <p:cNvPr id="106" name="Google Shape;106;p2"/>
          <p:cNvSpPr txBox="1"/>
          <p:nvPr/>
        </p:nvSpPr>
        <p:spPr>
          <a:xfrm>
            <a:off x="279400" y="86916"/>
            <a:ext cx="11633200" cy="6555641"/>
          </a:xfrm>
          <a:prstGeom prst="rect">
            <a:avLst/>
          </a:prstGeom>
          <a:noFill/>
          <a:ln>
            <a:noFill/>
          </a:ln>
        </p:spPr>
        <p:txBody>
          <a:bodyPr spcFirstLastPara="1" wrap="square" lIns="91425" tIns="45700" rIns="91425" bIns="45700" anchor="t" anchorCtr="0">
            <a:spAutoFit/>
          </a:bodyPr>
          <a:lstStyle/>
          <a:p>
            <a:pPr marL="0" marR="0" lvl="0" indent="0" algn="just" rtl="0">
              <a:spcBef>
                <a:spcPct val="0"/>
              </a:spcBef>
              <a:spcAft>
                <a:spcPct val="0"/>
              </a:spcAft>
              <a:buNone/>
              <a:defRPr sz="1400" b="1">
                <a:latin typeface="Arial"/>
                <a:ea typeface="Arial"/>
                <a:cs typeface="Arial"/>
                <a:sym typeface="Arial"/>
              </a:defRPr>
            </a:pPr>
            <a:r>
              <a:rPr i="1">
                <a:solidFill>
                  <a:srgbClr val="0070C0"/>
                </a:solidFill>
              </a:rPr>
              <a:t>La Roue — </a:t>
            </a:r>
            <a:r>
              <a:rPr>
                <a:solidFill>
                  <a:srgbClr val="000000"/>
                </a:solidFill>
              </a:rPr>
              <a:t>c’est un jeu à utiliser pour examiner les connaissances sur les femmes/hommes célèbres dans STEAM. C’est un jeu amusant que les élèves apprécieront de jouer. Le sujet a déjà été enseigné et appris en classe (en utilisant les plans de cours des activités PR1 et PR2 du projet Erasmus ESOC).</a:t>
            </a:r>
          </a:p>
          <a:p>
            <a:pPr marL="0" marR="0" lvl="0" indent="0" algn="just" rtl="0">
              <a:spcBef>
                <a:spcPct val="0"/>
              </a:spcBef>
              <a:spcAft>
                <a:spcPct val="0"/>
              </a:spcAft>
              <a:buNone/>
              <a:defRPr sz="1400" b="1">
                <a:solidFill>
                  <a:srgbClr val="00B0F0"/>
                </a:solidFill>
                <a:latin typeface="Arial"/>
                <a:ea typeface="Arial"/>
                <a:cs typeface="Arial"/>
                <a:sym typeface="Arial"/>
              </a:defRPr>
            </a:pPr>
            <a:r>
              <a:t>(diapositive 4)</a:t>
            </a:r>
          </a:p>
          <a:p>
            <a:pPr marL="0" marR="0" lvl="0" indent="0" algn="just" rtl="0">
              <a:spcBef>
                <a:spcPct val="0"/>
              </a:spcBef>
              <a:spcAft>
                <a:spcPct val="0"/>
              </a:spcAft>
              <a:buNone/>
              <a:defRPr sz="1400" b="1">
                <a:solidFill>
                  <a:schemeClr val="dk1"/>
                </a:solidFill>
                <a:latin typeface="Arial"/>
                <a:ea typeface="Arial"/>
                <a:cs typeface="Arial"/>
                <a:sym typeface="Arial"/>
              </a:defRPr>
            </a:pPr>
            <a:r>
              <a:t>La classe sera divisée en 5 groupes composés de 4 joueurs chacun. Pour choisir un groupe, les élèves useont le spinner. Chaque groupe est nommé par l’une des matières de l’éducation STEAM (Science, Technologie, Ingénierie, Art et Maths). Ensuite, chaque membre du groupe doit également choisir l’une des 4 bandes de couleurs (vert, jaune, rouge, bleu) au hasard, préparation par l’enseignant. Il est possible que le groupe puisse être plus de 4 joueurs comme 6-8 personnes. Dans ce cas, les élèves joueront par paires avec un même groupe de couleurs. Le niveau de difficulté des questions et des défis pouvant varier selon le mais de l’enseignant. Le temps pour chaque question ou défi peut aussi varier (3-10 min. par paire). </a:t>
            </a:r>
            <a:endParaRPr sz="1400" b="1" i="0" u="none" strike="noStrike" cap="none">
              <a:solidFill>
                <a:schemeClr val="dk1"/>
              </a:solidFill>
              <a:latin typeface="Arial"/>
              <a:ea typeface="Arial"/>
              <a:cs typeface="Arial"/>
              <a:sym typeface="Arial"/>
            </a:endParaRPr>
          </a:p>
          <a:p>
            <a:pPr marL="0" marR="0" lvl="0" indent="0" algn="just" rtl="0">
              <a:spcBef>
                <a:spcPct val="0"/>
              </a:spcBef>
              <a:spcAft>
                <a:spcPct val="0"/>
              </a:spcAft>
              <a:buNone/>
              <a:defRPr sz="1400" b="1">
                <a:solidFill>
                  <a:srgbClr val="00B0F0"/>
                </a:solidFill>
                <a:latin typeface="Arial"/>
                <a:ea typeface="Arial"/>
                <a:cs typeface="Arial"/>
                <a:sym typeface="Arial"/>
              </a:defRPr>
            </a:pPr>
            <a:r>
              <a:t>(diapositive 5)</a:t>
            </a:r>
          </a:p>
          <a:p>
            <a:pPr marL="0" marR="0" lvl="0" indent="0" algn="just" rtl="0">
              <a:spcBef>
                <a:spcPct val="0"/>
              </a:spcBef>
              <a:spcAft>
                <a:spcPct val="0"/>
              </a:spcAft>
              <a:buNone/>
              <a:defRPr sz="1400" b="1">
                <a:solidFill>
                  <a:schemeClr val="dk1"/>
                </a:solidFill>
                <a:latin typeface="Arial"/>
                <a:ea typeface="Arial"/>
                <a:cs typeface="Arial"/>
                <a:sym typeface="Arial"/>
              </a:defRPr>
            </a:pPr>
            <a:r>
              <a:t>Présentation générale des règles du jeu pour les élèves. L’enseignant lit et explique les règles du jeu.</a:t>
            </a:r>
          </a:p>
          <a:p>
            <a:pPr marL="0" marR="0" lvl="0" indent="0" algn="just" rtl="0">
              <a:spcBef>
                <a:spcPct val="0"/>
              </a:spcBef>
              <a:spcAft>
                <a:spcPct val="0"/>
              </a:spcAft>
              <a:buNone/>
              <a:defRPr sz="1400" b="1">
                <a:solidFill>
                  <a:srgbClr val="00B0F0"/>
                </a:solidFill>
                <a:latin typeface="Arial"/>
                <a:ea typeface="Arial"/>
                <a:cs typeface="Arial"/>
                <a:sym typeface="Arial"/>
              </a:defRPr>
            </a:pPr>
            <a:r>
              <a:t>(diapositive 6,...)</a:t>
            </a:r>
          </a:p>
          <a:p>
            <a:pPr marL="0" marR="0" lvl="0" indent="0" algn="just" rtl="0">
              <a:spcBef>
                <a:spcPct val="0"/>
              </a:spcBef>
              <a:spcAft>
                <a:spcPct val="0"/>
              </a:spcAft>
              <a:buNone/>
              <a:defRPr sz="1400" b="1">
                <a:solidFill>
                  <a:schemeClr val="dk1"/>
                </a:solidFill>
                <a:latin typeface="Arial"/>
                <a:ea typeface="Arial"/>
                <a:cs typeface="Arial"/>
                <a:sym typeface="Arial"/>
              </a:defRPr>
            </a:pPr>
            <a:r>
              <a:t>Il y a 20 cercles de couleurs (avec un certain nombre de questions et un nom de groupe) et une roue tournante (avec les 4 couleurs et le nom des groupes). Les cercles sont divisés en quatre catégories représentées par quatre couleurs (vert, jaune, bleu et rouge). Cliquer sur l’un des cercles vous amènera à la diapositive de la question liée. Chaque diapositive choisie a une question, une tâche ou/et un défi à faire. Les réponses ne sont pas fournis sur la diapositive des questions. ILS sont cachés à la fin de la présentation ppt. </a:t>
            </a:r>
            <a:endParaRPr sz="1400" b="1" i="0" u="none" strike="noStrike" cap="none">
              <a:solidFill>
                <a:schemeClr val="dk1"/>
              </a:solidFill>
              <a:latin typeface="Arial"/>
              <a:ea typeface="Arial"/>
              <a:cs typeface="Arial"/>
              <a:sym typeface="Arial"/>
            </a:endParaRPr>
          </a:p>
          <a:p>
            <a:pPr marL="0" marR="0" lvl="0" indent="0" algn="just" rtl="0">
              <a:spcBef>
                <a:spcPct val="0"/>
              </a:spcBef>
              <a:spcAft>
                <a:spcPct val="0"/>
              </a:spcAft>
              <a:buNone/>
              <a:defRPr sz="1400" b="1">
                <a:solidFill>
                  <a:schemeClr val="dk1"/>
                </a:solidFill>
                <a:latin typeface="Arial"/>
                <a:ea typeface="Arial"/>
                <a:cs typeface="Arial"/>
                <a:sym typeface="Arial"/>
              </a:defRPr>
            </a:pPr>
            <a:r>
              <a:t>Pour démarrer le spinner, les élèves cliquent sur le bouton de rotation au centre et la flèche tourne rapidement. Cliquez à nouveau et la flèche s’arrêtera.</a:t>
            </a:r>
          </a:p>
          <a:p>
            <a:pPr marL="0" marR="0" lvl="0" indent="0" algn="just" rtl="0">
              <a:spcBef>
                <a:spcPct val="0"/>
              </a:spcBef>
              <a:spcAft>
                <a:spcPct val="0"/>
              </a:spcAft>
              <a:buNone/>
              <a:defRPr sz="1400" b="1">
                <a:latin typeface="Arial"/>
                <a:ea typeface="Arial"/>
                <a:cs typeface="Arial"/>
                <a:sym typeface="Arial"/>
              </a:defRPr>
            </a:pPr>
            <a:r>
              <a:rPr>
                <a:solidFill>
                  <a:schemeClr val="dk1"/>
                </a:solidFill>
              </a:rPr>
              <a:t>(</a:t>
            </a:r>
            <a:r>
              <a:rPr>
                <a:solidFill>
                  <a:srgbClr val="00B0F0"/>
                </a:solidFill>
              </a:rPr>
              <a:t>Ex. </a:t>
            </a:r>
            <a:r>
              <a:rPr>
                <a:solidFill>
                  <a:schemeClr val="dk1"/>
                </a:solidFill>
              </a:rPr>
              <a:t>Le spinner s’arrête sur </a:t>
            </a:r>
            <a:r>
              <a:rPr>
                <a:solidFill>
                  <a:srgbClr val="C00000"/>
                </a:solidFill>
              </a:rPr>
              <a:t>RED </a:t>
            </a:r>
            <a:r>
              <a:rPr>
                <a:solidFill>
                  <a:schemeClr val="dk1"/>
                </a:solidFill>
              </a:rPr>
              <a:t>- ART. Un membre avec une bande </a:t>
            </a:r>
            <a:r>
              <a:rPr>
                <a:solidFill>
                  <a:srgbClr val="C00000"/>
                </a:solidFill>
              </a:rPr>
              <a:t>rouge</a:t>
            </a:r>
            <a:r>
              <a:rPr>
                <a:solidFill>
                  <a:schemeClr val="dk1"/>
                </a:solidFill>
              </a:rPr>
              <a:t> du groupe ART répondra à la question liée avec exactement la même couleur de cercle et le même nom).</a:t>
            </a:r>
          </a:p>
          <a:p>
            <a:pPr marL="0" marR="0" lvl="0" indent="0" algn="just" rtl="0">
              <a:spcBef>
                <a:spcPct val="0"/>
              </a:spcBef>
              <a:spcAft>
                <a:spcPct val="0"/>
              </a:spcAft>
              <a:buNone/>
              <a:defRPr sz="1400" b="1">
                <a:solidFill>
                  <a:schemeClr val="dk1"/>
                </a:solidFill>
                <a:latin typeface="Arial"/>
                <a:ea typeface="Arial"/>
                <a:cs typeface="Arial"/>
                <a:sym typeface="Arial"/>
              </a:defRPr>
            </a:pPr>
            <a:r>
              <a:t>Il peut avoir toutes les réponses avec lui-même. Les commentaires doivent être donnés par l’enseignant. L’enseignant a la possibilité de préparer des questions, des tâches ou des défis pour les élèves Commeson propre désir. </a:t>
            </a:r>
            <a:endParaRPr sz="1400" b="1" i="0" u="none" strike="noStrike" cap="none">
              <a:solidFill>
                <a:schemeClr val="dk1"/>
              </a:solidFill>
              <a:latin typeface="Arial"/>
              <a:ea typeface="Arial"/>
              <a:cs typeface="Arial"/>
              <a:sym typeface="Arial"/>
            </a:endParaRPr>
          </a:p>
          <a:p>
            <a:pPr marL="0" marR="0" lvl="0" indent="0" algn="just" rtl="0">
              <a:spcBef>
                <a:spcPct val="0"/>
              </a:spcBef>
              <a:spcAft>
                <a:spcPct val="0"/>
              </a:spcAft>
              <a:buNone/>
            </a:pPr>
            <a:endParaRPr sz="1400" b="1" i="0" u="none" strike="noStrike" cap="none">
              <a:solidFill>
                <a:schemeClr val="dk1"/>
              </a:solidFill>
              <a:latin typeface="Arial"/>
              <a:ea typeface="Arial"/>
              <a:cs typeface="Arial"/>
              <a:sym typeface="Arial"/>
            </a:endParaRPr>
          </a:p>
          <a:p>
            <a:pPr marL="0" marR="0" lvl="0" indent="0" algn="just" rtl="0">
              <a:spcBef>
                <a:spcPct val="0"/>
              </a:spcBef>
              <a:spcAft>
                <a:spcPct val="0"/>
              </a:spcAft>
              <a:buNone/>
              <a:defRPr sz="1400" b="1">
                <a:solidFill>
                  <a:schemeClr val="dk1"/>
                </a:solidFill>
                <a:latin typeface="Arial"/>
                <a:ea typeface="Arial"/>
                <a:cs typeface="Arial"/>
                <a:sym typeface="Arial"/>
              </a:defRPr>
            </a:pPr>
            <a:r>
              <a:t>La réponse correcte et complète d’une question apportera au groupe 3 points — maximum 12 points par groupe. Pour répondre à une question, chaque participant aura au maximum 3 min de temps (selon la question). S’il y a un défi, le temps peut être plus de 10 min. L’enseignant écrit le résultat sur un tableau pour chaque groupe.</a:t>
            </a:r>
          </a:p>
          <a:p>
            <a:pPr marL="0" marR="0" lvl="0" indent="0" algn="just" rtl="0">
              <a:spcBef>
                <a:spcPct val="0"/>
              </a:spcBef>
              <a:spcAft>
                <a:spcPct val="0"/>
              </a:spcAft>
              <a:buNone/>
            </a:pPr>
            <a:endParaRPr sz="1400" b="1" i="0" u="none" strike="noStrike" cap="none">
              <a:solidFill>
                <a:schemeClr val="dk1"/>
              </a:solidFill>
              <a:latin typeface="Arial"/>
              <a:ea typeface="Arial"/>
              <a:cs typeface="Arial"/>
              <a:sym typeface="Arial"/>
            </a:endParaRPr>
          </a:p>
          <a:p>
            <a:pPr marL="0" marR="0" lvl="0" indent="0" algn="just" rtl="0">
              <a:spcBef>
                <a:spcPct val="0"/>
              </a:spcBef>
              <a:spcAft>
                <a:spcPct val="0"/>
              </a:spcAft>
              <a:buNone/>
              <a:defRPr sz="1400" b="1">
                <a:solidFill>
                  <a:schemeClr val="dk1"/>
                </a:solidFill>
                <a:latin typeface="Arial"/>
                <a:ea typeface="Arial"/>
                <a:cs typeface="Arial"/>
                <a:sym typeface="Arial"/>
              </a:defRPr>
            </a:pPr>
            <a:r>
              <a:t>Le groupe, auquel tous les participants répond correctement et termine d’abord toutes les questions du groupe de couleurs, sera récompensé à la première place. </a:t>
            </a:r>
            <a:endParaRPr sz="1400" b="1" i="0" u="none" strike="noStrike" cap="none">
              <a:solidFill>
                <a:schemeClr val="dk1"/>
              </a:solidFill>
              <a:latin typeface="Arial"/>
              <a:ea typeface="Arial"/>
              <a:cs typeface="Arial"/>
              <a:sym typeface="Arial"/>
            </a:endParaRPr>
          </a:p>
          <a:p>
            <a:pPr marL="0" marR="0" lvl="0" indent="0" algn="just" rtl="0">
              <a:spcBef>
                <a:spcPct val="0"/>
              </a:spcBef>
              <a:spcAft>
                <a:spcPct val="0"/>
              </a:spcAft>
              <a:buNone/>
              <a:defRPr sz="1400" b="1">
                <a:solidFill>
                  <a:schemeClr val="dk1"/>
                </a:solidFill>
                <a:latin typeface="Arial"/>
                <a:ea typeface="Arial"/>
                <a:cs typeface="Arial"/>
                <a:sym typeface="Arial"/>
              </a:defRPr>
            </a:pPr>
            <a:r>
              <a:t>Le groupe de joueurs qui gagne peut recevoir une récompense à la discrétion de l’enseignant.</a:t>
            </a:r>
          </a:p>
        </p:txBody>
      </p:sp>
    </p:spTree>
  </p:cSld>
  <p:clrMapOvr>
    <a:masterClrMapping/>
  </p:clrMapOvr>
  <p:transition>
    <p:circle/>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93"/>
        <p:cNvGrpSpPr/>
        <p:nvPr/>
      </p:nvGrpSpPr>
      <p:grpSpPr>
        <a:xfrm>
          <a:off x="0" y="0"/>
          <a:ext cx="0" cy="0"/>
        </a:xfrm>
      </p:grpSpPr>
      <p:sp>
        <p:nvSpPr>
          <p:cNvPr id="294" name="Google Shape;294;p20">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95" name="Google Shape;295;p20"/>
          <p:cNvSpPr/>
          <p:nvPr/>
        </p:nvSpPr>
        <p:spPr>
          <a:xfrm>
            <a:off x="5721539" y="122535"/>
            <a:ext cx="748923"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4</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Bleu</a:t>
            </a:r>
            <a:endParaRPr sz="1200" b="0" i="0" u="none" strike="noStrike" cap="none">
              <a:solidFill>
                <a:schemeClr val="dk1"/>
              </a:solidFill>
              <a:latin typeface="Arial Black"/>
              <a:ea typeface="Arial Black"/>
              <a:cs typeface="Arial Black"/>
              <a:sym typeface="Arial Black"/>
            </a:endParaRPr>
          </a:p>
        </p:txBody>
      </p:sp>
      <p:sp>
        <p:nvSpPr>
          <p:cNvPr id="296" name="Google Shape;296;p20">
            <a:hlinkClick r:id="rId3" action="ppaction://hlinksldjump"/>
          </p:cNvPr>
          <p:cNvSpPr/>
          <p:nvPr/>
        </p:nvSpPr>
        <p:spPr>
          <a:xfrm>
            <a:off x="5376000" y="6058376"/>
            <a:ext cx="1440000" cy="540000"/>
          </a:xfrm>
          <a:prstGeom prst="roundRect">
            <a:avLst>
              <a:gd name="adj" fmla="val 50000"/>
            </a:avLst>
          </a:prstGeom>
          <a:solidFill>
            <a:srgbClr val="1F3864"/>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97" name="Google Shape;297;p20"/>
          <p:cNvPicPr preferRelativeResize="0"/>
          <p:nvPr/>
        </p:nvPicPr>
        <p:blipFill>
          <a:blip r:embed="rId4">
            <a:alphaModFix/>
          </a:blip>
          <a:stretch>
            <a:fillRect/>
          </a:stretch>
        </p:blipFill>
        <p:spPr>
          <a:xfrm>
            <a:off x="4492080" y="2769960"/>
            <a:ext cx="2625000" cy="2625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p:circle/>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01"/>
        <p:cNvGrpSpPr/>
        <p:nvPr/>
      </p:nvGrpSpPr>
      <p:grpSpPr>
        <a:xfrm>
          <a:off x="0" y="0"/>
          <a:ext cx="0" cy="0"/>
        </a:xfrm>
      </p:grpSpPr>
      <p:sp>
        <p:nvSpPr>
          <p:cNvPr id="302" name="Google Shape;302;p21">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303" name="Google Shape;303;p21"/>
          <p:cNvSpPr/>
          <p:nvPr/>
        </p:nvSpPr>
        <p:spPr>
          <a:xfrm>
            <a:off x="5721540" y="122535"/>
            <a:ext cx="748923"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5</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Bleu</a:t>
            </a:r>
            <a:endParaRPr sz="1200" b="0" i="0" u="none" strike="noStrike" cap="none">
              <a:solidFill>
                <a:schemeClr val="dk1"/>
              </a:solidFill>
              <a:latin typeface="Arial Black"/>
              <a:ea typeface="Arial Black"/>
              <a:cs typeface="Arial Black"/>
              <a:sym typeface="Arial Black"/>
            </a:endParaRPr>
          </a:p>
        </p:txBody>
      </p:sp>
      <p:sp>
        <p:nvSpPr>
          <p:cNvPr id="304" name="Google Shape;304;p21">
            <a:hlinkClick r:id="rId3" action="ppaction://hlinksldjump"/>
          </p:cNvPr>
          <p:cNvSpPr/>
          <p:nvPr/>
        </p:nvSpPr>
        <p:spPr>
          <a:xfrm>
            <a:off x="5376000" y="6058376"/>
            <a:ext cx="1440000" cy="540000"/>
          </a:xfrm>
          <a:prstGeom prst="roundRect">
            <a:avLst>
              <a:gd name="adj" fmla="val 50000"/>
            </a:avLst>
          </a:prstGeom>
          <a:solidFill>
            <a:srgbClr val="1F3864"/>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305" name="Google Shape;305;p21" descr="A picture containing person, person, standing, posing  Description automatically generated"/>
          <p:cNvPicPr preferRelativeResize="0"/>
          <p:nvPr/>
        </p:nvPicPr>
        <p:blipFill>
          <a:blip r:embed="rId4">
            <a:alphaModFix/>
          </a:blip>
          <a:stretch>
            <a:fillRect/>
          </a:stretch>
        </p:blipFill>
        <p:spPr>
          <a:xfrm>
            <a:off x="4946072" y="2715122"/>
            <a:ext cx="2251335" cy="3083630"/>
          </a:xfrm>
          <a:prstGeom prst="rect">
            <a:avLst/>
          </a:prstGeom>
          <a:noFill/>
          <a:ln>
            <a:noFill/>
          </a:ln>
        </p:spPr>
      </p:pic>
    </p:spTree>
  </p:cSld>
  <p:clrMapOvr>
    <a:masterClrMapping/>
  </p:clrMapOvr>
  <p:transition>
    <p:circle/>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09"/>
        <p:cNvGrpSpPr/>
        <p:nvPr/>
      </p:nvGrpSpPr>
      <p:grpSpPr>
        <a:xfrm>
          <a:off x="0" y="0"/>
          <a:ext cx="0" cy="0"/>
        </a:xfrm>
      </p:grpSpPr>
      <p:sp>
        <p:nvSpPr>
          <p:cNvPr id="310" name="Google Shape;310;p22">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sont ces gens et </a:t>
            </a:r>
          </a:p>
          <a:p>
            <a:pPr marL="0" marR="0" lvl="0" indent="0" algn="ctr" rtl="0">
              <a:spcBef>
                <a:spcPct val="0"/>
              </a:spcBef>
              <a:spcAft>
                <a:spcPct val="0"/>
              </a:spcAft>
              <a:buNone/>
              <a:defRPr sz="4000">
                <a:solidFill>
                  <a:schemeClr val="dk1"/>
                </a:solidFill>
                <a:latin typeface="Arial"/>
                <a:ea typeface="Arial"/>
                <a:cs typeface="Arial"/>
                <a:sym typeface="Arial"/>
              </a:defRPr>
            </a:pPr>
            <a:r>
              <a:t>pour quoi sont-ils célèbres?</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311" name="Google Shape;311;p22"/>
          <p:cNvSpPr/>
          <p:nvPr/>
        </p:nvSpPr>
        <p:spPr>
          <a:xfrm>
            <a:off x="5762897" y="122535"/>
            <a:ext cx="666209"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1</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Rouge</a:t>
            </a:r>
            <a:endParaRPr sz="1200" b="0" i="0" u="none" strike="noStrike" cap="none">
              <a:solidFill>
                <a:schemeClr val="dk1"/>
              </a:solidFill>
              <a:latin typeface="Arial Black"/>
              <a:ea typeface="Arial Black"/>
              <a:cs typeface="Arial Black"/>
              <a:sym typeface="Arial Black"/>
            </a:endParaRPr>
          </a:p>
        </p:txBody>
      </p:sp>
      <p:sp>
        <p:nvSpPr>
          <p:cNvPr id="312" name="Google Shape;312;p22">
            <a:hlinkClick r:id="rId3" action="ppaction://hlinksldjump"/>
          </p:cNvPr>
          <p:cNvSpPr/>
          <p:nvPr/>
        </p:nvSpPr>
        <p:spPr>
          <a:xfrm>
            <a:off x="5376000" y="6058376"/>
            <a:ext cx="1440000" cy="540000"/>
          </a:xfrm>
          <a:prstGeom prst="roundRect">
            <a:avLst>
              <a:gd name="adj" fmla="val 50000"/>
            </a:avLst>
          </a:prstGeom>
          <a:solidFill>
            <a:srgbClr val="833C0B"/>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313" name="Google Shape;313;p22" descr="A person holding a phone  Description automatically generated with medium confidence"/>
          <p:cNvPicPr preferRelativeResize="0"/>
          <p:nvPr/>
        </p:nvPicPr>
        <p:blipFill>
          <a:blip r:embed="rId4">
            <a:alphaModFix/>
          </a:blip>
          <a:stretch>
            <a:fillRect/>
          </a:stretch>
        </p:blipFill>
        <p:spPr>
          <a:xfrm>
            <a:off x="2642935" y="3638290"/>
            <a:ext cx="2167091" cy="1945959"/>
          </a:xfrm>
          <a:prstGeom prst="rect">
            <a:avLst/>
          </a:prstGeom>
          <a:noFill/>
          <a:ln>
            <a:noFill/>
          </a:ln>
        </p:spPr>
      </p:pic>
      <p:pic>
        <p:nvPicPr>
          <p:cNvPr id="314" name="Google Shape;314;p22" descr="A person wearing a black shirt  Description automatically generated with low confidence"/>
          <p:cNvPicPr preferRelativeResize="0"/>
          <p:nvPr/>
        </p:nvPicPr>
        <p:blipFill>
          <a:blip r:embed="rId5">
            <a:alphaModFix/>
          </a:blip>
          <a:stretch>
            <a:fillRect/>
          </a:stretch>
        </p:blipFill>
        <p:spPr>
          <a:xfrm>
            <a:off x="7233146" y="3705631"/>
            <a:ext cx="2672854" cy="1811275"/>
          </a:xfrm>
          <a:prstGeom prst="rect">
            <a:avLst/>
          </a:prstGeom>
          <a:noFill/>
          <a:ln>
            <a:noFill/>
          </a:ln>
        </p:spPr>
      </p:pic>
    </p:spTree>
  </p:cSld>
  <p:clrMapOvr>
    <a:masterClrMapping/>
  </p:clrMapOvr>
  <p:transition>
    <p:circle/>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18"/>
        <p:cNvGrpSpPr/>
        <p:nvPr/>
      </p:nvGrpSpPr>
      <p:grpSpPr>
        <a:xfrm>
          <a:off x="0" y="0"/>
          <a:ext cx="0" cy="0"/>
        </a:xfrm>
      </p:grpSpPr>
      <p:sp>
        <p:nvSpPr>
          <p:cNvPr id="319" name="Google Shape;319;p23">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320" name="Google Shape;320;p23"/>
          <p:cNvSpPr/>
          <p:nvPr/>
        </p:nvSpPr>
        <p:spPr>
          <a:xfrm>
            <a:off x="5762897" y="122535"/>
            <a:ext cx="666208"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2</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Rouge</a:t>
            </a:r>
            <a:endParaRPr sz="1200" b="0" i="0" u="none" strike="noStrike" cap="none">
              <a:solidFill>
                <a:schemeClr val="dk1"/>
              </a:solidFill>
              <a:latin typeface="Arial Black"/>
              <a:ea typeface="Arial Black"/>
              <a:cs typeface="Arial Black"/>
              <a:sym typeface="Arial Black"/>
            </a:endParaRPr>
          </a:p>
        </p:txBody>
      </p:sp>
      <p:sp>
        <p:nvSpPr>
          <p:cNvPr id="321" name="Google Shape;321;p23">
            <a:hlinkClick r:id="rId3" action="ppaction://hlinksldjump"/>
          </p:cNvPr>
          <p:cNvSpPr/>
          <p:nvPr/>
        </p:nvSpPr>
        <p:spPr>
          <a:xfrm>
            <a:off x="5376000" y="6058376"/>
            <a:ext cx="1440000" cy="540000"/>
          </a:xfrm>
          <a:prstGeom prst="roundRect">
            <a:avLst>
              <a:gd name="adj" fmla="val 50000"/>
            </a:avLst>
          </a:prstGeom>
          <a:solidFill>
            <a:srgbClr val="833C0B"/>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322" name="Google Shape;322;p23"/>
          <p:cNvPicPr preferRelativeResize="0"/>
          <p:nvPr/>
        </p:nvPicPr>
        <p:blipFill>
          <a:blip r:embed="rId4">
            <a:alphaModFix/>
          </a:blip>
          <a:stretch>
            <a:fillRect/>
          </a:stretch>
        </p:blipFill>
        <p:spPr>
          <a:xfrm>
            <a:off x="3981360" y="2692985"/>
            <a:ext cx="4492556" cy="2955359"/>
          </a:xfrm>
          <a:prstGeom prst="rect">
            <a:avLst/>
          </a:prstGeom>
          <a:noFill/>
          <a:ln>
            <a:noFill/>
          </a:ln>
        </p:spPr>
      </p:pic>
    </p:spTree>
  </p:cSld>
  <p:clrMapOvr>
    <a:masterClrMapping/>
  </p:clrMapOvr>
  <p:transition>
    <p:circle/>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26"/>
        <p:cNvGrpSpPr/>
        <p:nvPr/>
      </p:nvGrpSpPr>
      <p:grpSpPr>
        <a:xfrm>
          <a:off x="0" y="0"/>
          <a:ext cx="0" cy="0"/>
        </a:xfrm>
      </p:grpSpPr>
      <p:sp>
        <p:nvSpPr>
          <p:cNvPr id="327" name="Google Shape;327;p24">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328" name="Google Shape;328;p24"/>
          <p:cNvSpPr/>
          <p:nvPr/>
        </p:nvSpPr>
        <p:spPr>
          <a:xfrm>
            <a:off x="5762897" y="122535"/>
            <a:ext cx="666208"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3</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Rouge</a:t>
            </a:r>
            <a:endParaRPr sz="1200" b="0" i="0" u="none" strike="noStrike" cap="none">
              <a:solidFill>
                <a:schemeClr val="dk1"/>
              </a:solidFill>
              <a:latin typeface="Arial Black"/>
              <a:ea typeface="Arial Black"/>
              <a:cs typeface="Arial Black"/>
              <a:sym typeface="Arial Black"/>
            </a:endParaRPr>
          </a:p>
        </p:txBody>
      </p:sp>
      <p:sp>
        <p:nvSpPr>
          <p:cNvPr id="329" name="Google Shape;329;p24">
            <a:hlinkClick r:id="rId3" action="ppaction://hlinksldjump"/>
          </p:cNvPr>
          <p:cNvSpPr/>
          <p:nvPr/>
        </p:nvSpPr>
        <p:spPr>
          <a:xfrm>
            <a:off x="5376000" y="6058376"/>
            <a:ext cx="1440000" cy="540000"/>
          </a:xfrm>
          <a:prstGeom prst="roundRect">
            <a:avLst>
              <a:gd name="adj" fmla="val 50000"/>
            </a:avLst>
          </a:prstGeom>
          <a:solidFill>
            <a:srgbClr val="833C0B"/>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330" name="Google Shape;330;p24"/>
          <p:cNvPicPr preferRelativeResize="0"/>
          <p:nvPr/>
        </p:nvPicPr>
        <p:blipFill>
          <a:blip r:embed="rId4">
            <a:alphaModFix/>
          </a:blip>
          <a:stretch>
            <a:fillRect/>
          </a:stretch>
        </p:blipFill>
        <p:spPr>
          <a:xfrm>
            <a:off x="4600305" y="2882678"/>
            <a:ext cx="2607738" cy="3040602"/>
          </a:xfrm>
          <a:prstGeom prst="rect">
            <a:avLst/>
          </a:prstGeom>
          <a:noFill/>
          <a:ln>
            <a:noFill/>
          </a:ln>
        </p:spPr>
      </p:pic>
    </p:spTree>
  </p:cSld>
  <p:clrMapOvr>
    <a:masterClrMapping/>
  </p:clrMapOvr>
  <p:transition>
    <p:circle/>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34"/>
        <p:cNvGrpSpPr/>
        <p:nvPr/>
      </p:nvGrpSpPr>
      <p:grpSpPr>
        <a:xfrm>
          <a:off x="0" y="0"/>
          <a:ext cx="0" cy="0"/>
        </a:xfrm>
      </p:grpSpPr>
      <p:sp>
        <p:nvSpPr>
          <p:cNvPr id="335" name="Google Shape;335;p25">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336" name="Google Shape;336;p25"/>
          <p:cNvSpPr/>
          <p:nvPr/>
        </p:nvSpPr>
        <p:spPr>
          <a:xfrm>
            <a:off x="5762897" y="122535"/>
            <a:ext cx="666208"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4</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Rouge</a:t>
            </a:r>
            <a:endParaRPr sz="1200" b="0" i="0" u="none" strike="noStrike" cap="none">
              <a:solidFill>
                <a:schemeClr val="dk1"/>
              </a:solidFill>
              <a:latin typeface="Arial Black"/>
              <a:ea typeface="Arial Black"/>
              <a:cs typeface="Arial Black"/>
              <a:sym typeface="Arial Black"/>
            </a:endParaRPr>
          </a:p>
        </p:txBody>
      </p:sp>
      <p:sp>
        <p:nvSpPr>
          <p:cNvPr id="337" name="Google Shape;337;p25">
            <a:hlinkClick r:id="rId3" action="ppaction://hlinksldjump"/>
          </p:cNvPr>
          <p:cNvSpPr/>
          <p:nvPr/>
        </p:nvSpPr>
        <p:spPr>
          <a:xfrm>
            <a:off x="5376000" y="6058376"/>
            <a:ext cx="1440000" cy="540000"/>
          </a:xfrm>
          <a:prstGeom prst="roundRect">
            <a:avLst>
              <a:gd name="adj" fmla="val 50000"/>
            </a:avLst>
          </a:prstGeom>
          <a:solidFill>
            <a:srgbClr val="833C0B"/>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338" name="Google Shape;338;p25"/>
          <p:cNvPicPr preferRelativeResize="0"/>
          <p:nvPr/>
        </p:nvPicPr>
        <p:blipFill>
          <a:blip r:embed="rId4">
            <a:alphaModFix/>
          </a:blip>
          <a:stretch>
            <a:fillRect/>
          </a:stretch>
        </p:blipFill>
        <p:spPr>
          <a:xfrm>
            <a:off x="4634230" y="2738120"/>
            <a:ext cx="2923540" cy="2923540"/>
          </a:xfrm>
          <a:prstGeom prst="rect">
            <a:avLst/>
          </a:prstGeom>
          <a:noFill/>
          <a:ln>
            <a:noFill/>
          </a:ln>
        </p:spPr>
      </p:pic>
    </p:spTree>
  </p:cSld>
  <p:clrMapOvr>
    <a:masterClrMapping/>
  </p:clrMapOvr>
  <p:transition>
    <p:circle/>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42"/>
        <p:cNvGrpSpPr/>
        <p:nvPr/>
      </p:nvGrpSpPr>
      <p:grpSpPr>
        <a:xfrm>
          <a:off x="0" y="0"/>
          <a:ext cx="0" cy="0"/>
        </a:xfrm>
      </p:grpSpPr>
      <p:sp>
        <p:nvSpPr>
          <p:cNvPr id="343" name="Google Shape;343;p26">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344" name="Google Shape;344;p26"/>
          <p:cNvSpPr/>
          <p:nvPr/>
        </p:nvSpPr>
        <p:spPr>
          <a:xfrm>
            <a:off x="5762897" y="122535"/>
            <a:ext cx="666209"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5</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Rouge</a:t>
            </a:r>
            <a:endParaRPr sz="1200" b="0" i="0" u="none" strike="noStrike" cap="none">
              <a:solidFill>
                <a:schemeClr val="dk1"/>
              </a:solidFill>
              <a:latin typeface="Arial Black"/>
              <a:ea typeface="Arial Black"/>
              <a:cs typeface="Arial Black"/>
              <a:sym typeface="Arial Black"/>
            </a:endParaRPr>
          </a:p>
        </p:txBody>
      </p:sp>
      <p:sp>
        <p:nvSpPr>
          <p:cNvPr id="345" name="Google Shape;345;p26">
            <a:hlinkClick r:id="rId3" action="ppaction://hlinksldjump"/>
          </p:cNvPr>
          <p:cNvSpPr/>
          <p:nvPr/>
        </p:nvSpPr>
        <p:spPr>
          <a:xfrm>
            <a:off x="5376000" y="6058376"/>
            <a:ext cx="1440000" cy="540000"/>
          </a:xfrm>
          <a:prstGeom prst="roundRect">
            <a:avLst>
              <a:gd name="adj" fmla="val 50000"/>
            </a:avLst>
          </a:prstGeom>
          <a:solidFill>
            <a:srgbClr val="833C0B"/>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346" name="Google Shape;346;p26" descr="A close-up of a person smiling  Description automatically generated"/>
          <p:cNvPicPr preferRelativeResize="0"/>
          <p:nvPr/>
        </p:nvPicPr>
        <p:blipFill>
          <a:blip r:embed="rId4">
            <a:alphaModFix/>
          </a:blip>
          <a:stretch>
            <a:fillRect/>
          </a:stretch>
        </p:blipFill>
        <p:spPr>
          <a:xfrm>
            <a:off x="4836795" y="2748751"/>
            <a:ext cx="2518410" cy="3050001"/>
          </a:xfrm>
          <a:prstGeom prst="rect">
            <a:avLst/>
          </a:prstGeom>
          <a:noFill/>
          <a:ln>
            <a:noFill/>
          </a:ln>
        </p:spPr>
      </p:pic>
    </p:spTree>
  </p:cSld>
  <p:clrMapOvr>
    <a:masterClrMapping/>
  </p:clrMapOvr>
  <p:transition>
    <p:circle/>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50"/>
        <p:cNvGrpSpPr/>
        <p:nvPr/>
      </p:nvGrpSpPr>
      <p:grpSpPr>
        <a:xfrm>
          <a:off x="0" y="0"/>
          <a:ext cx="0" cy="0"/>
        </a:xfrm>
      </p:grpSpPr>
      <p:pic>
        <p:nvPicPr>
          <p:cNvPr id="351" name="Google Shape;351;p27"/>
          <p:cNvPicPr preferRelativeResize="0"/>
          <p:nvPr/>
        </p:nvPicPr>
        <p:blipFill>
          <a:blip r:embed="rId3">
            <a:alphaModFix/>
          </a:blip>
          <a:stretch>
            <a:fillRect/>
          </a:stretch>
        </p:blipFill>
        <p:spPr>
          <a:xfrm>
            <a:off x="275421" y="546100"/>
            <a:ext cx="5765800" cy="5765800"/>
          </a:xfrm>
          <a:prstGeom prst="rect">
            <a:avLst/>
          </a:prstGeom>
          <a:noFill/>
          <a:ln>
            <a:noFill/>
          </a:ln>
        </p:spPr>
      </p:pic>
      <p:sp>
        <p:nvSpPr>
          <p:cNvPr id="352" name="Google Shape;352;p27"/>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353" name="Google Shape;353;p27"/>
          <p:cNvGrpSpPr/>
          <p:nvPr/>
        </p:nvGrpSpPr>
        <p:grpSpPr>
          <a:xfrm>
            <a:off x="2980521" y="1377950"/>
            <a:ext cx="357055" cy="4113839"/>
            <a:chOff x="2980521" y="1377950"/>
            <a:chExt cx="357055" cy="4113839"/>
          </a:xfrm>
        </p:grpSpPr>
        <p:sp>
          <p:nvSpPr>
            <p:cNvPr id="354" name="Google Shape;354;p27"/>
            <p:cNvSpPr/>
            <p:nvPr/>
          </p:nvSpPr>
          <p:spPr>
            <a:xfrm>
              <a:off x="2980521" y="1377950"/>
              <a:ext cx="355600" cy="2051950"/>
            </a:xfrm>
            <a:custGeom>
              <a:rect l="l" t="t" r="r" b="b"/>
              <a:pathLst>
                <a:path w="355600" h="2051950" extrusionOk="0">
                  <a:moveTo>
                    <a:pt x="0" y="414269"/>
                  </a:moveTo>
                  <a:lnTo>
                    <a:pt x="167492" y="0"/>
                  </a:lnTo>
                  <a:lnTo>
                    <a:pt x="355600" y="414269"/>
                  </a:lnTo>
                  <a:lnTo>
                    <a:pt x="355600" y="2051950"/>
                  </a:lnTo>
                  <a:lnTo>
                    <a:pt x="0" y="2051950"/>
                  </a:lnTo>
                  <a:lnTo>
                    <a:pt x="0" y="4142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355" name="Google Shape;355;p27"/>
            <p:cNvSpPr/>
            <p:nvPr/>
          </p:nvSpPr>
          <p:spPr>
            <a:xfrm rot="10800000" flipH="1">
              <a:off x="2981976" y="3439839"/>
              <a:ext cx="355600" cy="2051950"/>
            </a:xfrm>
            <a:custGeom>
              <a:rect l="l" t="t" r="r" b="b"/>
              <a:pathLst>
                <a:path w="355600" h="2051950" extrusionOk="0">
                  <a:moveTo>
                    <a:pt x="0" y="414269"/>
                  </a:moveTo>
                  <a:lnTo>
                    <a:pt x="167492" y="0"/>
                  </a:lnTo>
                  <a:lnTo>
                    <a:pt x="355600" y="414269"/>
                  </a:lnTo>
                  <a:lnTo>
                    <a:pt x="355600" y="2051950"/>
                  </a:lnTo>
                  <a:lnTo>
                    <a:pt x="0" y="2051950"/>
                  </a:lnTo>
                  <a:lnTo>
                    <a:pt x="0" y="414269"/>
                  </a:lnTo>
                  <a:close/>
                </a:path>
              </a:pathLst>
            </a:cu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sp>
        <p:nvSpPr>
          <p:cNvPr id="356" name="Google Shape;356;p27"/>
          <p:cNvSpPr/>
          <p:nvPr/>
        </p:nvSpPr>
        <p:spPr>
          <a:xfrm>
            <a:off x="2518730" y="2799000"/>
            <a:ext cx="1260000" cy="1260000"/>
          </a:xfrm>
          <a:prstGeom prst="ellipse">
            <a:avLst/>
          </a:prstGeom>
          <a:solidFill>
            <a:schemeClr val="dk1"/>
          </a:solidFill>
          <a:ln>
            <a:noFill/>
          </a:ln>
        </p:spPr>
        <p:txBody>
          <a:bodyPr spcFirstLastPara="1" wrap="square" lIns="0" tIns="0" rIns="0" bIns="0" anchor="ctr" anchorCtr="0">
            <a:noAutofit/>
          </a:bodyPr>
          <a:lstStyle/>
          <a:p>
            <a:pPr marL="0" marR="0" lvl="0" indent="0" algn="ctr" rtl="0">
              <a:spcBef>
                <a:spcPct val="0"/>
              </a:spcBef>
              <a:spcAft>
                <a:spcPct val="0"/>
              </a:spcAft>
              <a:buNone/>
              <a:defRPr sz="2000">
                <a:solidFill>
                  <a:schemeClr val="lt1"/>
                </a:solidFill>
                <a:latin typeface="Arial Black"/>
                <a:ea typeface="Arial Black"/>
                <a:cs typeface="Arial Black"/>
                <a:sym typeface="Arial Black"/>
              </a:defRPr>
            </a:pPr>
            <a:r>
              <a:t>Tournez-vous!</a:t>
            </a:r>
          </a:p>
        </p:txBody>
      </p:sp>
      <p:pic>
        <p:nvPicPr>
          <p:cNvPr id="357" name="Google Shape;357;p27" descr="A picture containing text, person  Description automatically generated"/>
          <p:cNvPicPr preferRelativeResize="0"/>
          <p:nvPr/>
        </p:nvPicPr>
        <p:blipFill>
          <a:blip r:embed="rId4">
            <a:alphaModFix/>
          </a:blip>
          <a:stretch>
            <a:fillRect/>
          </a:stretch>
        </p:blipFill>
        <p:spPr>
          <a:xfrm>
            <a:off x="4661868" y="-337550"/>
            <a:ext cx="8773090" cy="6031500"/>
          </a:xfrm>
          <a:prstGeom prst="rect">
            <a:avLst/>
          </a:prstGeom>
          <a:noFill/>
          <a:ln>
            <a:noFill/>
          </a:ln>
        </p:spPr>
      </p:pic>
      <p:sp>
        <p:nvSpPr>
          <p:cNvPr id="358" name="Google Shape;358;p27"/>
          <p:cNvSpPr/>
          <p:nvPr/>
        </p:nvSpPr>
        <p:spPr>
          <a:xfrm>
            <a:off x="5653942" y="5232285"/>
            <a:ext cx="6127511" cy="92333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5400" b="1">
                <a:solidFill>
                  <a:srgbClr val="FFC000"/>
                </a:solidFill>
                <a:latin typeface="Calibri"/>
                <a:ea typeface="Calibri"/>
                <a:cs typeface="Calibri"/>
                <a:sym typeface="Calibri"/>
              </a:defRPr>
            </a:pPr>
            <a:r>
              <a:t>FÉLICITATIONS!</a:t>
            </a:r>
          </a:p>
        </p:txBody>
      </p:sp>
      <p:sp>
        <p:nvSpPr>
          <p:cNvPr id="359" name="Google Shape;359;p27"/>
          <p:cNvSpPr/>
          <p:nvPr/>
        </p:nvSpPr>
        <p:spPr>
          <a:xfrm>
            <a:off x="0" y="6397403"/>
            <a:ext cx="1140056" cy="430887"/>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1100">
                <a:solidFill>
                  <a:schemeClr val="dk1"/>
                </a:solidFill>
                <a:latin typeface="Calibri"/>
                <a:ea typeface="Calibri"/>
                <a:cs typeface="Calibri"/>
                <a:sym typeface="Calibri"/>
              </a:defRPr>
            </a:pPr>
            <a:r>
              <a:t>Aneliya Nankova</a:t>
            </a:r>
            <a:endParaRPr sz="1100" b="0" i="0" u="none" strike="noStrike" cap="none">
              <a:solidFill>
                <a:schemeClr val="dk1"/>
              </a:solidFill>
              <a:latin typeface="Calibri"/>
              <a:ea typeface="Calibri"/>
              <a:cs typeface="Calibri"/>
              <a:sym typeface="Calibri"/>
            </a:endParaRPr>
          </a:p>
          <a:p>
            <a:pPr marL="0" marR="0" lvl="0" indent="0" algn="ctr" rtl="0">
              <a:spcBef>
                <a:spcPct val="0"/>
              </a:spcBef>
              <a:spcAft>
                <a:spcPct val="0"/>
              </a:spcAft>
              <a:buNone/>
              <a:defRPr sz="1100">
                <a:solidFill>
                  <a:schemeClr val="dk1"/>
                </a:solidFill>
                <a:latin typeface="Calibri"/>
                <a:ea typeface="Calibri"/>
                <a:cs typeface="Calibri"/>
                <a:sym typeface="Calibri"/>
              </a:defRPr>
            </a:pPr>
            <a:r>
              <a:t>EEB4 — Belgique</a:t>
            </a:r>
            <a:endParaRPr sz="1100" b="0" i="0" u="none" strike="noStrike" cap="none">
              <a:solidFill>
                <a:schemeClr val="dk1"/>
              </a:solidFill>
              <a:latin typeface="Calibri"/>
              <a:ea typeface="Calibri"/>
              <a:cs typeface="Calibri"/>
              <a:sym typeface="Calibri"/>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mph" presetSubtype="0" fill="hold" nodeType="clickEffect">
                                  <p:stCondLst>
                                    <p:cond delay="0"/>
                                  </p:stCondLst>
                                  <p:childTnLst>
                                    <p:animRot by="-21600000">
                                      <p:cBhvr>
                                        <p:cTn id="6" dur="250" fill="hold"/>
                                        <p:tgtEl>
                                          <p:spTgt spid="35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352"/>
                                        </p:tgtEl>
                                        <p:attrNameLst>
                                          <p:attrName>style.visibility</p:attrName>
                                        </p:attrNameLst>
                                      </p:cBhvr>
                                      <p:to>
                                        <p:strVal val="visible"/>
                                      </p:to>
                                    </p:set>
                                    <p:animEffect transition="in" filter="fade">
                                      <p:cBhvr>
                                        <p:cTn id="9" dur="250"/>
                                        <p:tgtEl>
                                          <p:spTgt spid="352"/>
                                        </p:tgtEl>
                                      </p:cBhvr>
                                    </p:animEffect>
                                  </p:childTnLst>
                                </p:cTn>
                              </p:par>
                              <p:par>
                                <p:cTn id="10" presetID="10" presetClass="exit" presetSubtype="0" fill="hold" nodeType="withEffect">
                                  <p:stCondLst>
                                    <p:cond delay="0"/>
                                  </p:stCondLst>
                                  <p:childTnLst>
                                    <p:animEffect transition="out" filter="fade">
                                      <p:cBhvr>
                                        <p:cTn id="11" dur="250"/>
                                        <p:tgtEl>
                                          <p:spTgt spid="352"/>
                                        </p:tgtEl>
                                      </p:cBhvr>
                                    </p:animEffect>
                                    <p:set>
                                      <p:cBhvr>
                                        <p:cTn id="12" dur="1" fill="hold">
                                          <p:stCondLst>
                                            <p:cond delay="250"/>
                                          </p:stCondLst>
                                        </p:cTn>
                                        <p:tgtEl>
                                          <p:spTgt spid="3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63"/>
        <p:cNvGrpSpPr/>
        <p:nvPr/>
      </p:nvGrpSpPr>
      <p:grpSpPr>
        <a:xfrm>
          <a:off x="0" y="0"/>
          <a:ext cx="0" cy="0"/>
        </a:xfrm>
      </p:grpSpPr>
      <p:pic>
        <p:nvPicPr>
          <p:cNvPr id="364" name="Google Shape;364;p28" descr="Text  Description automatically generated"/>
          <p:cNvPicPr preferRelativeResize="0">
            <a:picLocks noGrp="1"/>
          </p:cNvPicPr>
          <p:nvPr>
            <p:ph type="body" idx="1"/>
          </p:nvPr>
        </p:nvPicPr>
        <p:blipFill>
          <a:blip r:embed="rId3">
            <a:alphaModFix/>
          </a:blip>
          <a:stretch>
            <a:fillRect/>
          </a:stretch>
        </p:blipFill>
        <p:spPr>
          <a:xfrm>
            <a:off x="3850893" y="1942702"/>
            <a:ext cx="7759886" cy="4351338"/>
          </a:xfrm>
          <a:prstGeom prst="rect">
            <a:avLst/>
          </a:prstGeom>
          <a:noFill/>
          <a:ln>
            <a:noFill/>
          </a:ln>
        </p:spPr>
      </p:pic>
      <p:pic>
        <p:nvPicPr>
          <p:cNvPr id="365" name="Google Shape;365;p28" descr="A person smiling for the camera  Description automatically generated with medium confidence"/>
          <p:cNvPicPr preferRelativeResize="0"/>
          <p:nvPr/>
        </p:nvPicPr>
        <p:blipFill>
          <a:blip r:embed="rId4">
            <a:alphaModFix/>
          </a:blip>
          <a:stretch>
            <a:fillRect/>
          </a:stretch>
        </p:blipFill>
        <p:spPr>
          <a:xfrm>
            <a:off x="399957" y="216694"/>
            <a:ext cx="3082951" cy="3212306"/>
          </a:xfrm>
          <a:prstGeom prst="rect">
            <a:avLst/>
          </a:prstGeom>
          <a:noFill/>
          <a:ln>
            <a:noFill/>
          </a:ln>
        </p:spPr>
      </p:pic>
      <p:pic>
        <p:nvPicPr>
          <p:cNvPr id="366" name="Google Shape;366;p28" descr="Shape"/>
          <p:cNvPicPr preferRelativeResize="0"/>
          <p:nvPr/>
        </p:nvPicPr>
        <p:blipFill>
          <a:blip r:embed="rId5">
            <a:alphaModFix/>
          </a:blip>
          <a:stretch>
            <a:fillRect/>
          </a:stretch>
        </p:blipFill>
        <p:spPr>
          <a:xfrm>
            <a:off x="6866659" y="563960"/>
            <a:ext cx="4610100" cy="914400"/>
          </a:xfrm>
          <a:prstGeom prst="rect">
            <a:avLst/>
          </a:prstGeom>
          <a:noFill/>
          <a:ln>
            <a:noFill/>
          </a:ln>
        </p:spPr>
      </p:pic>
    </p:spTree>
  </p:cSld>
  <p:clrMapOvr>
    <a:masterClrMapping/>
  </p:clrMapOvr>
  <p:transition>
    <p:circle/>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70"/>
        <p:cNvGrpSpPr/>
        <p:nvPr/>
      </p:nvGrpSpPr>
      <p:grpSpPr>
        <a:xfrm>
          <a:off x="0" y="0"/>
          <a:ext cx="0" cy="0"/>
        </a:xfrm>
      </p:grpSpPr>
      <p:pic>
        <p:nvPicPr>
          <p:cNvPr id="371" name="Google Shape;371;p29" descr="A close-up of a person smiling  Description automatically generated"/>
          <p:cNvPicPr preferRelativeResize="0"/>
          <p:nvPr/>
        </p:nvPicPr>
        <p:blipFill>
          <a:blip r:embed="rId3">
            <a:alphaModFix/>
          </a:blip>
          <a:stretch>
            <a:fillRect/>
          </a:stretch>
        </p:blipFill>
        <p:spPr>
          <a:xfrm>
            <a:off x="1043132" y="514350"/>
            <a:ext cx="1691662" cy="2048741"/>
          </a:xfrm>
          <a:prstGeom prst="rect">
            <a:avLst/>
          </a:prstGeom>
          <a:noFill/>
          <a:ln>
            <a:noFill/>
          </a:ln>
        </p:spPr>
      </p:pic>
      <p:pic>
        <p:nvPicPr>
          <p:cNvPr id="372" name="Google Shape;372;p29" descr="Text  Description automatically generated"/>
          <p:cNvPicPr preferRelativeResize="0"/>
          <p:nvPr/>
        </p:nvPicPr>
        <p:blipFill>
          <a:blip r:embed="rId4">
            <a:alphaModFix/>
          </a:blip>
          <a:stretch>
            <a:fillRect/>
          </a:stretch>
        </p:blipFill>
        <p:spPr>
          <a:xfrm>
            <a:off x="3708977" y="1500388"/>
            <a:ext cx="7938655" cy="1382029"/>
          </a:xfrm>
          <a:prstGeom prst="rect">
            <a:avLst/>
          </a:prstGeom>
          <a:noFill/>
          <a:ln>
            <a:noFill/>
          </a:ln>
        </p:spPr>
      </p:pic>
      <p:pic>
        <p:nvPicPr>
          <p:cNvPr id="373" name="Google Shape;373;p29" descr="A picture containing text  Description automatically generated"/>
          <p:cNvPicPr preferRelativeResize="0"/>
          <p:nvPr/>
        </p:nvPicPr>
        <p:blipFill>
          <a:blip r:embed="rId5">
            <a:alphaModFix/>
          </a:blip>
          <a:stretch>
            <a:fillRect/>
          </a:stretch>
        </p:blipFill>
        <p:spPr>
          <a:xfrm>
            <a:off x="1246909" y="3215598"/>
            <a:ext cx="10267683" cy="3282184"/>
          </a:xfrm>
          <a:prstGeom prst="rect">
            <a:avLst/>
          </a:prstGeom>
          <a:noFill/>
          <a:ln>
            <a:noFill/>
          </a:ln>
        </p:spPr>
      </p:pic>
      <p:pic>
        <p:nvPicPr>
          <p:cNvPr id="374" name="Google Shape;374;p29" descr="Shape"/>
          <p:cNvPicPr preferRelativeResize="0"/>
          <p:nvPr/>
        </p:nvPicPr>
        <p:blipFill>
          <a:blip r:embed="rId6">
            <a:alphaModFix/>
          </a:blip>
          <a:stretch>
            <a:fillRect/>
          </a:stretch>
        </p:blipFill>
        <p:spPr>
          <a:xfrm>
            <a:off x="3251200" y="406698"/>
            <a:ext cx="6604000" cy="927100"/>
          </a:xfrm>
          <a:prstGeom prst="rect">
            <a:avLst/>
          </a:prstGeom>
          <a:noFill/>
          <a:ln>
            <a:noFill/>
          </a:ln>
        </p:spPr>
      </p:pic>
    </p:spTree>
  </p:cSld>
  <p:clrMapOvr>
    <a:masterClrMapping/>
  </p:clrMapOvr>
  <p:transition>
    <p:circl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10"/>
        <p:cNvGrpSpPr/>
        <p:nvPr/>
      </p:nvGrpSpPr>
      <p:grpSpPr>
        <a:xfrm>
          <a:off x="0" y="0"/>
          <a:ext cx="0" cy="0"/>
        </a:xfrm>
      </p:grpSpPr>
      <p:pic>
        <p:nvPicPr>
          <p:cNvPr id="111" name="Google Shape;111;p3"/>
          <p:cNvPicPr preferRelativeResize="0"/>
          <p:nvPr/>
        </p:nvPicPr>
        <p:blipFill>
          <a:blip r:embed="rId3">
            <a:alphaModFix/>
          </a:blip>
          <a:stretch>
            <a:fillRect/>
          </a:stretch>
        </p:blipFill>
        <p:spPr>
          <a:xfrm>
            <a:off x="275421" y="546100"/>
            <a:ext cx="5765800" cy="5765800"/>
          </a:xfrm>
          <a:prstGeom prst="rect">
            <a:avLst/>
          </a:prstGeom>
          <a:noFill/>
          <a:ln>
            <a:noFill/>
          </a:ln>
        </p:spPr>
      </p:pic>
      <p:sp>
        <p:nvSpPr>
          <p:cNvPr id="112" name="Google Shape;112;p3"/>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113" name="Google Shape;113;p3"/>
          <p:cNvGrpSpPr/>
          <p:nvPr/>
        </p:nvGrpSpPr>
        <p:grpSpPr>
          <a:xfrm>
            <a:off x="2980521" y="1377950"/>
            <a:ext cx="357055" cy="4113839"/>
            <a:chOff x="2980521" y="1377950"/>
            <a:chExt cx="357055" cy="4113839"/>
          </a:xfrm>
        </p:grpSpPr>
        <p:sp>
          <p:nvSpPr>
            <p:cNvPr id="114" name="Google Shape;114;p3"/>
            <p:cNvSpPr/>
            <p:nvPr/>
          </p:nvSpPr>
          <p:spPr>
            <a:xfrm>
              <a:off x="2980521" y="1377950"/>
              <a:ext cx="355600" cy="2051950"/>
            </a:xfrm>
            <a:custGeom>
              <a:rect l="l" t="t" r="r" b="b"/>
              <a:pathLst>
                <a:path w="355600" h="2051950" extrusionOk="0">
                  <a:moveTo>
                    <a:pt x="0" y="414269"/>
                  </a:moveTo>
                  <a:lnTo>
                    <a:pt x="167492" y="0"/>
                  </a:lnTo>
                  <a:lnTo>
                    <a:pt x="355600" y="414269"/>
                  </a:lnTo>
                  <a:lnTo>
                    <a:pt x="355600" y="2051950"/>
                  </a:lnTo>
                  <a:lnTo>
                    <a:pt x="0" y="2051950"/>
                  </a:lnTo>
                  <a:lnTo>
                    <a:pt x="0" y="4142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15" name="Google Shape;115;p3"/>
            <p:cNvSpPr/>
            <p:nvPr/>
          </p:nvSpPr>
          <p:spPr>
            <a:xfrm rot="10800000" flipH="1">
              <a:off x="2981976" y="3439839"/>
              <a:ext cx="355600" cy="2051950"/>
            </a:xfrm>
            <a:custGeom>
              <a:rect l="l" t="t" r="r" b="b"/>
              <a:pathLst>
                <a:path w="355600" h="2051950" extrusionOk="0">
                  <a:moveTo>
                    <a:pt x="0" y="414269"/>
                  </a:moveTo>
                  <a:lnTo>
                    <a:pt x="167492" y="0"/>
                  </a:lnTo>
                  <a:lnTo>
                    <a:pt x="355600" y="414269"/>
                  </a:lnTo>
                  <a:lnTo>
                    <a:pt x="355600" y="2051950"/>
                  </a:lnTo>
                  <a:lnTo>
                    <a:pt x="0" y="2051950"/>
                  </a:lnTo>
                  <a:lnTo>
                    <a:pt x="0" y="414269"/>
                  </a:lnTo>
                  <a:close/>
                </a:path>
              </a:pathLst>
            </a:cu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sp>
        <p:nvSpPr>
          <p:cNvPr id="116" name="Google Shape;116;p3"/>
          <p:cNvSpPr/>
          <p:nvPr/>
        </p:nvSpPr>
        <p:spPr>
          <a:xfrm>
            <a:off x="2518730" y="2799000"/>
            <a:ext cx="1260000" cy="1260000"/>
          </a:xfrm>
          <a:prstGeom prst="ellipse">
            <a:avLst/>
          </a:prstGeom>
          <a:solidFill>
            <a:schemeClr val="dk1"/>
          </a:solidFill>
          <a:ln>
            <a:noFill/>
          </a:ln>
        </p:spPr>
        <p:txBody>
          <a:bodyPr spcFirstLastPara="1" wrap="square" lIns="0" tIns="0" rIns="0" bIns="0" anchor="ctr" anchorCtr="0">
            <a:noAutofit/>
          </a:bodyPr>
          <a:lstStyle/>
          <a:p>
            <a:pPr marL="0" marR="0" lvl="0" indent="0" algn="ctr" rtl="0">
              <a:spcBef>
                <a:spcPct val="0"/>
              </a:spcBef>
              <a:spcAft>
                <a:spcPct val="0"/>
              </a:spcAft>
              <a:buNone/>
              <a:defRPr sz="2000">
                <a:solidFill>
                  <a:schemeClr val="lt1"/>
                </a:solidFill>
                <a:latin typeface="Arial Black"/>
                <a:ea typeface="Arial Black"/>
                <a:cs typeface="Arial Black"/>
                <a:sym typeface="Arial Black"/>
              </a:defRPr>
            </a:pPr>
            <a:r>
              <a:t>Tournez-vous!</a:t>
            </a:r>
          </a:p>
        </p:txBody>
      </p:sp>
      <p:sp>
        <p:nvSpPr>
          <p:cNvPr id="117" name="Google Shape;117;p3"/>
          <p:cNvSpPr/>
          <p:nvPr/>
        </p:nvSpPr>
        <p:spPr>
          <a:xfrm>
            <a:off x="6172508" y="626112"/>
            <a:ext cx="5827237" cy="218521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8800" b="1">
                <a:solidFill>
                  <a:schemeClr val="dk1"/>
                </a:solidFill>
                <a:latin typeface="Calibri"/>
                <a:ea typeface="Calibri"/>
                <a:cs typeface="Calibri"/>
                <a:sym typeface="Calibri"/>
              </a:defRPr>
            </a:pPr>
            <a:r>
              <a:t>LA ROUE </a:t>
            </a:r>
          </a:p>
          <a:p>
            <a:pPr marL="0" marR="0" lvl="0" indent="0" algn="ctr" rtl="0">
              <a:spcBef>
                <a:spcPct val="0"/>
              </a:spcBef>
              <a:spcAft>
                <a:spcPct val="0"/>
              </a:spcAft>
              <a:buNone/>
              <a:defRPr sz="4800" b="1">
                <a:latin typeface="Calibri"/>
                <a:ea typeface="Calibri"/>
                <a:cs typeface="Calibri"/>
                <a:sym typeface="Calibri"/>
              </a:defRPr>
            </a:pPr>
            <a:r>
              <a:rPr>
                <a:solidFill>
                  <a:srgbClr val="00B050"/>
                </a:solidFill>
              </a:rPr>
              <a:t>G</a:t>
            </a:r>
            <a:r>
              <a:rPr>
                <a:solidFill>
                  <a:schemeClr val="accent4"/>
                </a:solidFill>
              </a:rPr>
              <a:t>A</a:t>
            </a:r>
            <a:r>
              <a:rPr>
                <a:solidFill>
                  <a:srgbClr val="0070C0"/>
                </a:solidFill>
              </a:rPr>
              <a:t>M</a:t>
            </a:r>
            <a:r>
              <a:rPr>
                <a:solidFill>
                  <a:srgbClr val="FF0000"/>
                </a:solidFill>
              </a:rPr>
              <a:t>E</a:t>
            </a:r>
          </a:p>
        </p:txBody>
      </p:sp>
      <p:pic>
        <p:nvPicPr>
          <p:cNvPr id="118" name="Google Shape;118;p3" descr="A picture containing shape  Description automatically generated"/>
          <p:cNvPicPr preferRelativeResize="0"/>
          <p:nvPr/>
        </p:nvPicPr>
        <p:blipFill>
          <a:blip r:embed="rId4">
            <a:alphaModFix/>
          </a:blip>
          <a:stretch>
            <a:fillRect/>
          </a:stretch>
        </p:blipFill>
        <p:spPr>
          <a:xfrm>
            <a:off x="6163272" y="3095609"/>
            <a:ext cx="5827787" cy="3391954"/>
          </a:xfrm>
          <a:prstGeom prst="rect">
            <a:avLst/>
          </a:prstGeom>
          <a:noFill/>
          <a:ln>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mph" presetSubtype="0" fill="hold" nodeType="clickEffect">
                                  <p:stCondLst>
                                    <p:cond delay="0"/>
                                  </p:stCondLst>
                                  <p:childTnLst>
                                    <p:animRot by="-21600000">
                                      <p:cBhvr>
                                        <p:cTn id="6" dur="250" fill="hold"/>
                                        <p:tgtEl>
                                          <p:spTgt spid="11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animEffect transition="in" filter="fade">
                                      <p:cBhvr>
                                        <p:cTn id="9" dur="250"/>
                                        <p:tgtEl>
                                          <p:spTgt spid="112"/>
                                        </p:tgtEl>
                                      </p:cBhvr>
                                    </p:animEffect>
                                  </p:childTnLst>
                                </p:cTn>
                              </p:par>
                              <p:par>
                                <p:cTn id="10" presetID="10" presetClass="exit" presetSubtype="0" fill="hold" nodeType="withEffect">
                                  <p:stCondLst>
                                    <p:cond delay="0"/>
                                  </p:stCondLst>
                                  <p:childTnLst>
                                    <p:animEffect transition="out" filter="fade">
                                      <p:cBhvr>
                                        <p:cTn id="11" dur="250"/>
                                        <p:tgtEl>
                                          <p:spTgt spid="112"/>
                                        </p:tgtEl>
                                      </p:cBhvr>
                                    </p:animEffect>
                                    <p:set>
                                      <p:cBhvr>
                                        <p:cTn id="12" dur="1" fill="hold">
                                          <p:stCondLst>
                                            <p:cond delay="250"/>
                                          </p:stCondLst>
                                        </p:cTn>
                                        <p:tgtEl>
                                          <p:spTgt spid="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78"/>
        <p:cNvGrpSpPr/>
        <p:nvPr/>
      </p:nvGrpSpPr>
      <p:grpSpPr>
        <a:xfrm>
          <a:off x="0" y="0"/>
          <a:ext cx="0" cy="0"/>
        </a:xfrm>
      </p:grpSpPr>
      <p:pic>
        <p:nvPicPr>
          <p:cNvPr id="379" name="Google Shape;379;p30" descr="A picture containing person, person, standing, posing  Description automatically generated"/>
          <p:cNvPicPr preferRelativeResize="0"/>
          <p:nvPr/>
        </p:nvPicPr>
        <p:blipFill>
          <a:blip r:embed="rId3">
            <a:alphaModFix/>
          </a:blip>
          <a:stretch>
            <a:fillRect/>
          </a:stretch>
        </p:blipFill>
        <p:spPr>
          <a:xfrm>
            <a:off x="946295" y="561108"/>
            <a:ext cx="2093826" cy="2867892"/>
          </a:xfrm>
          <a:prstGeom prst="rect">
            <a:avLst/>
          </a:prstGeom>
          <a:noFill/>
          <a:ln>
            <a:noFill/>
          </a:ln>
        </p:spPr>
      </p:pic>
      <p:pic>
        <p:nvPicPr>
          <p:cNvPr id="380" name="Google Shape;380;p30" descr="Text  Description automatically generated"/>
          <p:cNvPicPr preferRelativeResize="0"/>
          <p:nvPr/>
        </p:nvPicPr>
        <p:blipFill>
          <a:blip r:embed="rId4">
            <a:alphaModFix/>
          </a:blip>
          <a:stretch>
            <a:fillRect/>
          </a:stretch>
        </p:blipFill>
        <p:spPr>
          <a:xfrm>
            <a:off x="3283527" y="2167762"/>
            <a:ext cx="8160327" cy="1261238"/>
          </a:xfrm>
          <a:prstGeom prst="rect">
            <a:avLst/>
          </a:prstGeom>
          <a:noFill/>
          <a:ln>
            <a:noFill/>
          </a:ln>
        </p:spPr>
      </p:pic>
      <p:pic>
        <p:nvPicPr>
          <p:cNvPr id="381" name="Google Shape;381;p30" descr="A picture containing calendar  Description automatically generated"/>
          <p:cNvPicPr preferRelativeResize="0"/>
          <p:nvPr/>
        </p:nvPicPr>
        <p:blipFill>
          <a:blip r:embed="rId5">
            <a:alphaModFix/>
          </a:blip>
          <a:stretch>
            <a:fillRect/>
          </a:stretch>
        </p:blipFill>
        <p:spPr>
          <a:xfrm>
            <a:off x="946295" y="3710345"/>
            <a:ext cx="10737273" cy="2838107"/>
          </a:xfrm>
          <a:prstGeom prst="rect">
            <a:avLst/>
          </a:prstGeom>
          <a:noFill/>
          <a:ln>
            <a:noFill/>
          </a:ln>
        </p:spPr>
      </p:pic>
      <p:pic>
        <p:nvPicPr>
          <p:cNvPr id="382" name="Google Shape;382;p30" descr="Shape"/>
          <p:cNvPicPr preferRelativeResize="0"/>
          <p:nvPr/>
        </p:nvPicPr>
        <p:blipFill>
          <a:blip r:embed="rId6">
            <a:alphaModFix/>
          </a:blip>
          <a:stretch>
            <a:fillRect/>
          </a:stretch>
        </p:blipFill>
        <p:spPr>
          <a:xfrm>
            <a:off x="4169063" y="807890"/>
            <a:ext cx="4851400" cy="812800"/>
          </a:xfrm>
          <a:prstGeom prst="rect">
            <a:avLst/>
          </a:prstGeom>
          <a:noFill/>
          <a:ln>
            <a:noFill/>
          </a:ln>
        </p:spPr>
      </p:pic>
    </p:spTree>
  </p:cSld>
  <p:clrMapOvr>
    <a:masterClrMapping/>
  </p:clrMapOvr>
  <p:transition>
    <p:circle/>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86"/>
        <p:cNvGrpSpPr/>
        <p:nvPr/>
      </p:nvGrpSpPr>
      <p:grpSpPr>
        <a:xfrm>
          <a:off x="0" y="0"/>
          <a:ext cx="0" cy="0"/>
        </a:xfrm>
      </p:grpSpPr>
      <p:pic>
        <p:nvPicPr>
          <p:cNvPr id="387" name="Google Shape;387;p31"/>
          <p:cNvPicPr preferRelativeResize="0"/>
          <p:nvPr/>
        </p:nvPicPr>
        <p:blipFill>
          <a:blip r:embed="rId3">
            <a:alphaModFix/>
          </a:blip>
          <a:stretch>
            <a:fillRect/>
          </a:stretch>
        </p:blipFill>
        <p:spPr>
          <a:xfrm>
            <a:off x="671946" y="415636"/>
            <a:ext cx="2772294" cy="2772294"/>
          </a:xfrm>
          <a:prstGeom prst="rect">
            <a:avLst/>
          </a:prstGeom>
          <a:noFill/>
          <a:ln>
            <a:noFill/>
          </a:ln>
        </p:spPr>
      </p:pic>
      <p:sp>
        <p:nvSpPr>
          <p:cNvPr id="388" name="Google Shape;388;p31"/>
          <p:cNvSpPr txBox="1"/>
          <p:nvPr/>
        </p:nvSpPr>
        <p:spPr>
          <a:xfrm>
            <a:off x="863600" y="3259050"/>
            <a:ext cx="10464800" cy="3447098"/>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defRPr sz="2000">
                <a:solidFill>
                  <a:srgbClr val="1F4D78"/>
                </a:solidFill>
                <a:latin typeface="Times New Roman"/>
                <a:ea typeface="Times New Roman"/>
                <a:cs typeface="Times New Roman"/>
                <a:sym typeface="Times New Roman"/>
              </a:defRPr>
            </a:pPr>
            <a:r>
              <a:rPr b="1"/>
              <a:t>Physicien et inventeur</a:t>
            </a:r>
            <a:r>
              <a:t> </a:t>
            </a:r>
            <a:endParaRPr sz="1800" b="0" i="0" u="none" strike="noStrike" cap="none">
              <a:solidFill>
                <a:srgbClr val="1F4D78"/>
              </a:solidFill>
              <a:latin typeface="Quattrocento Sans"/>
              <a:ea typeface="Quattrocento Sans"/>
              <a:cs typeface="Quattrocento Sans"/>
              <a:sym typeface="Quattrocento Sans"/>
            </a:endParaRPr>
          </a:p>
          <a:p>
            <a:pPr marL="0" marR="0" lvl="0" indent="0" algn="l" rtl="0">
              <a:spcBef>
                <a:spcPct val="0"/>
              </a:spcBef>
              <a:spcAft>
                <a:spcPct val="0"/>
              </a:spcAft>
              <a:buNone/>
              <a:defRPr sz="1800">
                <a:solidFill>
                  <a:srgbClr val="000000"/>
                </a:solidFill>
                <a:latin typeface="Times New Roman"/>
                <a:ea typeface="Times New Roman"/>
                <a:cs typeface="Times New Roman"/>
                <a:sym typeface="Times New Roman"/>
              </a:defRPr>
            </a:pPr>
            <a:r>
              <a:rPr b="1"/>
              <a:t>Ce que vous pouvez dire à vos enfants à son sujet:</a:t>
            </a:r>
            <a:r>
              <a:t> Elle a inventé la technologie pour le téléphone, et elle est une leader de groupes scientifiques importants. </a:t>
            </a:r>
            <a:endParaRPr sz="1800" b="0" i="0" u="none" strike="noStrike" cap="none">
              <a:solidFill>
                <a:srgbClr val="000000"/>
              </a:solidFill>
              <a:latin typeface="Quattrocento Sans"/>
              <a:ea typeface="Quattrocento Sans"/>
              <a:cs typeface="Quattrocento Sans"/>
              <a:sym typeface="Quattrocento Sans"/>
            </a:endParaRPr>
          </a:p>
          <a:p>
            <a:pPr marL="0" marR="0" lvl="0" indent="0" algn="l" rtl="0">
              <a:spcBef>
                <a:spcPct val="0"/>
              </a:spcBef>
              <a:spcAft>
                <a:spcPct val="0"/>
              </a:spcAft>
              <a:buNone/>
              <a:defRPr sz="1800">
                <a:latin typeface="Times New Roman"/>
                <a:ea typeface="Times New Roman"/>
                <a:cs typeface="Times New Roman"/>
                <a:sym typeface="Times New Roman"/>
              </a:defRPr>
            </a:pPr>
            <a:r>
              <a:rPr b="1">
                <a:solidFill>
                  <a:srgbClr val="000000"/>
                </a:solidFill>
              </a:rPr>
              <a:t>Pourquoi nous la célébrons:</a:t>
            </a:r>
            <a:r>
              <a:rPr>
                <a:solidFill>
                  <a:srgbClr val="000000"/>
                </a:solidFill>
              </a:rPr>
              <a:t> </a:t>
            </a:r>
            <a:r>
              <a:rPr i="1">
                <a:solidFill>
                  <a:srgbClr val="000000"/>
                </a:solidFill>
              </a:rPr>
              <a:t>Le magazine Time</a:t>
            </a:r>
            <a:r>
              <a:rPr>
                <a:solidFill>
                  <a:srgbClr val="000000"/>
                </a:solidFill>
              </a:rPr>
              <a:t> a appelé </a:t>
            </a:r>
            <a:r>
              <a:rPr u="sng">
                <a:solidFill>
                  <a:srgbClr val="0000FF"/>
                </a:solidFill>
                <a:hlinkClick r:id="rId4">
                  <a:extLst>
                    <a:ext uri="{A12FA001-AC4F-418D-AE19-62706E023703}">
                      <ahyp:hlinkClr xmlns:ahyp="http://schemas.microsoft.com/office/drawing/2018/hyperlinkcolor" val="tx"/>
                    </a:ext>
                  </a:extLst>
                </a:hlinkClick>
              </a:rPr>
              <a:t>Shirley Jackson</a:t>
            </a:r>
            <a:r>
              <a:rPr>
                <a:solidFill>
                  <a:srgbClr val="000000"/>
                </a:solidFill>
              </a:rPr>
              <a:t> (né en 1946) «peut-être le modèle ultime pour les femmes dans la science», et nous ne pouvions pas être plus d’accord. </a:t>
            </a:r>
            <a:endParaRPr sz="1800" b="0" i="0" u="none" strike="noStrike" cap="none">
              <a:solidFill>
                <a:srgbClr val="000000"/>
              </a:solidFill>
              <a:latin typeface="Quattrocento Sans"/>
              <a:ea typeface="Quattrocento Sans"/>
              <a:cs typeface="Quattrocento Sans"/>
              <a:sym typeface="Quattrocento Sans"/>
            </a:endParaRPr>
          </a:p>
          <a:p>
            <a:pPr marL="0" marR="0" lvl="0" indent="0" algn="l" rtl="0">
              <a:spcBef>
                <a:spcPct val="0"/>
              </a:spcBef>
              <a:spcAft>
                <a:spcPct val="0"/>
              </a:spcAft>
              <a:buNone/>
              <a:defRPr sz="1800">
                <a:solidFill>
                  <a:srgbClr val="000000"/>
                </a:solidFill>
                <a:latin typeface="Times New Roman"/>
                <a:ea typeface="Times New Roman"/>
                <a:cs typeface="Times New Roman"/>
                <a:sym typeface="Times New Roman"/>
              </a:defRPr>
            </a:pPr>
            <a:r>
              <a:t>Elle s’intéresse à la science depuis son enfance. Sa mère a lu ses livres sur les scientifiques, et son père l’a aidée avec des projets à l’école. Elle a obtenu son doctorat en physique au Massachusetts Institute of Technology — la première femme afro-américaine à le faire. Chez AT &amp;T Bell Laboratories, ses recherches en physique optique ont conduit à l’invention du téléphone tactile, des câbles à fibres optiques, de l’identification de l’appelant et de l’attente d’appel. </a:t>
            </a:r>
            <a:endParaRPr sz="1800" b="0" i="0" u="none" strike="noStrike" cap="none">
              <a:solidFill>
                <a:srgbClr val="000000"/>
              </a:solidFill>
              <a:latin typeface="Quattrocento Sans"/>
              <a:ea typeface="Quattrocento Sans"/>
              <a:cs typeface="Quattrocento Sans"/>
              <a:sym typeface="Quattrocento Sans"/>
            </a:endParaRPr>
          </a:p>
          <a:p>
            <a:pPr marL="0" marR="0" lvl="0" indent="0" algn="l" rtl="0">
              <a:spcBef>
                <a:spcPct val="0"/>
              </a:spcBef>
              <a:spcAft>
                <a:spcPct val="0"/>
              </a:spcAft>
              <a:buNone/>
              <a:defRPr sz="1800">
                <a:solidFill>
                  <a:srgbClr val="000000"/>
                </a:solidFill>
                <a:latin typeface="Times New Roman"/>
                <a:ea typeface="Times New Roman"/>
                <a:cs typeface="Times New Roman"/>
                <a:sym typeface="Times New Roman"/>
              </a:defRPr>
            </a:pPr>
            <a:r>
              <a:t>Jackson a conseillé les présidents sur la santé publique et l’énergie nucléaire, et sur la façon dont les politiques scientifiques et technologiques peuvent aider l’économie. Le président Barack Obama lui a décerné la Médaille nationale des sciences pour sa brillante carrière dans la recherche et le développement. </a:t>
            </a:r>
            <a:endParaRPr sz="1800" b="0" i="0" u="none" strike="noStrike" cap="none">
              <a:solidFill>
                <a:srgbClr val="000000"/>
              </a:solidFill>
              <a:latin typeface="Quattrocento Sans"/>
              <a:ea typeface="Quattrocento Sans"/>
              <a:cs typeface="Quattrocento Sans"/>
              <a:sym typeface="Quattrocento Sans"/>
            </a:endParaRPr>
          </a:p>
        </p:txBody>
      </p:sp>
      <p:sp>
        <p:nvSpPr>
          <p:cNvPr id="389" name="Google Shape;389;p31"/>
          <p:cNvSpPr/>
          <p:nvPr/>
        </p:nvSpPr>
        <p:spPr>
          <a:xfrm>
            <a:off x="4514646" y="1143585"/>
            <a:ext cx="5032147" cy="92333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5400" b="1">
                <a:solidFill>
                  <a:srgbClr val="D8E2F3"/>
                </a:solidFill>
                <a:latin typeface="Times New Roman"/>
                <a:ea typeface="Times New Roman"/>
                <a:cs typeface="Times New Roman"/>
                <a:sym typeface="Times New Roman"/>
              </a:defRPr>
            </a:pPr>
            <a:r>
              <a:t>Shirley Jackson</a:t>
            </a:r>
            <a:endParaRPr sz="5400" b="1" i="0" u="none" strike="noStrike" cap="none">
              <a:solidFill>
                <a:srgbClr val="D8E2F3"/>
              </a:solidFill>
              <a:latin typeface="Calibri"/>
              <a:ea typeface="Calibri"/>
              <a:cs typeface="Calibri"/>
              <a:sym typeface="Calibri"/>
            </a:endParaRPr>
          </a:p>
        </p:txBody>
      </p:sp>
    </p:spTree>
  </p:cSld>
  <p:clrMapOvr>
    <a:masterClrMapping/>
  </p:clrMapOvr>
  <p:transition>
    <p:circle/>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93"/>
        <p:cNvGrpSpPr/>
        <p:nvPr/>
      </p:nvGrpSpPr>
      <p:grpSpPr>
        <a:xfrm>
          <a:off x="0" y="0"/>
          <a:ext cx="0" cy="0"/>
        </a:xfrm>
      </p:grpSpPr>
      <p:pic>
        <p:nvPicPr>
          <p:cNvPr id="394" name="Google Shape;394;p32"/>
          <p:cNvPicPr preferRelativeResize="0"/>
          <p:nvPr/>
        </p:nvPicPr>
        <p:blipFill>
          <a:blip r:embed="rId3">
            <a:alphaModFix/>
          </a:blip>
          <a:stretch>
            <a:fillRect/>
          </a:stretch>
        </p:blipFill>
        <p:spPr>
          <a:xfrm>
            <a:off x="614680" y="314960"/>
            <a:ext cx="2585720" cy="2585720"/>
          </a:xfrm>
          <a:prstGeom prst="rect">
            <a:avLst/>
          </a:prstGeom>
          <a:noFill/>
          <a:ln>
            <a:noFill/>
          </a:ln>
        </p:spPr>
      </p:pic>
      <p:sp>
        <p:nvSpPr>
          <p:cNvPr id="395" name="Google Shape;395;p32"/>
          <p:cNvSpPr txBox="1"/>
          <p:nvPr/>
        </p:nvSpPr>
        <p:spPr>
          <a:xfrm>
            <a:off x="810260" y="2875280"/>
            <a:ext cx="10571480" cy="400109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defRPr sz="2000">
                <a:solidFill>
                  <a:srgbClr val="1F4D78"/>
                </a:solidFill>
                <a:latin typeface="Times New Roman"/>
                <a:ea typeface="Times New Roman"/>
                <a:cs typeface="Times New Roman"/>
                <a:sym typeface="Times New Roman"/>
              </a:defRPr>
            </a:pPr>
            <a:r>
              <a:rPr b="1"/>
              <a:t>Pionnier du mathématicien et de l’aérospatiale</a:t>
            </a:r>
            <a:r>
              <a:t> </a:t>
            </a:r>
            <a:endParaRPr sz="1800" b="0" i="0" u="none" strike="noStrike" cap="none">
              <a:solidFill>
                <a:srgbClr val="1F4D78"/>
              </a:solidFill>
              <a:latin typeface="Quattrocento Sans"/>
              <a:ea typeface="Quattrocento Sans"/>
              <a:cs typeface="Quattrocento Sans"/>
              <a:sym typeface="Quattrocento Sans"/>
            </a:endParaRPr>
          </a:p>
          <a:p>
            <a:pPr marL="0" marR="0" lvl="0" indent="0" algn="l" rtl="0">
              <a:spcBef>
                <a:spcPct val="0"/>
              </a:spcBef>
              <a:spcAft>
                <a:spcPct val="0"/>
              </a:spcAft>
              <a:buNone/>
              <a:defRPr sz="1800">
                <a:solidFill>
                  <a:srgbClr val="000000"/>
                </a:solidFill>
                <a:latin typeface="Times New Roman"/>
                <a:ea typeface="Times New Roman"/>
                <a:cs typeface="Times New Roman"/>
                <a:sym typeface="Times New Roman"/>
              </a:defRPr>
            </a:pPr>
            <a:r>
              <a:rPr b="1"/>
              <a:t>Ce que vous pouvez dire à vos enfants à son sujet:</a:t>
            </a:r>
            <a:r>
              <a:t> Elle était une experte en mathématiques qui a aidé les astronautes à aller dans l’espace et à atterrir sur la lune. </a:t>
            </a:r>
            <a:endParaRPr sz="1800" b="0" i="0" u="none" strike="noStrike" cap="none">
              <a:solidFill>
                <a:srgbClr val="000000"/>
              </a:solidFill>
              <a:latin typeface="Quattrocento Sans"/>
              <a:ea typeface="Quattrocento Sans"/>
              <a:cs typeface="Quattrocento Sans"/>
              <a:sym typeface="Quattrocento Sans"/>
            </a:endParaRPr>
          </a:p>
          <a:p>
            <a:pPr marL="0" marR="0" lvl="0" indent="0" algn="l" rtl="0">
              <a:spcBef>
                <a:spcPct val="0"/>
              </a:spcBef>
              <a:spcAft>
                <a:spcPct val="0"/>
              </a:spcAft>
              <a:buNone/>
              <a:defRPr sz="1800">
                <a:latin typeface="Times New Roman"/>
                <a:ea typeface="Times New Roman"/>
                <a:cs typeface="Times New Roman"/>
                <a:sym typeface="Times New Roman"/>
              </a:defRPr>
            </a:pPr>
            <a:r>
              <a:rPr b="1">
                <a:solidFill>
                  <a:srgbClr val="000000"/>
                </a:solidFill>
              </a:rPr>
              <a:t>Pourquoi nous la célébrons:</a:t>
            </a:r>
            <a:r>
              <a:rPr>
                <a:solidFill>
                  <a:srgbClr val="000000"/>
                </a:solidFill>
              </a:rPr>
              <a:t> Avant qu’il puisse y avoir des astronautes qui volent dans des fusées et vont dans l’espace, il doit y avoir des gens comme </a:t>
            </a:r>
            <a:r>
              <a:rPr u="sng">
                <a:solidFill>
                  <a:srgbClr val="0000FF"/>
                </a:solidFill>
                <a:hlinkClick r:id="rId4">
                  <a:extLst>
                    <a:ext uri="{A12FA001-AC4F-418D-AE19-62706E023703}">
                      <ahyp:hlinkClr xmlns:ahyp="http://schemas.microsoft.com/office/drawing/2018/hyperlinkcolor" val="tx"/>
                    </a:ext>
                  </a:extLst>
                </a:hlinkClick>
              </a:rPr>
              <a:t>Katherine Johnson</a:t>
            </a:r>
            <a:r>
              <a:rPr>
                <a:solidFill>
                  <a:srgbClr val="000000"/>
                </a:solidFill>
              </a:rPr>
              <a:t> (1918-2020) qui les aident à y arriver. Johnson a apporté des contributions d’une importance critique aux réalisations les plus historiques du pays en vol spatial. </a:t>
            </a:r>
            <a:endParaRPr sz="1800" b="0" i="0" u="none" strike="noStrike" cap="none">
              <a:solidFill>
                <a:srgbClr val="000000"/>
              </a:solidFill>
              <a:latin typeface="Quattrocento Sans"/>
              <a:ea typeface="Quattrocento Sans"/>
              <a:cs typeface="Quattrocento Sans"/>
              <a:sym typeface="Quattrocento Sans"/>
            </a:endParaRPr>
          </a:p>
          <a:p>
            <a:pPr marL="0" marR="0" lvl="0" indent="0" algn="l" rtl="0">
              <a:spcBef>
                <a:spcPct val="0"/>
              </a:spcBef>
              <a:spcAft>
                <a:spcPct val="0"/>
              </a:spcAft>
              <a:buNone/>
              <a:defRPr sz="1800">
                <a:solidFill>
                  <a:srgbClr val="000000"/>
                </a:solidFill>
                <a:latin typeface="Times New Roman"/>
                <a:ea typeface="Times New Roman"/>
                <a:cs typeface="Times New Roman"/>
                <a:sym typeface="Times New Roman"/>
              </a:defRPr>
            </a:pPr>
            <a:r>
              <a:t>En grandissant, Johnson avait des parents qui encourageaient ses capacités en mathématiques et l’envoyaient dans une école où elle pouvait exceller. Elle est diplômée de l’université à l’âge de 18 ans avec les plus grands honneurs. Lorsque les États-Unis sont entrés dans la course spatiale dans les années 1950, la NASA a embauché Johnson et d’autres experts en mathématiques pour effectuer des calculs complexes. Il a calculé le chemin du navire qui emmènerait les premiers astronautes américains dans l’espace et faisait partie de l’équipe qui a envoyé les premières personnes sur la Lune. </a:t>
            </a:r>
            <a:endParaRPr sz="1800" b="0" i="0" u="none" strike="noStrike" cap="none">
              <a:solidFill>
                <a:srgbClr val="000000"/>
              </a:solidFill>
              <a:latin typeface="Quattrocento Sans"/>
              <a:ea typeface="Quattrocento Sans"/>
              <a:cs typeface="Quattrocento Sans"/>
              <a:sym typeface="Quattrocento Sans"/>
            </a:endParaRPr>
          </a:p>
          <a:p>
            <a:pPr marL="0" marR="0" lvl="0" indent="0" algn="l" rtl="0">
              <a:spcBef>
                <a:spcPct val="0"/>
              </a:spcBef>
              <a:spcAft>
                <a:spcPct val="0"/>
              </a:spcAft>
              <a:buNone/>
              <a:defRPr sz="1800">
                <a:solidFill>
                  <a:srgbClr val="000000"/>
                </a:solidFill>
                <a:latin typeface="Times New Roman"/>
                <a:ea typeface="Times New Roman"/>
                <a:cs typeface="Times New Roman"/>
                <a:sym typeface="Times New Roman"/>
              </a:defRPr>
            </a:pPr>
            <a:r>
              <a:t>Pour ses contributions extraordinaires à notre pays, le président Barack Obama a remis à Johnson la Médaille présidentielle de la liberté, le plus grand honneur civil de la nation. Elle est l’un des personnages dépeints dans le film de 2016 «Hidden Figures». </a:t>
            </a:r>
            <a:endParaRPr sz="1800" b="0" i="0" u="none" strike="noStrike" cap="none">
              <a:solidFill>
                <a:srgbClr val="000000"/>
              </a:solidFill>
              <a:latin typeface="Quattrocento Sans"/>
              <a:ea typeface="Quattrocento Sans"/>
              <a:cs typeface="Quattrocento Sans"/>
              <a:sym typeface="Quattrocento Sans"/>
            </a:endParaRPr>
          </a:p>
        </p:txBody>
      </p:sp>
      <p:sp>
        <p:nvSpPr>
          <p:cNvPr id="396" name="Google Shape;396;p32"/>
          <p:cNvSpPr/>
          <p:nvPr/>
        </p:nvSpPr>
        <p:spPr>
          <a:xfrm>
            <a:off x="4035619" y="874375"/>
            <a:ext cx="5685403" cy="92333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5400" b="1">
                <a:solidFill>
                  <a:srgbClr val="D8E2F3"/>
                </a:solidFill>
                <a:latin typeface="Calibri"/>
                <a:ea typeface="Calibri"/>
                <a:cs typeface="Calibri"/>
                <a:sym typeface="Calibri"/>
              </a:defRPr>
            </a:pPr>
            <a:r>
              <a:t>Katherine Johnson</a:t>
            </a:r>
          </a:p>
        </p:txBody>
      </p:sp>
    </p:spTree>
  </p:cSld>
  <p:clrMapOvr>
    <a:masterClrMapping/>
  </p:clrMapOvr>
  <p:transition>
    <p:circle/>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00"/>
        <p:cNvGrpSpPr/>
        <p:nvPr/>
      </p:nvGrpSpPr>
      <p:grpSpPr>
        <a:xfrm>
          <a:off x="0" y="0"/>
          <a:ext cx="0" cy="0"/>
        </a:xfrm>
      </p:grpSpPr>
      <p:sp>
        <p:nvSpPr>
          <p:cNvPr id="401" name="Google Shape;40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t>Marie Curie</a:t>
            </a:r>
          </a:p>
        </p:txBody>
      </p:sp>
      <p:pic>
        <p:nvPicPr>
          <p:cNvPr id="402" name="Google Shape;402;p33" descr="A person writing on a piece of paper  Description automatically generated"/>
          <p:cNvPicPr preferRelativeResize="0">
            <a:picLocks noGrp="1"/>
          </p:cNvPicPr>
          <p:nvPr>
            <p:ph type="body" idx="1"/>
          </p:nvPr>
        </p:nvPicPr>
        <p:blipFill>
          <a:blip r:embed="rId3">
            <a:alphaModFix/>
          </a:blip>
          <a:stretch>
            <a:fillRect/>
          </a:stretch>
        </p:blipFill>
        <p:spPr>
          <a:xfrm>
            <a:off x="533545" y="2067649"/>
            <a:ext cx="5533104" cy="3640424"/>
          </a:xfrm>
          <a:prstGeom prst="rect">
            <a:avLst/>
          </a:prstGeom>
          <a:noFill/>
          <a:ln>
            <a:noFill/>
          </a:ln>
        </p:spPr>
      </p:pic>
      <p:sp>
        <p:nvSpPr>
          <p:cNvPr id="403" name="Google Shape;403;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dk1"/>
              </a:buClr>
              <a:buSzPts val="3200"/>
              <a:buChar char="•"/>
              <a:defRPr sz="3200"/>
            </a:pPr>
            <a:r>
              <a:t>Célèbre pour ses recherches sur la radioactivité, qui ont conduit à l’invention de la radiographie.</a:t>
            </a:r>
          </a:p>
          <a:p>
            <a:pPr marL="228600" lvl="0" indent="-228600" algn="l" rtl="0">
              <a:lnSpc>
                <a:spcPct val="90000"/>
              </a:lnSpc>
              <a:spcBef>
                <a:spcPts val="1000"/>
              </a:spcBef>
              <a:spcAft>
                <a:spcPct val="0"/>
              </a:spcAft>
              <a:buClr>
                <a:schemeClr val="dk1"/>
              </a:buClr>
              <a:buSzPts val="3200"/>
              <a:buChar char="•"/>
              <a:defRPr sz="3200"/>
            </a:pPr>
            <a:r>
              <a:t>A reçu un prix de nobel, conjointement avec son mari.</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07"/>
        <p:cNvGrpSpPr/>
        <p:nvPr/>
      </p:nvGrpSpPr>
      <p:grpSpPr>
        <a:xfrm>
          <a:off x="0" y="0"/>
          <a:ext cx="0" cy="0"/>
        </a:xfrm>
      </p:grpSpPr>
      <p:sp>
        <p:nvSpPr>
          <p:cNvPr id="408" name="Google Shape;40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t>Jane Goodall</a:t>
            </a:r>
          </a:p>
        </p:txBody>
      </p:sp>
      <p:pic>
        <p:nvPicPr>
          <p:cNvPr id="409" name="Google Shape;409;p34" descr="A picture containing outdoor, tree, person, plant  Description automatically generated"/>
          <p:cNvPicPr preferRelativeResize="0">
            <a:picLocks noGrp="1"/>
          </p:cNvPicPr>
          <p:nvPr>
            <p:ph type="body" idx="1"/>
          </p:nvPr>
        </p:nvPicPr>
        <p:blipFill>
          <a:blip r:embed="rId3">
            <a:alphaModFix/>
          </a:blip>
          <a:stretch>
            <a:fillRect/>
          </a:stretch>
        </p:blipFill>
        <p:spPr>
          <a:xfrm>
            <a:off x="625908" y="2006981"/>
            <a:ext cx="5323674" cy="3862113"/>
          </a:xfrm>
          <a:prstGeom prst="rect">
            <a:avLst/>
          </a:prstGeom>
          <a:noFill/>
          <a:ln>
            <a:noFill/>
          </a:ln>
        </p:spPr>
      </p:pic>
      <p:sp>
        <p:nvSpPr>
          <p:cNvPr id="410" name="Google Shape;410;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dk1"/>
              </a:buClr>
              <a:buSzPts val="3200"/>
              <a:buChar char="•"/>
              <a:defRPr sz="3200"/>
            </a:pPr>
            <a:r>
              <a:t>Une scientifique primate et militante des droits des animaux, célèbre pour son travail avec les chimpanzés, malgré l’absence de formation scientifique formelle quand elle a commencé!</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14"/>
        <p:cNvGrpSpPr/>
        <p:nvPr/>
      </p:nvGrpSpPr>
      <p:grpSpPr>
        <a:xfrm>
          <a:off x="0" y="0"/>
          <a:ext cx="0" cy="0"/>
        </a:xfrm>
      </p:grpSpPr>
      <p:sp>
        <p:nvSpPr>
          <p:cNvPr id="415" name="Google Shape;41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t>Katherine Johnson</a:t>
            </a:r>
          </a:p>
        </p:txBody>
      </p:sp>
      <p:pic>
        <p:nvPicPr>
          <p:cNvPr id="416" name="Google Shape;416;p35" descr="A picture containing person, indoor  Description automatically generated"/>
          <p:cNvPicPr preferRelativeResize="0">
            <a:picLocks noGrp="1"/>
          </p:cNvPicPr>
          <p:nvPr>
            <p:ph type="body" idx="1"/>
          </p:nvPr>
        </p:nvPicPr>
        <p:blipFill>
          <a:blip r:embed="rId3">
            <a:alphaModFix/>
          </a:blip>
          <a:stretch>
            <a:fillRect/>
          </a:stretch>
        </p:blipFill>
        <p:spPr>
          <a:xfrm>
            <a:off x="376527" y="2226310"/>
            <a:ext cx="5897104" cy="3056890"/>
          </a:xfrm>
          <a:prstGeom prst="rect">
            <a:avLst/>
          </a:prstGeom>
          <a:noFill/>
          <a:ln>
            <a:noFill/>
          </a:ln>
        </p:spPr>
      </p:pic>
      <p:sp>
        <p:nvSpPr>
          <p:cNvPr id="417" name="Google Shape;417;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dk1"/>
              </a:buClr>
              <a:buSzPts val="3200"/>
              <a:buChar char="•"/>
              <a:defRPr sz="3200"/>
            </a:pPr>
            <a:r>
              <a:t>Mathématicien de recherche de la NASA dont les calculs ont été cruciaux pour le programme spatial de la NASA et les tentatives d’orbiter et d’atterrir sur la lune.</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21"/>
        <p:cNvGrpSpPr/>
        <p:nvPr/>
      </p:nvGrpSpPr>
      <p:grpSpPr>
        <a:xfrm>
          <a:off x="0" y="0"/>
          <a:ext cx="0" cy="0"/>
        </a:xfrm>
      </p:grpSpPr>
      <p:sp>
        <p:nvSpPr>
          <p:cNvPr id="422" name="Google Shape;4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t>Caroline Herschel</a:t>
            </a:r>
          </a:p>
        </p:txBody>
      </p:sp>
      <p:pic>
        <p:nvPicPr>
          <p:cNvPr id="423" name="Google Shape;423;p36" descr="A picture containing wall, person  Description automatically generated"/>
          <p:cNvPicPr preferRelativeResize="0">
            <a:picLocks noGrp="1"/>
          </p:cNvPicPr>
          <p:nvPr>
            <p:ph type="body" idx="1"/>
          </p:nvPr>
        </p:nvPicPr>
        <p:blipFill>
          <a:blip r:embed="rId3">
            <a:alphaModFix/>
          </a:blip>
          <a:stretch>
            <a:fillRect/>
          </a:stretch>
        </p:blipFill>
        <p:spPr>
          <a:xfrm>
            <a:off x="1626353" y="2120900"/>
            <a:ext cx="3438882" cy="4030518"/>
          </a:xfrm>
          <a:prstGeom prst="rect">
            <a:avLst/>
          </a:prstGeom>
          <a:noFill/>
          <a:ln>
            <a:noFill/>
          </a:ln>
        </p:spPr>
      </p:pic>
      <p:sp>
        <p:nvSpPr>
          <p:cNvPr id="424" name="Google Shape;424;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dk1"/>
              </a:buClr>
              <a:buSzPts val="3200"/>
              <a:buChar char="•"/>
              <a:defRPr sz="3200"/>
            </a:pPr>
            <a:r>
              <a:t>Un astronome qui a fait des découvertes significatives, y compris l’identification de plusieurs comètes. Elle a été la première femme en Angleterre à être payée en tant que scientifique.</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28"/>
        <p:cNvGrpSpPr/>
        <p:nvPr/>
      </p:nvGrpSpPr>
      <p:grpSpPr>
        <a:xfrm>
          <a:off x="0" y="0"/>
          <a:ext cx="0" cy="0"/>
        </a:xfrm>
      </p:grpSpPr>
      <p:sp>
        <p:nvSpPr>
          <p:cNvPr id="429" name="Google Shape;42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rgbClr val="333333"/>
              </a:buClr>
              <a:buSzPts val="4400"/>
              <a:buFont typeface="Arial"/>
              <a:buNone/>
              <a:defRPr>
                <a:solidFill>
                  <a:srgbClr val="333333"/>
                </a:solidFill>
              </a:defRPr>
            </a:pPr>
            <a:r>
              <a:t>SAU Lan Wu</a:t>
            </a:r>
          </a:p>
        </p:txBody>
      </p:sp>
      <p:pic>
        <p:nvPicPr>
          <p:cNvPr id="430" name="Google Shape;430;p37" descr="A person wearing glasses  Description automatically generated with low confidence"/>
          <p:cNvPicPr preferRelativeResize="0">
            <a:picLocks noGrp="1"/>
          </p:cNvPicPr>
          <p:nvPr>
            <p:ph type="body" idx="1"/>
          </p:nvPr>
        </p:nvPicPr>
        <p:blipFill>
          <a:blip r:embed="rId3">
            <a:alphaModFix/>
          </a:blip>
          <a:stretch>
            <a:fillRect/>
          </a:stretch>
        </p:blipFill>
        <p:spPr>
          <a:xfrm>
            <a:off x="1097280" y="2654383"/>
            <a:ext cx="3985490" cy="2758125"/>
          </a:xfrm>
          <a:prstGeom prst="rect">
            <a:avLst/>
          </a:prstGeom>
          <a:noFill/>
          <a:ln>
            <a:noFill/>
          </a:ln>
        </p:spPr>
      </p:pic>
      <p:sp>
        <p:nvSpPr>
          <p:cNvPr id="431" name="Google Shape;431;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dk1"/>
              </a:buClr>
              <a:buSzPts val="3200"/>
              <a:buChar char="•"/>
              <a:defRPr sz="3200">
                <a:latin typeface="Calibri"/>
                <a:ea typeface="Calibri"/>
                <a:cs typeface="Calibri"/>
                <a:sym typeface="Calibri"/>
              </a:defRPr>
            </a:pPr>
            <a:r>
              <a:t>Un scientifique chinois et physicien des particules, qui a fait plusieurs découvertes. Elle travaille avec l’équipe de </a:t>
            </a:r>
            <a:r>
              <a:rPr>
                <a:solidFill>
                  <a:srgbClr val="202122"/>
                </a:solidFill>
              </a:rPr>
              <a:t>l’Organisation européenne pour la recherche nucléaire (</a:t>
            </a:r>
            <a:r>
              <a:rPr u="sng">
                <a:solidFill>
                  <a:srgbClr val="0645AD"/>
                </a:solidFill>
                <a:hlinkClick r:id="rId4">
                  <a:extLst>
                    <a:ext uri="{A12FA001-AC4F-418D-AE19-62706E023703}">
                      <ahyp:hlinkClr xmlns:ahyp="http://schemas.microsoft.com/office/drawing/2018/hyperlinkcolor" val="tx"/>
                    </a:ext>
                  </a:extLst>
                </a:hlinkClick>
              </a:rPr>
              <a:t>CERN</a:t>
            </a:r>
            <a:r>
              <a:rPr>
                <a:solidFill>
                  <a:srgbClr val="202122"/>
                </a:solidFill>
              </a:rPr>
              <a:t>), où se trouve le grand collisionneur de hadrons.</a:t>
            </a:r>
            <a:endParaRPr sz="3200">
              <a:latin typeface="Calibri"/>
              <a:ea typeface="Calibri"/>
              <a:cs typeface="Calibri"/>
              <a:sym typeface="Calibri"/>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35"/>
        <p:cNvGrpSpPr/>
        <p:nvPr/>
      </p:nvGrpSpPr>
      <p:grpSpPr>
        <a:xfrm>
          <a:off x="0" y="0"/>
          <a:ext cx="0" cy="0"/>
        </a:xfrm>
      </p:grpSpPr>
      <p:sp>
        <p:nvSpPr>
          <p:cNvPr id="436" name="Google Shape;43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t>Grace Hopper</a:t>
            </a:r>
          </a:p>
        </p:txBody>
      </p:sp>
      <p:pic>
        <p:nvPicPr>
          <p:cNvPr id="437" name="Google Shape;437;p38" descr="A person in a military uniform  Description automatically generated with low confidence"/>
          <p:cNvPicPr preferRelativeResize="0">
            <a:picLocks noGrp="1"/>
          </p:cNvPicPr>
          <p:nvPr>
            <p:ph type="body" idx="1"/>
          </p:nvPr>
        </p:nvPicPr>
        <p:blipFill>
          <a:blip r:embed="rId3">
            <a:alphaModFix/>
          </a:blip>
          <a:stretch>
            <a:fillRect/>
          </a:stretch>
        </p:blipFill>
        <p:spPr>
          <a:xfrm>
            <a:off x="1877590" y="2120900"/>
            <a:ext cx="3079008" cy="3748088"/>
          </a:xfrm>
          <a:prstGeom prst="rect">
            <a:avLst/>
          </a:prstGeom>
          <a:noFill/>
          <a:ln>
            <a:noFill/>
          </a:ln>
        </p:spPr>
      </p:pic>
      <p:sp>
        <p:nvSpPr>
          <p:cNvPr id="438" name="Google Shape;438;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rgbClr val="101315"/>
              </a:buClr>
              <a:buSzPts val="3200"/>
              <a:buChar char="•"/>
              <a:defRPr sz="3200">
                <a:latin typeface="Lato"/>
                <a:ea typeface="Lato"/>
                <a:cs typeface="Lato"/>
                <a:sym typeface="Lato"/>
              </a:defRPr>
            </a:pPr>
            <a:r>
              <a:rPr>
                <a:solidFill>
                  <a:srgbClr val="101315"/>
                </a:solidFill>
              </a:rPr>
              <a:t>Un informaticien dont le travail a conduit au développement de </a:t>
            </a:r>
            <a:r>
              <a:rPr u="sng">
                <a:solidFill>
                  <a:schemeClr val="dk1"/>
                </a:solidFill>
                <a:hlinkClick r:id="rId4">
                  <a:extLst>
                    <a:ext uri="{A12FA001-AC4F-418D-AE19-62706E023703}">
                      <ahyp:hlinkClr xmlns:ahyp="http://schemas.microsoft.com/office/drawing/2018/hyperlinkcolor" val="tx"/>
                    </a:ext>
                  </a:extLst>
                </a:hlinkClick>
              </a:rPr>
              <a:t>COBOL</a:t>
            </a:r>
            <a:r>
              <a:rPr>
                <a:solidFill>
                  <a:srgbClr val="101315"/>
                </a:solidFill>
              </a:rPr>
              <a:t>,un langage de programmation précoce dont nous sommes encore habitués à ce jour. En 1947, elle enregistre le premier vrai bug informatique au monde.</a:t>
            </a:r>
            <a:endParaRPr sz="3200">
              <a:solidFill>
                <a:schemeClr val="dk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42"/>
        <p:cNvGrpSpPr/>
        <p:nvPr/>
      </p:nvGrpSpPr>
      <p:grpSpPr>
        <a:xfrm>
          <a:off x="0" y="0"/>
          <a:ext cx="0" cy="0"/>
        </a:xfrm>
      </p:grpSpPr>
      <p:sp>
        <p:nvSpPr>
          <p:cNvPr id="443" name="Google Shape;44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Arial"/>
              <a:buNone/>
              <a:defRPr b="1"/>
            </a:pPr>
            <a:r>
              <a:t>Susan Wojcicki</a:t>
            </a:r>
          </a:p>
        </p:txBody>
      </p:sp>
      <p:pic>
        <p:nvPicPr>
          <p:cNvPr id="444" name="Google Shape;444;p39" descr="A person sitting in a chair  Description automatically generated with medium confidence"/>
          <p:cNvPicPr preferRelativeResize="0">
            <a:picLocks noGrp="1"/>
          </p:cNvPicPr>
          <p:nvPr>
            <p:ph type="body" idx="1"/>
          </p:nvPr>
        </p:nvPicPr>
        <p:blipFill>
          <a:blip r:embed="rId3">
            <a:alphaModFix/>
          </a:blip>
          <a:stretch>
            <a:fillRect/>
          </a:stretch>
        </p:blipFill>
        <p:spPr>
          <a:xfrm>
            <a:off x="1808903" y="2120900"/>
            <a:ext cx="3216382" cy="3748088"/>
          </a:xfrm>
          <a:prstGeom prst="rect">
            <a:avLst/>
          </a:prstGeom>
          <a:noFill/>
          <a:ln>
            <a:noFill/>
          </a:ln>
        </p:spPr>
      </p:pic>
      <p:sp>
        <p:nvSpPr>
          <p:cNvPr id="445" name="Google Shape;445;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dk1"/>
              </a:buClr>
              <a:buSzPts val="3200"/>
              <a:buChar char="•"/>
              <a:defRPr sz="3200"/>
            </a:pPr>
            <a:r>
              <a:t>Seizième employé de Google et responsable marketing initial, elle est maintenant PDG de You Tube.</a:t>
            </a:r>
            <a:endParaRPr sz="320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22"/>
        <p:cNvGrpSpPr/>
        <p:nvPr/>
      </p:nvGrpSpPr>
      <p:grpSpPr>
        <a:xfrm>
          <a:off x="0" y="0"/>
          <a:ext cx="0" cy="0"/>
        </a:xfrm>
      </p:grpSpPr>
      <p:sp>
        <p:nvSpPr>
          <p:cNvPr id="123" name="Google Shape;123;p4"/>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124" name="Google Shape;124;p4"/>
          <p:cNvGrpSpPr/>
          <p:nvPr/>
        </p:nvGrpSpPr>
        <p:grpSpPr>
          <a:xfrm>
            <a:off x="2980521" y="1377950"/>
            <a:ext cx="357055" cy="4113839"/>
            <a:chOff x="2980521" y="1377950"/>
            <a:chExt cx="357055" cy="4113839"/>
          </a:xfrm>
        </p:grpSpPr>
        <p:sp>
          <p:nvSpPr>
            <p:cNvPr id="125" name="Google Shape;125;p4"/>
            <p:cNvSpPr/>
            <p:nvPr/>
          </p:nvSpPr>
          <p:spPr>
            <a:xfrm>
              <a:off x="2980521" y="1377950"/>
              <a:ext cx="355600" cy="2051950"/>
            </a:xfrm>
            <a:custGeom>
              <a:rect l="l" t="t" r="r" b="b"/>
              <a:pathLst>
                <a:path w="355600" h="2051950" extrusionOk="0">
                  <a:moveTo>
                    <a:pt x="0" y="414269"/>
                  </a:moveTo>
                  <a:lnTo>
                    <a:pt x="167492" y="0"/>
                  </a:lnTo>
                  <a:lnTo>
                    <a:pt x="355600" y="414269"/>
                  </a:lnTo>
                  <a:lnTo>
                    <a:pt x="355600" y="2051950"/>
                  </a:lnTo>
                  <a:lnTo>
                    <a:pt x="0" y="2051950"/>
                  </a:lnTo>
                  <a:lnTo>
                    <a:pt x="0" y="4142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rot="10800000" flipH="1">
              <a:off x="2981976" y="3439839"/>
              <a:ext cx="355600" cy="2051950"/>
            </a:xfrm>
            <a:custGeom>
              <a:rect l="l" t="t" r="r" b="b"/>
              <a:pathLst>
                <a:path w="355600" h="2051950" extrusionOk="0">
                  <a:moveTo>
                    <a:pt x="0" y="414269"/>
                  </a:moveTo>
                  <a:lnTo>
                    <a:pt x="167492" y="0"/>
                  </a:lnTo>
                  <a:lnTo>
                    <a:pt x="355600" y="414269"/>
                  </a:lnTo>
                  <a:lnTo>
                    <a:pt x="355600" y="2051950"/>
                  </a:lnTo>
                  <a:lnTo>
                    <a:pt x="0" y="2051950"/>
                  </a:lnTo>
                  <a:lnTo>
                    <a:pt x="0" y="414269"/>
                  </a:lnTo>
                  <a:close/>
                </a:path>
              </a:pathLst>
            </a:cu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sp>
        <p:nvSpPr>
          <p:cNvPr id="127" name="Google Shape;127;p4"/>
          <p:cNvSpPr/>
          <p:nvPr/>
        </p:nvSpPr>
        <p:spPr>
          <a:xfrm>
            <a:off x="2518730" y="2799000"/>
            <a:ext cx="1260000" cy="1260000"/>
          </a:xfrm>
          <a:prstGeom prst="ellipse">
            <a:avLst/>
          </a:prstGeom>
          <a:solidFill>
            <a:schemeClr val="dk1"/>
          </a:solidFill>
          <a:ln>
            <a:noFill/>
          </a:ln>
        </p:spPr>
        <p:txBody>
          <a:bodyPr spcFirstLastPara="1" wrap="square" lIns="0" tIns="0" rIns="0" bIns="0" anchor="ctr" anchorCtr="0">
            <a:noAutofit/>
          </a:bodyPr>
          <a:lstStyle/>
          <a:p>
            <a:pPr marL="0" marR="0" lvl="0" indent="0" algn="ctr" rtl="0">
              <a:spcBef>
                <a:spcPct val="0"/>
              </a:spcBef>
              <a:spcAft>
                <a:spcPct val="0"/>
              </a:spcAft>
              <a:buNone/>
              <a:defRPr sz="2000">
                <a:solidFill>
                  <a:schemeClr val="lt1"/>
                </a:solidFill>
                <a:latin typeface="Arial Black"/>
                <a:ea typeface="Arial Black"/>
                <a:cs typeface="Arial Black"/>
                <a:sym typeface="Arial Black"/>
              </a:defRPr>
            </a:pPr>
            <a:r>
              <a:t>Tournez-vous!</a:t>
            </a:r>
          </a:p>
        </p:txBody>
      </p:sp>
      <p:sp>
        <p:nvSpPr>
          <p:cNvPr id="128" name="Google Shape;128;p4"/>
          <p:cNvSpPr/>
          <p:nvPr/>
        </p:nvSpPr>
        <p:spPr>
          <a:xfrm rot="2071155">
            <a:off x="3570013" y="1036935"/>
            <a:ext cx="1854076" cy="49329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p:nvPr/>
        </p:nvSpPr>
        <p:spPr>
          <a:xfrm rot="-1983743">
            <a:off x="912925" y="1216644"/>
            <a:ext cx="1737993" cy="423347"/>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30" name="Google Shape;130;p4"/>
          <p:cNvSpPr/>
          <p:nvPr/>
        </p:nvSpPr>
        <p:spPr>
          <a:xfrm rot="2182937">
            <a:off x="3569580" y="1147116"/>
            <a:ext cx="1914811" cy="46166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400" b="1">
                <a:solidFill>
                  <a:srgbClr val="FFC000"/>
                </a:solidFill>
                <a:latin typeface="Calibri"/>
                <a:ea typeface="Calibri"/>
                <a:cs typeface="Calibri"/>
                <a:sym typeface="Calibri"/>
              </a:defRPr>
            </a:pPr>
            <a:r>
              <a:t>ART</a:t>
            </a:r>
            <a:endParaRPr sz="2400" b="1" i="0" u="none" strike="noStrike" cap="none">
              <a:solidFill>
                <a:srgbClr val="FFC000"/>
              </a:solidFill>
              <a:latin typeface="Calibri"/>
              <a:ea typeface="Calibri"/>
              <a:cs typeface="Calibri"/>
              <a:sym typeface="Calibri"/>
            </a:endParaRPr>
          </a:p>
        </p:txBody>
      </p:sp>
      <p:sp>
        <p:nvSpPr>
          <p:cNvPr id="131" name="Google Shape;131;p4"/>
          <p:cNvSpPr/>
          <p:nvPr/>
        </p:nvSpPr>
        <p:spPr>
          <a:xfrm rot="6630335">
            <a:off x="4235480" y="3991340"/>
            <a:ext cx="2330323" cy="675319"/>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a:off x="2142500" y="5599786"/>
            <a:ext cx="1906230" cy="579699"/>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rot="4114100">
            <a:off x="-137311" y="3842513"/>
            <a:ext cx="1876163" cy="756642"/>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rot="6381977">
            <a:off x="4472807" y="4008012"/>
            <a:ext cx="1935209" cy="46166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400" b="1">
                <a:solidFill>
                  <a:srgbClr val="00B0F0"/>
                </a:solidFill>
                <a:latin typeface="Calibri"/>
                <a:ea typeface="Calibri"/>
                <a:cs typeface="Calibri"/>
                <a:sym typeface="Calibri"/>
              </a:defRPr>
            </a:pPr>
            <a:r>
              <a:t>TECHNOLOGIE</a:t>
            </a:r>
            <a:endParaRPr sz="2400" b="1" i="0" u="none" strike="noStrike" cap="none">
              <a:solidFill>
                <a:srgbClr val="00B0F0"/>
              </a:solidFill>
              <a:latin typeface="Calibri"/>
              <a:ea typeface="Calibri"/>
              <a:cs typeface="Calibri"/>
              <a:sym typeface="Calibri"/>
            </a:endParaRPr>
          </a:p>
        </p:txBody>
      </p:sp>
      <p:sp>
        <p:nvSpPr>
          <p:cNvPr id="135" name="Google Shape;135;p4"/>
          <p:cNvSpPr/>
          <p:nvPr/>
        </p:nvSpPr>
        <p:spPr>
          <a:xfrm rot="211863">
            <a:off x="2526955" y="5653248"/>
            <a:ext cx="1107997" cy="46166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400" b="1">
                <a:solidFill>
                  <a:srgbClr val="0070C0"/>
                </a:solidFill>
                <a:latin typeface="Calibri"/>
                <a:ea typeface="Calibri"/>
                <a:cs typeface="Calibri"/>
                <a:sym typeface="Calibri"/>
              </a:defRPr>
            </a:pPr>
            <a:r>
              <a:t>MATHÉMATIQUES</a:t>
            </a:r>
            <a:endParaRPr sz="2400" b="1" i="0" u="none" strike="noStrike" cap="none">
              <a:solidFill>
                <a:srgbClr val="0070C0"/>
              </a:solidFill>
              <a:latin typeface="Calibri"/>
              <a:ea typeface="Calibri"/>
              <a:cs typeface="Calibri"/>
              <a:sym typeface="Calibri"/>
            </a:endParaRPr>
          </a:p>
        </p:txBody>
      </p:sp>
      <p:sp>
        <p:nvSpPr>
          <p:cNvPr id="136" name="Google Shape;136;p4"/>
          <p:cNvSpPr/>
          <p:nvPr/>
        </p:nvSpPr>
        <p:spPr>
          <a:xfrm rot="-6291984">
            <a:off x="-148894" y="4010523"/>
            <a:ext cx="1970411" cy="46166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400" b="1">
                <a:solidFill>
                  <a:srgbClr val="FF0000"/>
                </a:solidFill>
                <a:latin typeface="Calibri"/>
                <a:ea typeface="Calibri"/>
                <a:cs typeface="Calibri"/>
                <a:sym typeface="Calibri"/>
              </a:defRPr>
            </a:pPr>
            <a:r>
              <a:t>INGÉNIERIE</a:t>
            </a:r>
            <a:endParaRPr sz="2400" b="1" i="0" u="none" strike="noStrike" cap="none">
              <a:solidFill>
                <a:srgbClr val="FF0000"/>
              </a:solidFill>
              <a:latin typeface="Calibri"/>
              <a:ea typeface="Calibri"/>
              <a:cs typeface="Calibri"/>
              <a:sym typeface="Calibri"/>
            </a:endParaRPr>
          </a:p>
        </p:txBody>
      </p:sp>
      <p:sp>
        <p:nvSpPr>
          <p:cNvPr id="137" name="Google Shape;137;p4"/>
          <p:cNvSpPr/>
          <p:nvPr/>
        </p:nvSpPr>
        <p:spPr>
          <a:xfrm rot="-2091904">
            <a:off x="1180650" y="1155018"/>
            <a:ext cx="1242648" cy="46166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400" b="1">
                <a:solidFill>
                  <a:srgbClr val="00B050"/>
                </a:solidFill>
                <a:latin typeface="Calibri"/>
                <a:ea typeface="Calibri"/>
                <a:cs typeface="Calibri"/>
                <a:sym typeface="Calibri"/>
              </a:defRPr>
            </a:pPr>
            <a:r>
              <a:t>SCIENCE</a:t>
            </a:r>
            <a:endParaRPr sz="2400" b="1" i="0" u="none" strike="noStrike" cap="none">
              <a:solidFill>
                <a:srgbClr val="00B050"/>
              </a:solidFill>
              <a:latin typeface="Calibri"/>
              <a:ea typeface="Calibri"/>
              <a:cs typeface="Calibri"/>
              <a:sym typeface="Calibri"/>
            </a:endParaRPr>
          </a:p>
        </p:txBody>
      </p:sp>
      <p:pic>
        <p:nvPicPr>
          <p:cNvPr id="138" name="Google Shape;138;p4" descr="Diagram  Description automatically generated"/>
          <p:cNvPicPr preferRelativeResize="0"/>
          <p:nvPr/>
        </p:nvPicPr>
        <p:blipFill>
          <a:blip r:embed="rId3">
            <a:alphaModFix/>
          </a:blip>
          <a:stretch>
            <a:fillRect/>
          </a:stretch>
        </p:blipFill>
        <p:spPr>
          <a:xfrm>
            <a:off x="6464436" y="1079850"/>
            <a:ext cx="5318471" cy="5026248"/>
          </a:xfrm>
          <a:prstGeom prst="rect">
            <a:avLst/>
          </a:prstGeom>
          <a:noFill/>
          <a:ln>
            <a:noFill/>
          </a:ln>
        </p:spPr>
      </p:pic>
      <p:sp>
        <p:nvSpPr>
          <p:cNvPr id="139" name="Google Shape;139;p4"/>
          <p:cNvSpPr/>
          <p:nvPr/>
        </p:nvSpPr>
        <p:spPr>
          <a:xfrm>
            <a:off x="6464437" y="162541"/>
            <a:ext cx="5023684" cy="92333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5400" b="1">
                <a:solidFill>
                  <a:schemeClr val="dk1"/>
                </a:solidFill>
                <a:latin typeface="Calibri"/>
                <a:ea typeface="Calibri"/>
                <a:cs typeface="Calibri"/>
                <a:sym typeface="Calibri"/>
              </a:defRPr>
            </a:pPr>
            <a:r>
              <a:t>CHOISISSEZ UNE ÉQUIPE</a:t>
            </a:r>
          </a:p>
        </p:txBody>
      </p:sp>
      <p:sp>
        <p:nvSpPr>
          <p:cNvPr id="140" name="Google Shape;140;p4"/>
          <p:cNvSpPr/>
          <p:nvPr/>
        </p:nvSpPr>
        <p:spPr>
          <a:xfrm>
            <a:off x="6199025" y="6110684"/>
            <a:ext cx="5849294" cy="584775"/>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b="1">
                <a:solidFill>
                  <a:schemeClr val="dk1"/>
                </a:solidFill>
                <a:latin typeface="Calibri"/>
                <a:ea typeface="Calibri"/>
                <a:cs typeface="Calibri"/>
                <a:sym typeface="Calibri"/>
              </a:defRPr>
            </a:pPr>
            <a:r>
              <a:t>Sélectionnez l’un des 4 groupes de couleurs.</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mph" presetSubtype="0" fill="hold" nodeType="clickEffect">
                                  <p:stCondLst>
                                    <p:cond delay="0"/>
                                  </p:stCondLst>
                                  <p:childTnLst>
                                    <p:animRot by="-21600000">
                                      <p:cBhvr>
                                        <p:cTn id="6" dur="250" fill="hold"/>
                                        <p:tgtEl>
                                          <p:spTgt spid="124"/>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animEffect transition="in" filter="fade">
                                      <p:cBhvr>
                                        <p:cTn id="9" dur="250"/>
                                        <p:tgtEl>
                                          <p:spTgt spid="123"/>
                                        </p:tgtEl>
                                      </p:cBhvr>
                                    </p:animEffect>
                                  </p:childTnLst>
                                </p:cTn>
                              </p:par>
                              <p:par>
                                <p:cTn id="10" presetID="10" presetClass="exit" presetSubtype="0" fill="hold" nodeType="withEffect">
                                  <p:stCondLst>
                                    <p:cond delay="0"/>
                                  </p:stCondLst>
                                  <p:childTnLst>
                                    <p:animEffect transition="out" filter="fade">
                                      <p:cBhvr>
                                        <p:cTn id="11" dur="250"/>
                                        <p:tgtEl>
                                          <p:spTgt spid="123"/>
                                        </p:tgtEl>
                                      </p:cBhvr>
                                    </p:animEffect>
                                    <p:set>
                                      <p:cBhvr>
                                        <p:cTn id="12" dur="1" fill="hold">
                                          <p:stCondLst>
                                            <p:cond delay="250"/>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49"/>
        <p:cNvGrpSpPr/>
        <p:nvPr/>
      </p:nvGrpSpPr>
      <p:grpSpPr>
        <a:xfrm>
          <a:off x="0" y="0"/>
          <a:ext cx="0" cy="0"/>
        </a:xfrm>
      </p:grpSpPr>
      <p:sp>
        <p:nvSpPr>
          <p:cNvPr id="450" name="Google Shape;45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t>Zaha Hadid</a:t>
            </a:r>
          </a:p>
        </p:txBody>
      </p:sp>
      <p:pic>
        <p:nvPicPr>
          <p:cNvPr id="451" name="Google Shape;451;p40" descr="A picture containing person, outdoor, person  Description automatically generated"/>
          <p:cNvPicPr preferRelativeResize="0">
            <a:picLocks noGrp="1"/>
          </p:cNvPicPr>
          <p:nvPr>
            <p:ph type="body" idx="1"/>
          </p:nvPr>
        </p:nvPicPr>
        <p:blipFill>
          <a:blip r:embed="rId3">
            <a:alphaModFix/>
          </a:blip>
          <a:stretch>
            <a:fillRect/>
          </a:stretch>
        </p:blipFill>
        <p:spPr>
          <a:xfrm>
            <a:off x="1849799" y="2120900"/>
            <a:ext cx="3134589" cy="3748088"/>
          </a:xfrm>
          <a:prstGeom prst="rect">
            <a:avLst/>
          </a:prstGeom>
          <a:noFill/>
          <a:ln>
            <a:noFill/>
          </a:ln>
        </p:spPr>
      </p:pic>
      <p:sp>
        <p:nvSpPr>
          <p:cNvPr id="452" name="Google Shape;452;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rgbClr val="222222"/>
              </a:buClr>
              <a:buSzPts val="2400"/>
              <a:buChar char="•"/>
              <a:defRPr sz="2400">
                <a:solidFill>
                  <a:srgbClr val="222222"/>
                </a:solidFill>
                <a:latin typeface="Roboto"/>
                <a:ea typeface="Roboto"/>
                <a:cs typeface="Roboto"/>
                <a:sym typeface="Roboto"/>
              </a:defRPr>
            </a:pPr>
            <a:r>
              <a:t>Un architecte qui a conçu le London Aquatics Center et l’Opéra de Guangzhou. Zaha Hadid a été surnommée la «Reine de la courbe» et en conséquence, a reçu des prix comme le prix de l’architecture Pritzker, qu’elle a remporté en 2004. Elle a été la première femme architecte à avoir gagné cela.</a:t>
            </a:r>
            <a:endParaRPr sz="2400"/>
          </a:p>
        </p:txBody>
      </p:sp>
      <p:pic>
        <p:nvPicPr>
          <p:cNvPr id="453" name="Google Shape;453;p40" descr="A picture containing sky, outdoor, roof  Description automatically generated"/>
          <p:cNvPicPr preferRelativeResize="0"/>
          <p:nvPr/>
        </p:nvPicPr>
        <p:blipFill>
          <a:blip r:embed="rId4">
            <a:alphaModFix/>
          </a:blip>
          <a:stretch>
            <a:fillRect/>
          </a:stretch>
        </p:blipFill>
        <p:spPr>
          <a:xfrm>
            <a:off x="7416400" y="119463"/>
            <a:ext cx="3618595" cy="1738885"/>
          </a:xfrm>
          <a:prstGeom prst="rect">
            <a:avLst/>
          </a:prstGeom>
          <a:noFill/>
          <a:ln>
            <a:noFill/>
          </a:ln>
        </p:spPr>
      </p:pic>
    </p:spTree>
  </p:cSld>
  <p:clrMapOvr>
    <a:masterClrMapping/>
  </p:clrMapOvr>
  <p:transition>
    <p:circle/>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57"/>
        <p:cNvGrpSpPr/>
        <p:nvPr/>
      </p:nvGrpSpPr>
      <p:grpSpPr>
        <a:xfrm>
          <a:off x="0" y="0"/>
          <a:ext cx="0" cy="0"/>
        </a:xfrm>
      </p:grpSpPr>
      <p:sp>
        <p:nvSpPr>
          <p:cNvPr id="458" name="Google Shape;45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rgbClr val="595758"/>
              </a:buClr>
              <a:buSzPts val="4400"/>
              <a:buFont typeface="Lato"/>
              <a:buNone/>
              <a:defRPr sz="4400" b="1">
                <a:solidFill>
                  <a:srgbClr val="595758"/>
                </a:solidFill>
                <a:latin typeface="Lato"/>
                <a:ea typeface="Lato"/>
                <a:cs typeface="Lato"/>
                <a:sym typeface="Lato"/>
              </a:defRPr>
            </a:pPr>
            <a:r>
              <a:t>Sheryl Sandberg</a:t>
            </a:r>
            <a:endParaRPr sz="4400"/>
          </a:p>
        </p:txBody>
      </p:sp>
      <p:pic>
        <p:nvPicPr>
          <p:cNvPr id="459" name="Google Shape;459;p41" descr="A person in a blue dress  Description automatically generated with low confidence"/>
          <p:cNvPicPr preferRelativeResize="0">
            <a:picLocks noGrp="1"/>
          </p:cNvPicPr>
          <p:nvPr>
            <p:ph type="body" idx="1"/>
          </p:nvPr>
        </p:nvPicPr>
        <p:blipFill>
          <a:blip r:embed="rId3">
            <a:alphaModFix/>
          </a:blip>
          <a:stretch>
            <a:fillRect/>
          </a:stretch>
        </p:blipFill>
        <p:spPr>
          <a:xfrm>
            <a:off x="1563989" y="2120900"/>
            <a:ext cx="3706209" cy="3748088"/>
          </a:xfrm>
          <a:prstGeom prst="rect">
            <a:avLst/>
          </a:prstGeom>
          <a:noFill/>
          <a:ln>
            <a:noFill/>
          </a:ln>
        </p:spPr>
      </p:pic>
      <p:sp>
        <p:nvSpPr>
          <p:cNvPr id="460" name="Google Shape;460;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rgbClr val="595758"/>
              </a:buClr>
              <a:buSzPts val="2800"/>
              <a:buChar char="•"/>
              <a:defRPr>
                <a:solidFill>
                  <a:srgbClr val="595758"/>
                </a:solidFill>
                <a:latin typeface="Lato"/>
                <a:ea typeface="Lato"/>
                <a:cs typeface="Lato"/>
                <a:sym typeface="Lato"/>
              </a:defRPr>
            </a:pPr>
            <a:r>
              <a:t>Elle est diplômée du Harvard College en 1991 avec un baccalauréat en économie, où elle a également cofondé Women in Economics and Government. Elle s’est ensuite inscrite à la Harvard Business School en 1993 pour obtenir son M.B.A. Elle a rencontré Mark Zuckerberg qui lui a offert le rôle de COO Facebook.</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64"/>
        <p:cNvGrpSpPr/>
        <p:nvPr/>
      </p:nvGrpSpPr>
      <p:grpSpPr>
        <a:xfrm>
          <a:off x="0" y="0"/>
          <a:ext cx="0" cy="0"/>
        </a:xfrm>
      </p:grpSpPr>
      <p:sp>
        <p:nvSpPr>
          <p:cNvPr id="465" name="Google Shape;46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t>Qui a conçu ça?</a:t>
            </a:r>
          </a:p>
        </p:txBody>
      </p:sp>
      <p:pic>
        <p:nvPicPr>
          <p:cNvPr id="466" name="Google Shape;466;p42"/>
          <p:cNvPicPr preferRelativeResize="0">
            <a:picLocks noGrp="1"/>
          </p:cNvPicPr>
          <p:nvPr>
            <p:ph type="body" idx="1"/>
          </p:nvPr>
        </p:nvPicPr>
        <p:blipFill>
          <a:blip r:embed="rId3">
            <a:alphaModFix/>
          </a:blip>
          <a:stretch>
            <a:fillRect/>
          </a:stretch>
        </p:blipFill>
        <p:spPr>
          <a:xfrm>
            <a:off x="3159883" y="3956838"/>
            <a:ext cx="514422" cy="76211"/>
          </a:xfrm>
          <a:prstGeom prst="rect">
            <a:avLst/>
          </a:prstGeom>
          <a:noFill/>
          <a:ln>
            <a:noFill/>
          </a:ln>
        </p:spPr>
      </p:pic>
      <p:pic>
        <p:nvPicPr>
          <p:cNvPr id="467" name="Google Shape;467;p42" descr="A picture containing outdoor, sky, building  Description automatically generated"/>
          <p:cNvPicPr preferRelativeResize="0">
            <a:picLocks noGrp="1"/>
          </p:cNvPicPr>
          <p:nvPr>
            <p:ph type="body" idx="2"/>
          </p:nvPr>
        </p:nvPicPr>
        <p:blipFill>
          <a:blip r:embed="rId4">
            <a:alphaModFix/>
          </a:blip>
          <a:stretch>
            <a:fillRect/>
          </a:stretch>
        </p:blipFill>
        <p:spPr>
          <a:xfrm>
            <a:off x="1473723" y="2081976"/>
            <a:ext cx="3061332" cy="3931711"/>
          </a:xfrm>
          <a:prstGeom prst="rect">
            <a:avLst/>
          </a:prstGeom>
          <a:noFill/>
          <a:ln>
            <a:noFill/>
          </a:ln>
        </p:spPr>
      </p:pic>
      <p:pic>
        <p:nvPicPr>
          <p:cNvPr id="468" name="Google Shape;468;p42" descr="A person with a beard  Description automatically generated with medium confidence"/>
          <p:cNvPicPr preferRelativeResize="0"/>
          <p:nvPr/>
        </p:nvPicPr>
        <p:blipFill>
          <a:blip r:embed="rId5">
            <a:alphaModFix/>
          </a:blip>
          <a:stretch>
            <a:fillRect/>
          </a:stretch>
        </p:blipFill>
        <p:spPr>
          <a:xfrm>
            <a:off x="7456185" y="2081976"/>
            <a:ext cx="2267266" cy="3048425"/>
          </a:xfrm>
          <a:prstGeom prst="rect">
            <a:avLst/>
          </a:prstGeom>
          <a:noFill/>
          <a:ln>
            <a:noFill/>
          </a:ln>
        </p:spPr>
      </p:pic>
      <p:sp>
        <p:nvSpPr>
          <p:cNvPr id="469" name="Google Shape;469;p42"/>
          <p:cNvSpPr txBox="1"/>
          <p:nvPr/>
        </p:nvSpPr>
        <p:spPr>
          <a:xfrm>
            <a:off x="6862618" y="5307714"/>
            <a:ext cx="3454400" cy="52322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2800" b="1">
                <a:solidFill>
                  <a:schemeClr val="dk1"/>
                </a:solidFill>
                <a:latin typeface="Calibri"/>
                <a:ea typeface="Calibri"/>
                <a:cs typeface="Calibri"/>
                <a:sym typeface="Calibri"/>
              </a:defRPr>
            </a:pPr>
            <a:r>
              <a:t>Gustave Eiffel</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73"/>
        <p:cNvGrpSpPr/>
        <p:nvPr/>
      </p:nvGrpSpPr>
      <p:grpSpPr>
        <a:xfrm>
          <a:off x="0" y="0"/>
          <a:ext cx="0" cy="0"/>
        </a:xfrm>
      </p:grpSpPr>
      <p:sp>
        <p:nvSpPr>
          <p:cNvPr id="474" name="Google Shape;47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t>Qui a inventé ça?</a:t>
            </a:r>
          </a:p>
        </p:txBody>
      </p:sp>
      <p:pic>
        <p:nvPicPr>
          <p:cNvPr id="475" name="Google Shape;475;p43" descr="A picture containing grass, outdoor, tree, car  Description automatically generated"/>
          <p:cNvPicPr preferRelativeResize="0">
            <a:picLocks noGrp="1"/>
          </p:cNvPicPr>
          <p:nvPr>
            <p:ph type="body" idx="1"/>
          </p:nvPr>
        </p:nvPicPr>
        <p:blipFill>
          <a:blip r:embed="rId3">
            <a:alphaModFix/>
          </a:blip>
          <a:stretch>
            <a:fillRect/>
          </a:stretch>
        </p:blipFill>
        <p:spPr>
          <a:xfrm>
            <a:off x="1096963" y="2247595"/>
            <a:ext cx="4640262" cy="3494697"/>
          </a:xfrm>
          <a:prstGeom prst="rect">
            <a:avLst/>
          </a:prstGeom>
          <a:noFill/>
          <a:ln>
            <a:noFill/>
          </a:ln>
        </p:spPr>
      </p:pic>
      <p:pic>
        <p:nvPicPr>
          <p:cNvPr id="476" name="Google Shape;476;p43" descr="A person in a suit  Description automatically generated with medium confidence"/>
          <p:cNvPicPr preferRelativeResize="0">
            <a:picLocks noGrp="1"/>
          </p:cNvPicPr>
          <p:nvPr>
            <p:ph type="body" idx="2"/>
          </p:nvPr>
        </p:nvPicPr>
        <p:blipFill>
          <a:blip r:embed="rId4">
            <a:alphaModFix/>
          </a:blip>
          <a:stretch>
            <a:fillRect/>
          </a:stretch>
        </p:blipFill>
        <p:spPr>
          <a:xfrm>
            <a:off x="7174908" y="1622136"/>
            <a:ext cx="3248342" cy="3748088"/>
          </a:xfrm>
          <a:prstGeom prst="rect">
            <a:avLst/>
          </a:prstGeom>
          <a:noFill/>
          <a:ln>
            <a:noFill/>
          </a:ln>
        </p:spPr>
      </p:pic>
      <p:sp>
        <p:nvSpPr>
          <p:cNvPr id="477" name="Google Shape;477;p43"/>
          <p:cNvSpPr txBox="1"/>
          <p:nvPr/>
        </p:nvSpPr>
        <p:spPr>
          <a:xfrm>
            <a:off x="7666182" y="5576705"/>
            <a:ext cx="2909454" cy="58477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defRPr sz="3200" b="1">
                <a:solidFill>
                  <a:schemeClr val="dk1"/>
                </a:solidFill>
                <a:latin typeface="Calibri"/>
                <a:ea typeface="Calibri"/>
                <a:cs typeface="Calibri"/>
                <a:sym typeface="Calibri"/>
              </a:defRPr>
            </a:pPr>
            <a:r>
              <a:t>Henry Ford</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44"/>
        <p:cNvGrpSpPr/>
        <p:nvPr/>
      </p:nvGrpSpPr>
      <p:grpSpPr>
        <a:xfrm>
          <a:off x="0" y="0"/>
          <a:ext cx="0" cy="0"/>
        </a:xfrm>
      </p:grpSpPr>
      <p:pic>
        <p:nvPicPr>
          <p:cNvPr id="145" name="Google Shape;145;p5"/>
          <p:cNvPicPr preferRelativeResize="0"/>
          <p:nvPr/>
        </p:nvPicPr>
        <p:blipFill>
          <a:blip r:embed="rId3">
            <a:alphaModFix/>
          </a:blip>
          <a:stretch>
            <a:fillRect/>
          </a:stretch>
        </p:blipFill>
        <p:spPr>
          <a:xfrm>
            <a:off x="275421" y="546100"/>
            <a:ext cx="5765800" cy="5765800"/>
          </a:xfrm>
          <a:prstGeom prst="rect">
            <a:avLst/>
          </a:prstGeom>
          <a:noFill/>
          <a:ln>
            <a:noFill/>
          </a:ln>
        </p:spPr>
      </p:pic>
      <p:sp>
        <p:nvSpPr>
          <p:cNvPr id="146" name="Google Shape;146;p5"/>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147" name="Google Shape;147;p5"/>
          <p:cNvGrpSpPr/>
          <p:nvPr/>
        </p:nvGrpSpPr>
        <p:grpSpPr>
          <a:xfrm>
            <a:off x="2980521" y="1377950"/>
            <a:ext cx="357055" cy="4113839"/>
            <a:chOff x="2980521" y="1377950"/>
            <a:chExt cx="357055" cy="4113839"/>
          </a:xfrm>
        </p:grpSpPr>
        <p:sp>
          <p:nvSpPr>
            <p:cNvPr id="148" name="Google Shape;148;p5"/>
            <p:cNvSpPr/>
            <p:nvPr/>
          </p:nvSpPr>
          <p:spPr>
            <a:xfrm>
              <a:off x="2980521" y="1377950"/>
              <a:ext cx="355600" cy="2051950"/>
            </a:xfrm>
            <a:custGeom>
              <a:rect l="l" t="t" r="r" b="b"/>
              <a:pathLst>
                <a:path w="355600" h="2051950" extrusionOk="0">
                  <a:moveTo>
                    <a:pt x="0" y="414269"/>
                  </a:moveTo>
                  <a:lnTo>
                    <a:pt x="167492" y="0"/>
                  </a:lnTo>
                  <a:lnTo>
                    <a:pt x="355600" y="414269"/>
                  </a:lnTo>
                  <a:lnTo>
                    <a:pt x="355600" y="2051950"/>
                  </a:lnTo>
                  <a:lnTo>
                    <a:pt x="0" y="2051950"/>
                  </a:lnTo>
                  <a:lnTo>
                    <a:pt x="0" y="4142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49" name="Google Shape;149;p5"/>
            <p:cNvSpPr/>
            <p:nvPr/>
          </p:nvSpPr>
          <p:spPr>
            <a:xfrm rot="10800000" flipH="1">
              <a:off x="2981976" y="3439839"/>
              <a:ext cx="355600" cy="2051950"/>
            </a:xfrm>
            <a:custGeom>
              <a:rect l="l" t="t" r="r" b="b"/>
              <a:pathLst>
                <a:path w="355600" h="2051950" extrusionOk="0">
                  <a:moveTo>
                    <a:pt x="0" y="414269"/>
                  </a:moveTo>
                  <a:lnTo>
                    <a:pt x="167492" y="0"/>
                  </a:lnTo>
                  <a:lnTo>
                    <a:pt x="355600" y="414269"/>
                  </a:lnTo>
                  <a:lnTo>
                    <a:pt x="355600" y="2051950"/>
                  </a:lnTo>
                  <a:lnTo>
                    <a:pt x="0" y="2051950"/>
                  </a:lnTo>
                  <a:lnTo>
                    <a:pt x="0" y="414269"/>
                  </a:lnTo>
                  <a:close/>
                </a:path>
              </a:pathLst>
            </a:cu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sp>
        <p:nvSpPr>
          <p:cNvPr id="150" name="Google Shape;150;p5"/>
          <p:cNvSpPr/>
          <p:nvPr/>
        </p:nvSpPr>
        <p:spPr>
          <a:xfrm>
            <a:off x="2518730" y="2799000"/>
            <a:ext cx="1260000" cy="1260000"/>
          </a:xfrm>
          <a:prstGeom prst="ellipse">
            <a:avLst/>
          </a:prstGeom>
          <a:solidFill>
            <a:schemeClr val="dk1"/>
          </a:solidFill>
          <a:ln>
            <a:noFill/>
          </a:ln>
        </p:spPr>
        <p:txBody>
          <a:bodyPr spcFirstLastPara="1" wrap="square" lIns="0" tIns="0" rIns="0" bIns="0" anchor="ctr" anchorCtr="0">
            <a:noAutofit/>
          </a:bodyPr>
          <a:lstStyle/>
          <a:p>
            <a:pPr marL="0" marR="0" lvl="0" indent="0" algn="ctr" rtl="0">
              <a:spcBef>
                <a:spcPct val="0"/>
              </a:spcBef>
              <a:spcAft>
                <a:spcPct val="0"/>
              </a:spcAft>
              <a:buNone/>
              <a:defRPr sz="2000">
                <a:solidFill>
                  <a:schemeClr val="lt1"/>
                </a:solidFill>
                <a:latin typeface="Arial Black"/>
                <a:ea typeface="Arial Black"/>
                <a:cs typeface="Arial Black"/>
                <a:sym typeface="Arial Black"/>
              </a:defRPr>
            </a:pPr>
            <a:r>
              <a:t>Tournez-vous!</a:t>
            </a:r>
          </a:p>
        </p:txBody>
      </p:sp>
      <p:sp>
        <p:nvSpPr>
          <p:cNvPr id="151" name="Google Shape;151;p5"/>
          <p:cNvSpPr/>
          <p:nvPr/>
        </p:nvSpPr>
        <p:spPr>
          <a:xfrm>
            <a:off x="4288455" y="-84591"/>
            <a:ext cx="6821611" cy="1015663"/>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6000" b="1">
                <a:solidFill>
                  <a:schemeClr val="dk1"/>
                </a:solidFill>
                <a:latin typeface="Calibri"/>
                <a:ea typeface="Calibri"/>
                <a:cs typeface="Calibri"/>
                <a:sym typeface="Calibri"/>
              </a:defRPr>
            </a:pPr>
            <a:r>
              <a:t>RÈGLES DU JEU</a:t>
            </a:r>
          </a:p>
        </p:txBody>
      </p:sp>
      <p:sp>
        <p:nvSpPr>
          <p:cNvPr id="152" name="Google Shape;152;p5"/>
          <p:cNvSpPr txBox="1"/>
          <p:nvPr/>
        </p:nvSpPr>
        <p:spPr>
          <a:xfrm>
            <a:off x="6022039" y="931072"/>
            <a:ext cx="6022500" cy="5448900"/>
          </a:xfrm>
          <a:prstGeom prst="rect">
            <a:avLst/>
          </a:prstGeom>
          <a:noFill/>
          <a:ln>
            <a:noFill/>
          </a:ln>
        </p:spPr>
        <p:txBody>
          <a:bodyPr spcFirstLastPara="1" wrap="square" lIns="91425" tIns="45700" rIns="91425" bIns="45700" anchor="t" anchorCtr="0">
            <a:spAutoFit/>
          </a:bodyPr>
          <a:lstStyle/>
          <a:p>
            <a:pPr marL="342900" marR="0" lvl="0" indent="-336550" algn="just" rtl="0">
              <a:spcBef>
                <a:spcPct val="0"/>
              </a:spcBef>
              <a:spcAft>
                <a:spcPct val="0"/>
              </a:spcAft>
              <a:buClr>
                <a:srgbClr val="00B050"/>
              </a:buClr>
              <a:buSzPts val="1500"/>
              <a:buFont typeface="Calibri"/>
              <a:buAutoNum type="arabicPeriod"/>
              <a:defRPr sz="1500" b="1">
                <a:solidFill>
                  <a:srgbClr val="00B050"/>
                </a:solidFill>
              </a:defRPr>
            </a:pPr>
            <a:r>
              <a:rPr>
                <a:latin typeface="Arial"/>
                <a:ea typeface="Arial"/>
                <a:cs typeface="Arial"/>
                <a:sym typeface="Arial"/>
              </a:rPr>
              <a:t>Il y a une roue tournante avec les 4 couleurs et les noms des groupes. Pour </a:t>
            </a:r>
            <a:r>
              <a:t>lancer</a:t>
            </a:r>
            <a:r>
              <a:rPr>
                <a:latin typeface="Arial"/>
                <a:ea typeface="Arial"/>
                <a:cs typeface="Arial"/>
                <a:sym typeface="Arial"/>
              </a:rPr>
              <a:t> le </a:t>
            </a:r>
            <a:r>
              <a:t>spineur</a:t>
            </a:r>
            <a:r>
              <a:rPr>
                <a:latin typeface="Arial"/>
                <a:ea typeface="Arial"/>
                <a:cs typeface="Arial"/>
                <a:sym typeface="Arial"/>
              </a:rPr>
              <a:t>, cliquez sur le bouton de rotation au centre et la flèche tourne rapidement. Cliquez </a:t>
            </a:r>
            <a:r>
              <a:t>de nouveau</a:t>
            </a:r>
            <a:r>
              <a:rPr>
                <a:latin typeface="Arial"/>
                <a:ea typeface="Arial"/>
                <a:cs typeface="Arial"/>
                <a:sym typeface="Arial"/>
              </a:rPr>
              <a:t> et la flèche s’arrêtera. Le professeur commence à faire tourner la roue. Après cela, chaque participant, répondant à une question, tourne la roue.</a:t>
            </a:r>
            <a:endParaRPr sz="1300"/>
          </a:p>
          <a:p>
            <a:pPr marL="342900" marR="0" lvl="0" indent="-241300" algn="l" rtl="0">
              <a:spcBef>
                <a:spcPct val="0"/>
              </a:spcBef>
              <a:spcAft>
                <a:spcPct val="0"/>
              </a:spcAft>
              <a:buClr>
                <a:schemeClr val="dk1"/>
              </a:buClr>
              <a:buSzPts val="1600"/>
              <a:buFont typeface="Calibri"/>
              <a:buNone/>
            </a:pPr>
            <a:endParaRPr sz="1500" b="0" i="0" u="none" strike="noStrike" cap="none">
              <a:solidFill>
                <a:schemeClr val="dk1"/>
              </a:solidFill>
              <a:latin typeface="Arial"/>
              <a:ea typeface="Arial"/>
              <a:cs typeface="Arial"/>
              <a:sym typeface="Arial"/>
            </a:endParaRPr>
          </a:p>
          <a:p>
            <a:pPr marL="342900" marR="0" lvl="0" indent="-336550" algn="just" rtl="0">
              <a:spcBef>
                <a:spcPct val="0"/>
              </a:spcBef>
              <a:spcAft>
                <a:spcPct val="0"/>
              </a:spcAft>
              <a:buClr>
                <a:srgbClr val="FF0000"/>
              </a:buClr>
              <a:buSzPts val="1500"/>
              <a:buFont typeface="Calibri"/>
              <a:buAutoNum type="arabicPeriod"/>
              <a:defRPr sz="1500" b="1">
                <a:solidFill>
                  <a:srgbClr val="FF0000"/>
                </a:solidFill>
                <a:latin typeface="Arial"/>
                <a:ea typeface="Arial"/>
                <a:cs typeface="Arial"/>
                <a:sym typeface="Arial"/>
              </a:defRPr>
            </a:pPr>
            <a:r>
              <a:t>Il y a 20 cercles avec un numéro et un nom de groupe. Les cercles sont divisés en quatre catégories représentées par quatre couleurs (vert, jaune, bleu et rouge). Cliquer sur l’un des cercles vous amènera à la diapositive liée avec une question, une tâche ou un défi à faire. </a:t>
            </a:r>
            <a:endParaRPr sz="1500" b="1" i="0" u="none" strike="noStrike" cap="none">
              <a:solidFill>
                <a:srgbClr val="FF0000"/>
              </a:solidFill>
              <a:latin typeface="Arial"/>
              <a:ea typeface="Arial"/>
              <a:cs typeface="Arial"/>
              <a:sym typeface="Arial"/>
            </a:endParaRPr>
          </a:p>
          <a:p>
            <a:pPr marL="0" marR="0" lvl="0" indent="0" algn="just" rtl="0">
              <a:spcBef>
                <a:spcPct val="0"/>
              </a:spcBef>
              <a:spcAft>
                <a:spcPct val="0"/>
              </a:spcAft>
              <a:buNone/>
              <a:defRPr sz="1100" b="1"/>
            </a:pPr>
            <a:r>
              <a:rPr>
                <a:solidFill>
                  <a:schemeClr val="dk1"/>
                </a:solidFill>
                <a:latin typeface="Arial"/>
                <a:ea typeface="Arial"/>
                <a:cs typeface="Arial"/>
                <a:sym typeface="Arial"/>
              </a:rPr>
              <a:t>(Ex. Le </a:t>
            </a:r>
            <a:r>
              <a:rPr>
                <a:solidFill>
                  <a:schemeClr val="dk1"/>
                </a:solidFill>
              </a:rPr>
              <a:t>spineur</a:t>
            </a:r>
            <a:r>
              <a:rPr>
                <a:solidFill>
                  <a:schemeClr val="dk1"/>
                </a:solidFill>
                <a:latin typeface="Arial"/>
                <a:ea typeface="Arial"/>
                <a:cs typeface="Arial"/>
                <a:sym typeface="Arial"/>
              </a:rPr>
              <a:t> s’arrête sur le </a:t>
            </a:r>
            <a:r>
              <a:rPr>
                <a:solidFill>
                  <a:srgbClr val="C00000"/>
                </a:solidFill>
                <a:latin typeface="Arial"/>
                <a:ea typeface="Arial"/>
                <a:cs typeface="Arial"/>
                <a:sym typeface="Arial"/>
              </a:rPr>
              <a:t>rouge </a:t>
            </a:r>
            <a:r>
              <a:rPr>
                <a:solidFill>
                  <a:schemeClr val="dk1"/>
                </a:solidFill>
                <a:latin typeface="Arial"/>
                <a:ea typeface="Arial"/>
                <a:cs typeface="Arial"/>
                <a:sym typeface="Arial"/>
              </a:rPr>
              <a:t>- ART. Un membre avec une bande </a:t>
            </a:r>
            <a:r>
              <a:rPr>
                <a:solidFill>
                  <a:srgbClr val="C00000"/>
                </a:solidFill>
                <a:latin typeface="Arial"/>
                <a:ea typeface="Arial"/>
                <a:cs typeface="Arial"/>
                <a:sym typeface="Arial"/>
              </a:rPr>
              <a:t>rouge</a:t>
            </a:r>
            <a:r>
              <a:rPr>
                <a:solidFill>
                  <a:schemeClr val="dk1"/>
                </a:solidFill>
                <a:latin typeface="Arial"/>
                <a:ea typeface="Arial"/>
                <a:cs typeface="Arial"/>
                <a:sym typeface="Arial"/>
              </a:rPr>
              <a:t> du groupe ART répondra à la question liée à exactement la même couleur de cercle et le même nom).</a:t>
            </a:r>
            <a:endParaRPr sz="1300"/>
          </a:p>
          <a:p>
            <a:pPr marL="342900" marR="0" lvl="0" indent="-241300" algn="l" rtl="0">
              <a:spcBef>
                <a:spcPct val="0"/>
              </a:spcBef>
              <a:spcAft>
                <a:spcPct val="0"/>
              </a:spcAft>
              <a:buClr>
                <a:schemeClr val="dk1"/>
              </a:buClr>
              <a:buSzPts val="1600"/>
              <a:buFont typeface="Calibri"/>
              <a:buNone/>
            </a:pPr>
            <a:endParaRPr sz="1500" b="0" i="0" u="none" strike="noStrike" cap="none">
              <a:solidFill>
                <a:schemeClr val="dk1"/>
              </a:solidFill>
              <a:latin typeface="Arial"/>
              <a:ea typeface="Arial"/>
              <a:cs typeface="Arial"/>
              <a:sym typeface="Arial"/>
            </a:endParaRPr>
          </a:p>
          <a:p>
            <a:pPr marL="342900" marR="0" lvl="0" indent="-336550" algn="just" rtl="0">
              <a:spcBef>
                <a:spcPct val="0"/>
              </a:spcBef>
              <a:spcAft>
                <a:spcPct val="0"/>
              </a:spcAft>
              <a:buClr>
                <a:srgbClr val="0070C0"/>
              </a:buClr>
              <a:buSzPts val="1500"/>
              <a:buFont typeface="Calibri"/>
              <a:buAutoNum type="arabicPeriod"/>
              <a:defRPr sz="1500" b="1">
                <a:solidFill>
                  <a:srgbClr val="0070C0"/>
                </a:solidFill>
                <a:latin typeface="Arial"/>
                <a:ea typeface="Arial"/>
                <a:cs typeface="Arial"/>
                <a:sym typeface="Arial"/>
              </a:defRPr>
            </a:pPr>
            <a:r>
              <a:t>La réponse correcte et complète d’une question apportera au groupe 3 points — maximum 12 points par groupe. Pour répondre à une question, chaque participant aura au maximum 3 min de temps. </a:t>
            </a:r>
            <a:endParaRPr sz="1500" b="1" i="0" u="none" strike="noStrike" cap="none">
              <a:solidFill>
                <a:srgbClr val="0070C0"/>
              </a:solidFill>
              <a:latin typeface="Arial"/>
              <a:ea typeface="Arial"/>
              <a:cs typeface="Arial"/>
              <a:sym typeface="Arial"/>
            </a:endParaRPr>
          </a:p>
          <a:p>
            <a:pPr marL="342900" marR="0" lvl="0" indent="-241300" algn="just" rtl="0">
              <a:spcBef>
                <a:spcPct val="0"/>
              </a:spcBef>
              <a:spcAft>
                <a:spcPct val="0"/>
              </a:spcAft>
              <a:buClr>
                <a:schemeClr val="dk1"/>
              </a:buClr>
              <a:buSzPts val="1600"/>
              <a:buFont typeface="Calibri"/>
              <a:buNone/>
            </a:pPr>
            <a:endParaRPr sz="1500" b="0" i="0" u="none" strike="noStrike" cap="none">
              <a:solidFill>
                <a:schemeClr val="dk1"/>
              </a:solidFill>
              <a:latin typeface="Arial"/>
              <a:ea typeface="Arial"/>
              <a:cs typeface="Arial"/>
              <a:sym typeface="Arial"/>
            </a:endParaRPr>
          </a:p>
          <a:p>
            <a:pPr marL="342900" marR="0" lvl="0" indent="-336550" algn="just" rtl="0">
              <a:spcBef>
                <a:spcPct val="0"/>
              </a:spcBef>
              <a:spcAft>
                <a:spcPct val="0"/>
              </a:spcAft>
              <a:buClr>
                <a:srgbClr val="F8BB0B"/>
              </a:buClr>
              <a:buSzPts val="1500"/>
              <a:buFont typeface="Calibri"/>
              <a:buAutoNum type="arabicPeriod"/>
              <a:defRPr sz="1500" b="1">
                <a:solidFill>
                  <a:srgbClr val="F8BB0B"/>
                </a:solidFill>
                <a:latin typeface="Arial"/>
                <a:ea typeface="Arial"/>
                <a:cs typeface="Arial"/>
                <a:sym typeface="Arial"/>
              </a:defRPr>
            </a:pPr>
            <a:r>
              <a:t>Le groupe auquel tous les participants répond correctement et termine d’abord toutes les questions du groupe de couleurs sera récompensé.</a:t>
            </a:r>
            <a:endParaRPr sz="1500" b="1" i="0" u="none" strike="noStrike" cap="none">
              <a:solidFill>
                <a:srgbClr val="F8BB0B"/>
              </a:solidFill>
              <a:latin typeface="Arial"/>
              <a:ea typeface="Arial"/>
              <a:cs typeface="Arial"/>
              <a:sym typeface="Aria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mph" presetSubtype="0" fill="hold" nodeType="clickEffect">
                                  <p:stCondLst>
                                    <p:cond delay="0"/>
                                  </p:stCondLst>
                                  <p:childTnLst>
                                    <p:animRot by="-21600000">
                                      <p:cBhvr>
                                        <p:cTn id="6" dur="250" fill="hold"/>
                                        <p:tgtEl>
                                          <p:spTgt spid="147"/>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46"/>
                                        </p:tgtEl>
                                        <p:attrNameLst>
                                          <p:attrName>style.visibility</p:attrName>
                                        </p:attrNameLst>
                                      </p:cBhvr>
                                      <p:to>
                                        <p:strVal val="visible"/>
                                      </p:to>
                                    </p:set>
                                    <p:animEffect transition="in" filter="fade">
                                      <p:cBhvr>
                                        <p:cTn id="9" dur="250"/>
                                        <p:tgtEl>
                                          <p:spTgt spid="146"/>
                                        </p:tgtEl>
                                      </p:cBhvr>
                                    </p:animEffect>
                                  </p:childTnLst>
                                </p:cTn>
                              </p:par>
                              <p:par>
                                <p:cTn id="10" presetID="10" presetClass="exit" presetSubtype="0" fill="hold" nodeType="withEffect">
                                  <p:stCondLst>
                                    <p:cond delay="0"/>
                                  </p:stCondLst>
                                  <p:childTnLst>
                                    <p:animEffect transition="out" filter="fade">
                                      <p:cBhvr>
                                        <p:cTn id="11" dur="250"/>
                                        <p:tgtEl>
                                          <p:spTgt spid="146"/>
                                        </p:tgtEl>
                                      </p:cBhvr>
                                    </p:animEffect>
                                    <p:set>
                                      <p:cBhvr>
                                        <p:cTn id="12" dur="1" fill="hold">
                                          <p:stCondLst>
                                            <p:cond delay="25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56"/>
        <p:cNvGrpSpPr/>
        <p:nvPr/>
      </p:nvGrpSpPr>
      <p:grpSpPr>
        <a:xfrm>
          <a:off x="0" y="0"/>
          <a:ext cx="0" cy="0"/>
        </a:xfrm>
      </p:grpSpPr>
      <p:pic>
        <p:nvPicPr>
          <p:cNvPr id="157" name="Google Shape;157;p6"/>
          <p:cNvPicPr preferRelativeResize="0"/>
          <p:nvPr/>
        </p:nvPicPr>
        <p:blipFill>
          <a:blip r:embed="rId3">
            <a:alphaModFix/>
          </a:blip>
          <a:stretch>
            <a:fillRect/>
          </a:stretch>
        </p:blipFill>
        <p:spPr>
          <a:xfrm rot="-153584">
            <a:off x="263991" y="556939"/>
            <a:ext cx="5765800" cy="5765800"/>
          </a:xfrm>
          <a:prstGeom prst="rect">
            <a:avLst/>
          </a:prstGeom>
          <a:noFill/>
          <a:ln>
            <a:noFill/>
          </a:ln>
        </p:spPr>
      </p:pic>
      <p:sp>
        <p:nvSpPr>
          <p:cNvPr id="158" name="Google Shape;158;p6"/>
          <p:cNvSpPr/>
          <p:nvPr/>
        </p:nvSpPr>
        <p:spPr>
          <a:xfrm>
            <a:off x="2248730" y="2529000"/>
            <a:ext cx="1800000" cy="1800000"/>
          </a:xfrm>
          <a:prstGeom prst="ellipse">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59" name="Google Shape;159;p6">
            <a:hlinkClick r:id="rId4" action="ppaction://hlinksldjump"/>
          </p:cNvPr>
          <p:cNvSpPr/>
          <p:nvPr/>
        </p:nvSpPr>
        <p:spPr>
          <a:xfrm>
            <a:off x="6348499" y="4158608"/>
            <a:ext cx="1080000" cy="1080000"/>
          </a:xfrm>
          <a:prstGeom prst="ellipse">
            <a:avLst/>
          </a:prstGeom>
          <a:solidFill>
            <a:srgbClr val="00B05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4</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ART</a:t>
            </a:r>
          </a:p>
        </p:txBody>
      </p:sp>
      <p:sp>
        <p:nvSpPr>
          <p:cNvPr id="160" name="Google Shape;160;p6">
            <a:hlinkClick r:id="rId5" action="ppaction://hlinksldjump"/>
          </p:cNvPr>
          <p:cNvSpPr/>
          <p:nvPr/>
        </p:nvSpPr>
        <p:spPr>
          <a:xfrm>
            <a:off x="6348499" y="2814301"/>
            <a:ext cx="1080000" cy="1080000"/>
          </a:xfrm>
          <a:prstGeom prst="ellipse">
            <a:avLst/>
          </a:prstGeom>
          <a:solidFill>
            <a:srgbClr val="00B05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3</a:t>
            </a:r>
          </a:p>
          <a:p>
            <a:pPr marL="0" marR="0" lvl="0" indent="0" algn="ctr" rtl="0">
              <a:lnSpc>
                <a:spcPct val="100000"/>
              </a:lnSpc>
              <a:spcBef>
                <a:spcPct val="0"/>
              </a:spcBef>
              <a:spcAft>
                <a:spcPct val="0"/>
              </a:spcAft>
              <a:buClr>
                <a:srgbClr val="000000"/>
              </a:buClr>
              <a:buSzPts val="1200"/>
              <a:buFont typeface="Arial Black"/>
              <a:buNone/>
              <a:defRPr sz="1200">
                <a:solidFill>
                  <a:srgbClr val="000000"/>
                </a:solidFill>
                <a:latin typeface="Arial Black"/>
                <a:ea typeface="Arial Black"/>
                <a:cs typeface="Arial Black"/>
                <a:sym typeface="Arial Black"/>
              </a:defRPr>
            </a:pPr>
            <a:r>
              <a:t>TECH</a:t>
            </a:r>
          </a:p>
        </p:txBody>
      </p:sp>
      <p:sp>
        <p:nvSpPr>
          <p:cNvPr id="161" name="Google Shape;161;p6">
            <a:hlinkClick r:id="rId6" action="ppaction://hlinksldjump"/>
          </p:cNvPr>
          <p:cNvSpPr/>
          <p:nvPr/>
        </p:nvSpPr>
        <p:spPr>
          <a:xfrm>
            <a:off x="6360696" y="1460154"/>
            <a:ext cx="1080000" cy="1080000"/>
          </a:xfrm>
          <a:prstGeom prst="ellipse">
            <a:avLst/>
          </a:prstGeom>
          <a:solidFill>
            <a:srgbClr val="00B05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2</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MATHÉMATIQUES</a:t>
            </a:r>
          </a:p>
        </p:txBody>
      </p:sp>
      <p:sp>
        <p:nvSpPr>
          <p:cNvPr id="162" name="Google Shape;162;p6">
            <a:hlinkClick r:id="rId7" action="ppaction://hlinksldjump"/>
          </p:cNvPr>
          <p:cNvSpPr/>
          <p:nvPr/>
        </p:nvSpPr>
        <p:spPr>
          <a:xfrm>
            <a:off x="6386121" y="162332"/>
            <a:ext cx="1080000" cy="1080000"/>
          </a:xfrm>
          <a:prstGeom prst="ellipse">
            <a:avLst/>
          </a:prstGeom>
          <a:solidFill>
            <a:srgbClr val="00B05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1</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ENGIN</a:t>
            </a:r>
          </a:p>
        </p:txBody>
      </p:sp>
      <p:sp>
        <p:nvSpPr>
          <p:cNvPr id="163" name="Google Shape;163;p6">
            <a:hlinkClick r:id="rId8" action="ppaction://hlinksldjump"/>
          </p:cNvPr>
          <p:cNvSpPr/>
          <p:nvPr/>
        </p:nvSpPr>
        <p:spPr>
          <a:xfrm>
            <a:off x="7819105" y="4114528"/>
            <a:ext cx="1080000" cy="1080000"/>
          </a:xfrm>
          <a:prstGeom prst="ellipse">
            <a:avLst/>
          </a:prstGeom>
          <a:solidFill>
            <a:srgbClr val="FFC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4</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MATHÉMATIQUES</a:t>
            </a:r>
          </a:p>
        </p:txBody>
      </p:sp>
      <p:sp>
        <p:nvSpPr>
          <p:cNvPr id="164" name="Google Shape;164;p6">
            <a:hlinkClick r:id="rId9" action="ppaction://hlinksldjump"/>
          </p:cNvPr>
          <p:cNvSpPr/>
          <p:nvPr/>
        </p:nvSpPr>
        <p:spPr>
          <a:xfrm>
            <a:off x="7812750" y="2799000"/>
            <a:ext cx="1080000" cy="1080000"/>
          </a:xfrm>
          <a:prstGeom prst="ellipse">
            <a:avLst/>
          </a:prstGeom>
          <a:solidFill>
            <a:srgbClr val="FFC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3</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ART</a:t>
            </a:r>
          </a:p>
        </p:txBody>
      </p:sp>
      <p:sp>
        <p:nvSpPr>
          <p:cNvPr id="165" name="Google Shape;165;p6">
            <a:hlinkClick r:id="rId10" action="ppaction://hlinksldjump"/>
          </p:cNvPr>
          <p:cNvSpPr/>
          <p:nvPr/>
        </p:nvSpPr>
        <p:spPr>
          <a:xfrm>
            <a:off x="7819105" y="1444259"/>
            <a:ext cx="1080000" cy="1080000"/>
          </a:xfrm>
          <a:prstGeom prst="ellipse">
            <a:avLst/>
          </a:prstGeom>
          <a:solidFill>
            <a:srgbClr val="FFC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2</a:t>
            </a:r>
          </a:p>
          <a:p>
            <a:pPr marL="0" marR="0" lvl="0" indent="0" algn="ctr" rtl="0">
              <a:lnSpc>
                <a:spcPct val="100000"/>
              </a:lnSpc>
              <a:spcBef>
                <a:spcPct val="0"/>
              </a:spcBef>
              <a:spcAft>
                <a:spcPct val="0"/>
              </a:spcAft>
              <a:buClr>
                <a:srgbClr val="000000"/>
              </a:buClr>
              <a:buSzPts val="1200"/>
              <a:buFont typeface="Arial Black"/>
              <a:buNone/>
              <a:defRPr sz="1200">
                <a:solidFill>
                  <a:srgbClr val="000000"/>
                </a:solidFill>
                <a:latin typeface="Arial Black"/>
                <a:ea typeface="Arial Black"/>
                <a:cs typeface="Arial Black"/>
                <a:sym typeface="Arial Black"/>
              </a:defRPr>
            </a:pPr>
            <a:r>
              <a:t>SCIENCE</a:t>
            </a:r>
          </a:p>
        </p:txBody>
      </p:sp>
      <p:sp>
        <p:nvSpPr>
          <p:cNvPr id="166" name="Google Shape;166;p6">
            <a:hlinkClick r:id="rId11" action="ppaction://hlinksldjump"/>
          </p:cNvPr>
          <p:cNvSpPr/>
          <p:nvPr/>
        </p:nvSpPr>
        <p:spPr>
          <a:xfrm>
            <a:off x="7840627" y="162332"/>
            <a:ext cx="1080000" cy="1080000"/>
          </a:xfrm>
          <a:prstGeom prst="ellipse">
            <a:avLst/>
          </a:prstGeom>
          <a:solidFill>
            <a:srgbClr val="FFC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1</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TECH</a:t>
            </a:r>
          </a:p>
        </p:txBody>
      </p:sp>
      <p:sp>
        <p:nvSpPr>
          <p:cNvPr id="167" name="Google Shape;167;p6">
            <a:hlinkClick r:id="rId12" action="ppaction://hlinksldjump"/>
          </p:cNvPr>
          <p:cNvSpPr/>
          <p:nvPr/>
        </p:nvSpPr>
        <p:spPr>
          <a:xfrm>
            <a:off x="9277001" y="4127068"/>
            <a:ext cx="1080000" cy="1080000"/>
          </a:xfrm>
          <a:prstGeom prst="ellipse">
            <a:avLst/>
          </a:prstGeom>
          <a:solidFill>
            <a:srgbClr val="0070C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4</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TECH</a:t>
            </a:r>
          </a:p>
        </p:txBody>
      </p:sp>
      <p:sp>
        <p:nvSpPr>
          <p:cNvPr id="168" name="Google Shape;168;p6">
            <a:hlinkClick r:id="rId13" action="ppaction://hlinksldjump"/>
          </p:cNvPr>
          <p:cNvSpPr/>
          <p:nvPr/>
        </p:nvSpPr>
        <p:spPr>
          <a:xfrm>
            <a:off x="9277001" y="2799000"/>
            <a:ext cx="1080000" cy="1080000"/>
          </a:xfrm>
          <a:prstGeom prst="ellipse">
            <a:avLst/>
          </a:prstGeom>
          <a:solidFill>
            <a:srgbClr val="0070C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3</a:t>
            </a:r>
          </a:p>
          <a:p>
            <a:pPr marL="0" marR="0" lvl="0" indent="0" algn="ctr" rtl="0">
              <a:lnSpc>
                <a:spcPct val="100000"/>
              </a:lnSpc>
              <a:spcBef>
                <a:spcPct val="0"/>
              </a:spcBef>
              <a:spcAft>
                <a:spcPct val="0"/>
              </a:spcAft>
              <a:buClr>
                <a:srgbClr val="000000"/>
              </a:buClr>
              <a:buSzPts val="1200"/>
              <a:buFont typeface="Arial Black"/>
              <a:buNone/>
              <a:defRPr sz="1200">
                <a:solidFill>
                  <a:srgbClr val="000000"/>
                </a:solidFill>
                <a:latin typeface="Arial Black"/>
                <a:ea typeface="Arial Black"/>
                <a:cs typeface="Arial Black"/>
                <a:sym typeface="Arial Black"/>
              </a:defRPr>
            </a:pPr>
            <a:r>
              <a:t>SCIENCE</a:t>
            </a:r>
          </a:p>
        </p:txBody>
      </p:sp>
      <p:sp>
        <p:nvSpPr>
          <p:cNvPr id="169" name="Google Shape;169;p6">
            <a:hlinkClick r:id="rId14" action="ppaction://hlinksldjump"/>
          </p:cNvPr>
          <p:cNvSpPr/>
          <p:nvPr/>
        </p:nvSpPr>
        <p:spPr>
          <a:xfrm>
            <a:off x="9255435" y="1476120"/>
            <a:ext cx="1080000" cy="1080000"/>
          </a:xfrm>
          <a:prstGeom prst="ellipse">
            <a:avLst/>
          </a:prstGeom>
          <a:solidFill>
            <a:srgbClr val="0070C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2</a:t>
            </a:r>
            <a:endParaRPr sz="3600" b="0" i="0" u="none" strike="noStrike" cap="none">
              <a:solidFill>
                <a:schemeClr val="dk1"/>
              </a:solidFill>
              <a:latin typeface="Arial Black"/>
              <a:ea typeface="Arial Black"/>
              <a:cs typeface="Arial Black"/>
              <a:sym typeface="Arial Black"/>
            </a:endParaRPr>
          </a:p>
          <a:p>
            <a:pPr marL="0" marR="0" lvl="0" indent="0" algn="ctr" rtl="0">
              <a:lnSpc>
                <a:spcPct val="100000"/>
              </a:lnSpc>
              <a:spcBef>
                <a:spcPct val="0"/>
              </a:spcBef>
              <a:spcAft>
                <a:spcPct val="0"/>
              </a:spcAft>
              <a:buClr>
                <a:srgbClr val="000000"/>
              </a:buClr>
              <a:buSzPts val="1200"/>
              <a:buFont typeface="Arial Black"/>
              <a:buNone/>
              <a:defRPr sz="1200">
                <a:solidFill>
                  <a:srgbClr val="000000"/>
                </a:solidFill>
                <a:latin typeface="Arial Black"/>
                <a:ea typeface="Arial Black"/>
                <a:cs typeface="Arial Black"/>
                <a:sym typeface="Arial Black"/>
              </a:defRPr>
            </a:pPr>
            <a:r>
              <a:t>ENGIN</a:t>
            </a:r>
            <a:endParaRPr sz="1200" b="0" i="0" u="none" strike="noStrike" cap="none">
              <a:solidFill>
                <a:srgbClr val="000000"/>
              </a:solidFill>
              <a:latin typeface="Arial Black"/>
              <a:ea typeface="Arial Black"/>
              <a:cs typeface="Arial Black"/>
              <a:sym typeface="Arial Black"/>
            </a:endParaRPr>
          </a:p>
        </p:txBody>
      </p:sp>
      <p:sp>
        <p:nvSpPr>
          <p:cNvPr id="170" name="Google Shape;170;p6">
            <a:hlinkClick r:id="rId15" action="ppaction://hlinksldjump"/>
          </p:cNvPr>
          <p:cNvSpPr/>
          <p:nvPr/>
        </p:nvSpPr>
        <p:spPr>
          <a:xfrm>
            <a:off x="9287311" y="207562"/>
            <a:ext cx="1080000" cy="1080000"/>
          </a:xfrm>
          <a:prstGeom prst="ellipse">
            <a:avLst/>
          </a:prstGeom>
          <a:solidFill>
            <a:srgbClr val="0070C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1</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MATHÉMATIQUES</a:t>
            </a:r>
          </a:p>
        </p:txBody>
      </p:sp>
      <p:sp>
        <p:nvSpPr>
          <p:cNvPr id="171" name="Google Shape;171;p6">
            <a:hlinkClick r:id="rId16" action="ppaction://hlinksldjump"/>
          </p:cNvPr>
          <p:cNvSpPr/>
          <p:nvPr/>
        </p:nvSpPr>
        <p:spPr>
          <a:xfrm>
            <a:off x="10741817" y="4161490"/>
            <a:ext cx="1080000" cy="1080000"/>
          </a:xfrm>
          <a:prstGeom prst="ellipse">
            <a:avLst/>
          </a:prstGeom>
          <a:solidFill>
            <a:srgbClr val="FF00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4</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ENGIN</a:t>
            </a:r>
          </a:p>
        </p:txBody>
      </p:sp>
      <p:sp>
        <p:nvSpPr>
          <p:cNvPr id="172" name="Google Shape;172;p6">
            <a:hlinkClick r:id="rId17" action="ppaction://hlinksldjump"/>
          </p:cNvPr>
          <p:cNvSpPr/>
          <p:nvPr/>
        </p:nvSpPr>
        <p:spPr>
          <a:xfrm>
            <a:off x="10709362" y="2814301"/>
            <a:ext cx="1080000" cy="1080000"/>
          </a:xfrm>
          <a:prstGeom prst="ellipse">
            <a:avLst/>
          </a:prstGeom>
          <a:solidFill>
            <a:srgbClr val="FF00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3</a:t>
            </a:r>
            <a:endParaRPr sz="4000" b="0" i="0" u="none" strike="noStrike" cap="none">
              <a:solidFill>
                <a:schemeClr val="dk1"/>
              </a:solidFill>
              <a:latin typeface="Arial Black"/>
              <a:ea typeface="Arial Black"/>
              <a:cs typeface="Arial Black"/>
              <a:sym typeface="Arial Black"/>
            </a:endParaRP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MATHÉMATIQUES</a:t>
            </a:r>
          </a:p>
        </p:txBody>
      </p:sp>
      <p:sp>
        <p:nvSpPr>
          <p:cNvPr id="173" name="Google Shape;173;p6">
            <a:hlinkClick r:id="rId18" action="ppaction://hlinksldjump"/>
          </p:cNvPr>
          <p:cNvSpPr/>
          <p:nvPr/>
        </p:nvSpPr>
        <p:spPr>
          <a:xfrm>
            <a:off x="10713844" y="1454572"/>
            <a:ext cx="1080000" cy="1080000"/>
          </a:xfrm>
          <a:prstGeom prst="ellipse">
            <a:avLst/>
          </a:prstGeom>
          <a:solidFill>
            <a:srgbClr val="FF00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2</a:t>
            </a:r>
            <a:endParaRPr sz="1200" b="0" i="0" u="none" strike="noStrike" cap="none">
              <a:solidFill>
                <a:srgbClr val="000000"/>
              </a:solidFill>
              <a:latin typeface="Arial Black"/>
              <a:ea typeface="Arial Black"/>
              <a:cs typeface="Arial Black"/>
              <a:sym typeface="Arial Black"/>
            </a:endParaRPr>
          </a:p>
          <a:p>
            <a:pPr marL="0" marR="0" lvl="0" indent="0" algn="ctr" rtl="0">
              <a:spcBef>
                <a:spcPct val="0"/>
              </a:spcBef>
              <a:spcAft>
                <a:spcPct val="0"/>
              </a:spcAft>
              <a:buNone/>
              <a:defRPr sz="1200">
                <a:solidFill>
                  <a:srgbClr val="000000"/>
                </a:solidFill>
                <a:latin typeface="Arial Black"/>
                <a:ea typeface="Arial Black"/>
                <a:cs typeface="Arial Black"/>
                <a:sym typeface="Arial Black"/>
              </a:defRPr>
            </a:pPr>
            <a:r>
              <a:t>TECH</a:t>
            </a:r>
            <a:endParaRPr sz="4000" b="0" i="0" u="none" strike="noStrike" cap="none">
              <a:solidFill>
                <a:schemeClr val="dk1"/>
              </a:solidFill>
              <a:latin typeface="Arial Black"/>
              <a:ea typeface="Arial Black"/>
              <a:cs typeface="Arial Black"/>
              <a:sym typeface="Arial Black"/>
            </a:endParaRPr>
          </a:p>
        </p:txBody>
      </p:sp>
      <p:sp>
        <p:nvSpPr>
          <p:cNvPr id="174" name="Google Shape;174;p6">
            <a:hlinkClick r:id="rId19" action="ppaction://hlinksldjump"/>
          </p:cNvPr>
          <p:cNvSpPr/>
          <p:nvPr/>
        </p:nvSpPr>
        <p:spPr>
          <a:xfrm>
            <a:off x="10741817" y="207562"/>
            <a:ext cx="1080000" cy="1080000"/>
          </a:xfrm>
          <a:prstGeom prst="ellipse">
            <a:avLst/>
          </a:prstGeom>
          <a:solidFill>
            <a:srgbClr val="FF0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1</a:t>
            </a:r>
            <a:endParaRPr sz="3600" b="0" i="0" u="none" strike="noStrike" cap="none">
              <a:solidFill>
                <a:schemeClr val="dk1"/>
              </a:solidFill>
              <a:latin typeface="Arial Black"/>
              <a:ea typeface="Arial Black"/>
              <a:cs typeface="Arial Black"/>
              <a:sym typeface="Arial Black"/>
            </a:endParaRP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ART</a:t>
            </a:r>
          </a:p>
        </p:txBody>
      </p:sp>
      <p:grpSp>
        <p:nvGrpSpPr>
          <p:cNvPr id="175" name="Google Shape;175;p6"/>
          <p:cNvGrpSpPr/>
          <p:nvPr/>
        </p:nvGrpSpPr>
        <p:grpSpPr>
          <a:xfrm>
            <a:off x="2980521" y="1377950"/>
            <a:ext cx="357055" cy="4113839"/>
            <a:chOff x="2980521" y="1377950"/>
            <a:chExt cx="357055" cy="4113839"/>
          </a:xfrm>
        </p:grpSpPr>
        <p:sp>
          <p:nvSpPr>
            <p:cNvPr id="176" name="Google Shape;176;p6"/>
            <p:cNvSpPr/>
            <p:nvPr/>
          </p:nvSpPr>
          <p:spPr>
            <a:xfrm>
              <a:off x="2980521" y="1377950"/>
              <a:ext cx="355600" cy="2051950"/>
            </a:xfrm>
            <a:custGeom>
              <a:rect l="l" t="t" r="r" b="b"/>
              <a:pathLst>
                <a:path w="355600" h="2051950" extrusionOk="0">
                  <a:moveTo>
                    <a:pt x="0" y="414269"/>
                  </a:moveTo>
                  <a:lnTo>
                    <a:pt x="167492" y="0"/>
                  </a:lnTo>
                  <a:lnTo>
                    <a:pt x="355600" y="414269"/>
                  </a:lnTo>
                  <a:lnTo>
                    <a:pt x="355600" y="2051950"/>
                  </a:lnTo>
                  <a:lnTo>
                    <a:pt x="0" y="2051950"/>
                  </a:lnTo>
                  <a:lnTo>
                    <a:pt x="0" y="414269"/>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77" name="Google Shape;177;p6"/>
            <p:cNvSpPr/>
            <p:nvPr/>
          </p:nvSpPr>
          <p:spPr>
            <a:xfrm rot="10800000" flipH="1">
              <a:off x="2981976" y="3439839"/>
              <a:ext cx="355600" cy="2051950"/>
            </a:xfrm>
            <a:custGeom>
              <a:rect l="l" t="t" r="r" b="b"/>
              <a:pathLst>
                <a:path w="355600" h="2051950" extrusionOk="0">
                  <a:moveTo>
                    <a:pt x="0" y="414269"/>
                  </a:moveTo>
                  <a:lnTo>
                    <a:pt x="167492" y="0"/>
                  </a:lnTo>
                  <a:lnTo>
                    <a:pt x="355600" y="414269"/>
                  </a:lnTo>
                  <a:lnTo>
                    <a:pt x="355600" y="2051950"/>
                  </a:lnTo>
                  <a:lnTo>
                    <a:pt x="0" y="2051950"/>
                  </a:lnTo>
                  <a:lnTo>
                    <a:pt x="0" y="414269"/>
                  </a:lnTo>
                  <a:close/>
                </a:path>
              </a:pathLst>
            </a:custGeom>
            <a:no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sp>
        <p:nvSpPr>
          <p:cNvPr id="178" name="Google Shape;178;p6"/>
          <p:cNvSpPr/>
          <p:nvPr/>
        </p:nvSpPr>
        <p:spPr>
          <a:xfrm>
            <a:off x="2518730" y="2799000"/>
            <a:ext cx="1260000" cy="1260000"/>
          </a:xfrm>
          <a:prstGeom prst="ellipse">
            <a:avLst/>
          </a:prstGeom>
          <a:solidFill>
            <a:schemeClr val="dk1"/>
          </a:solidFill>
          <a:ln>
            <a:noFill/>
          </a:ln>
        </p:spPr>
        <p:txBody>
          <a:bodyPr spcFirstLastPara="1" wrap="square" lIns="0" tIns="0" rIns="0" bIns="0" anchor="ctr" anchorCtr="0">
            <a:noAutofit/>
          </a:bodyPr>
          <a:lstStyle/>
          <a:p>
            <a:pPr marL="0" marR="0" lvl="0" indent="0" algn="ctr" rtl="0">
              <a:spcBef>
                <a:spcPct val="0"/>
              </a:spcBef>
              <a:spcAft>
                <a:spcPct val="0"/>
              </a:spcAft>
              <a:buNone/>
              <a:defRPr sz="2000">
                <a:solidFill>
                  <a:schemeClr val="lt1"/>
                </a:solidFill>
                <a:latin typeface="Arial Black"/>
                <a:ea typeface="Arial Black"/>
                <a:cs typeface="Arial Black"/>
                <a:sym typeface="Arial Black"/>
              </a:defRPr>
            </a:pPr>
            <a:r>
              <a:t>Tournez-vous!</a:t>
            </a:r>
          </a:p>
        </p:txBody>
      </p:sp>
      <p:sp>
        <p:nvSpPr>
          <p:cNvPr id="179" name="Google Shape;179;p6">
            <a:hlinkClick r:id="rId20" action="ppaction://hlinksldjump"/>
          </p:cNvPr>
          <p:cNvSpPr/>
          <p:nvPr/>
        </p:nvSpPr>
        <p:spPr>
          <a:xfrm>
            <a:off x="6348499" y="5485905"/>
            <a:ext cx="1080000" cy="1080000"/>
          </a:xfrm>
          <a:prstGeom prst="ellipse">
            <a:avLst/>
          </a:prstGeom>
          <a:solidFill>
            <a:srgbClr val="00B05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5</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SCIENCE</a:t>
            </a:r>
          </a:p>
        </p:txBody>
      </p:sp>
      <p:sp>
        <p:nvSpPr>
          <p:cNvPr id="180" name="Google Shape;180;p6">
            <a:hlinkClick r:id="rId21" action="ppaction://hlinksldjump"/>
          </p:cNvPr>
          <p:cNvSpPr/>
          <p:nvPr/>
        </p:nvSpPr>
        <p:spPr>
          <a:xfrm>
            <a:off x="7840627" y="5485905"/>
            <a:ext cx="1080000" cy="1080000"/>
          </a:xfrm>
          <a:prstGeom prst="ellipse">
            <a:avLst/>
          </a:prstGeom>
          <a:solidFill>
            <a:srgbClr val="FFC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5</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ENGIN</a:t>
            </a:r>
          </a:p>
        </p:txBody>
      </p:sp>
      <p:sp>
        <p:nvSpPr>
          <p:cNvPr id="181" name="Google Shape;181;p6">
            <a:hlinkClick r:id="rId22" action="ppaction://hlinksldjump"/>
          </p:cNvPr>
          <p:cNvSpPr/>
          <p:nvPr/>
        </p:nvSpPr>
        <p:spPr>
          <a:xfrm>
            <a:off x="9331494" y="5485905"/>
            <a:ext cx="1080000" cy="1080000"/>
          </a:xfrm>
          <a:prstGeom prst="ellipse">
            <a:avLst/>
          </a:prstGeom>
          <a:solidFill>
            <a:srgbClr val="0070C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5</a:t>
            </a: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ART</a:t>
            </a:r>
          </a:p>
        </p:txBody>
      </p:sp>
      <p:sp>
        <p:nvSpPr>
          <p:cNvPr id="182" name="Google Shape;182;p6">
            <a:hlinkClick r:id="rId23" action="ppaction://hlinksldjump"/>
          </p:cNvPr>
          <p:cNvSpPr/>
          <p:nvPr/>
        </p:nvSpPr>
        <p:spPr>
          <a:xfrm>
            <a:off x="10709362" y="5485905"/>
            <a:ext cx="1080000" cy="1080000"/>
          </a:xfrm>
          <a:prstGeom prst="ellipse">
            <a:avLst/>
          </a:prstGeom>
          <a:solidFill>
            <a:srgbClr val="FF0000"/>
          </a:solidFill>
          <a:ln w="57150" cap="flat" cmpd="sng">
            <a:solidFill>
              <a:schemeClr val="dk1"/>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spcBef>
                <a:spcPct val="0"/>
              </a:spcBef>
              <a:spcAft>
                <a:spcPct val="0"/>
              </a:spcAft>
              <a:buNone/>
              <a:defRPr sz="2800">
                <a:solidFill>
                  <a:schemeClr val="dk1"/>
                </a:solidFill>
                <a:latin typeface="Arial Black"/>
                <a:ea typeface="Arial Black"/>
                <a:cs typeface="Arial Black"/>
                <a:sym typeface="Arial Black"/>
              </a:defRPr>
            </a:pPr>
            <a:r>
              <a:t>5</a:t>
            </a:r>
            <a:endParaRPr sz="3600" b="0" i="0" u="none" strike="noStrike" cap="none">
              <a:solidFill>
                <a:schemeClr val="dk1"/>
              </a:solidFill>
              <a:latin typeface="Arial Black"/>
              <a:ea typeface="Arial Black"/>
              <a:cs typeface="Arial Black"/>
              <a:sym typeface="Arial Black"/>
            </a:endParaRPr>
          </a:p>
          <a:p>
            <a:pPr marL="0" marR="0" lvl="0" indent="0" algn="ctr" rtl="0">
              <a:spcBef>
                <a:spcPct val="0"/>
              </a:spcBef>
              <a:spcAft>
                <a:spcPct val="0"/>
              </a:spcAft>
              <a:buNone/>
              <a:defRPr sz="1200">
                <a:solidFill>
                  <a:schemeClr val="dk1"/>
                </a:solidFill>
                <a:latin typeface="Arial Black"/>
                <a:ea typeface="Arial Black"/>
                <a:cs typeface="Arial Black"/>
                <a:sym typeface="Arial Black"/>
              </a:defRPr>
            </a:pPr>
            <a:r>
              <a:t>SCIENCE</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mph" presetSubtype="0" fill="hold" nodeType="clickEffect">
                                  <p:stCondLst>
                                    <p:cond delay="0"/>
                                  </p:stCondLst>
                                  <p:childTnLst>
                                    <p:animRot by="-21600000">
                                      <p:cBhvr>
                                        <p:cTn id="6" dur="250" fill="hold"/>
                                        <p:tgtEl>
                                          <p:spTgt spid="175"/>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58"/>
                                        </p:tgtEl>
                                        <p:attrNameLst>
                                          <p:attrName>style.visibility</p:attrName>
                                        </p:attrNameLst>
                                      </p:cBhvr>
                                      <p:to>
                                        <p:strVal val="visible"/>
                                      </p:to>
                                    </p:set>
                                    <p:animEffect transition="in" filter="fade">
                                      <p:cBhvr>
                                        <p:cTn id="9" dur="250"/>
                                        <p:tgtEl>
                                          <p:spTgt spid="158"/>
                                        </p:tgtEl>
                                      </p:cBhvr>
                                    </p:animEffect>
                                  </p:childTnLst>
                                </p:cTn>
                              </p:par>
                              <p:par>
                                <p:cTn id="10" presetID="10" presetClass="exit" presetSubtype="0" fill="hold" nodeType="withEffect">
                                  <p:stCondLst>
                                    <p:cond delay="0"/>
                                  </p:stCondLst>
                                  <p:childTnLst>
                                    <p:animEffect transition="out" filter="fade">
                                      <p:cBhvr>
                                        <p:cTn id="11" dur="250"/>
                                        <p:tgtEl>
                                          <p:spTgt spid="158"/>
                                        </p:tgtEl>
                                      </p:cBhvr>
                                    </p:animEffect>
                                    <p:set>
                                      <p:cBhvr>
                                        <p:cTn id="12" dur="1" fill="hold">
                                          <p:stCondLst>
                                            <p:cond delay="250"/>
                                          </p:stCondLst>
                                        </p:cTn>
                                        <p:tgtEl>
                                          <p:spTgt spid="15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xit" presetSubtype="0" fill="hold" nodeType="clickEffect">
                                  <p:stCondLst>
                                    <p:cond delay="0"/>
                                  </p:stCondLst>
                                  <p:childTnLst>
                                    <p:animEffect transition="out" filter="fade">
                                      <p:cBhvr>
                                        <p:cTn id="16" dur="500"/>
                                        <p:tgtEl>
                                          <p:spTgt spid="162"/>
                                        </p:tgtEl>
                                      </p:cBhvr>
                                    </p:animEffect>
                                    <p:set>
                                      <p:cBhvr>
                                        <p:cTn id="17" dur="1" fill="hold">
                                          <p:stCondLst>
                                            <p:cond delay="500"/>
                                          </p:stCondLst>
                                        </p:cTn>
                                        <p:tgtEl>
                                          <p:spTgt spid="16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xit" presetSubtype="0" fill="hold" nodeType="clickEffect">
                                  <p:stCondLst>
                                    <p:cond delay="0"/>
                                  </p:stCondLst>
                                  <p:childTnLst>
                                    <p:animEffect transition="out" filter="fade">
                                      <p:cBhvr>
                                        <p:cTn id="21" dur="500"/>
                                        <p:tgtEl>
                                          <p:spTgt spid="161"/>
                                        </p:tgtEl>
                                      </p:cBhvr>
                                    </p:animEffect>
                                    <p:set>
                                      <p:cBhvr>
                                        <p:cTn id="22" dur="1" fill="hold">
                                          <p:stCondLst>
                                            <p:cond delay="500"/>
                                          </p:stCondLst>
                                        </p:cTn>
                                        <p:tgtEl>
                                          <p:spTgt spid="16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xit" presetSubtype="0" fill="hold" nodeType="clickEffect">
                                  <p:stCondLst>
                                    <p:cond delay="0"/>
                                  </p:stCondLst>
                                  <p:childTnLst>
                                    <p:animEffect transition="out" filter="fade">
                                      <p:cBhvr>
                                        <p:cTn id="26" dur="500"/>
                                        <p:tgtEl>
                                          <p:spTgt spid="164"/>
                                        </p:tgtEl>
                                      </p:cBhvr>
                                    </p:animEffect>
                                    <p:set>
                                      <p:cBhvr>
                                        <p:cTn id="27" dur="1" fill="hold">
                                          <p:stCondLst>
                                            <p:cond delay="500"/>
                                          </p:stCondLst>
                                        </p:cTn>
                                        <p:tgtEl>
                                          <p:spTgt spid="16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xit" presetSubtype="0" fill="hold" nodeType="clickEffect">
                                  <p:stCondLst>
                                    <p:cond delay="0"/>
                                  </p:stCondLst>
                                  <p:childTnLst>
                                    <p:animEffect transition="out" filter="fade">
                                      <p:cBhvr>
                                        <p:cTn id="31" dur="500"/>
                                        <p:tgtEl>
                                          <p:spTgt spid="165"/>
                                        </p:tgtEl>
                                      </p:cBhvr>
                                    </p:animEffect>
                                    <p:set>
                                      <p:cBhvr>
                                        <p:cTn id="32" dur="1" fill="hold">
                                          <p:stCondLst>
                                            <p:cond delay="500"/>
                                          </p:stCondLst>
                                        </p:cTn>
                                        <p:tgtEl>
                                          <p:spTgt spid="165"/>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xit" presetSubtype="0" fill="hold" nodeType="clickEffect">
                                  <p:stCondLst>
                                    <p:cond delay="0"/>
                                  </p:stCondLst>
                                  <p:childTnLst>
                                    <p:animEffect transition="out" filter="fade">
                                      <p:cBhvr>
                                        <p:cTn id="36" dur="500"/>
                                        <p:tgtEl>
                                          <p:spTgt spid="166"/>
                                        </p:tgtEl>
                                      </p:cBhvr>
                                    </p:animEffect>
                                    <p:set>
                                      <p:cBhvr>
                                        <p:cTn id="37" dur="1" fill="hold">
                                          <p:stCondLst>
                                            <p:cond delay="500"/>
                                          </p:stCondLst>
                                        </p:cTn>
                                        <p:tgtEl>
                                          <p:spTgt spid="16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xit" presetSubtype="0" fill="hold" nodeType="clickEffect">
                                  <p:stCondLst>
                                    <p:cond delay="0"/>
                                  </p:stCondLst>
                                  <p:childTnLst>
                                    <p:animEffect transition="out" filter="fade">
                                      <p:cBhvr>
                                        <p:cTn id="41" dur="500"/>
                                        <p:tgtEl>
                                          <p:spTgt spid="160"/>
                                        </p:tgtEl>
                                      </p:cBhvr>
                                    </p:animEffect>
                                    <p:set>
                                      <p:cBhvr>
                                        <p:cTn id="42" dur="1" fill="hold">
                                          <p:stCondLst>
                                            <p:cond delay="500"/>
                                          </p:stCondLst>
                                        </p:cTn>
                                        <p:tgtEl>
                                          <p:spTgt spid="16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0" presetClass="exit" presetSubtype="0" fill="hold" nodeType="clickEffect">
                                  <p:stCondLst>
                                    <p:cond delay="0"/>
                                  </p:stCondLst>
                                  <p:childTnLst>
                                    <p:animEffect transition="out" filter="fade">
                                      <p:cBhvr>
                                        <p:cTn id="46" dur="500"/>
                                        <p:tgtEl>
                                          <p:spTgt spid="159"/>
                                        </p:tgtEl>
                                      </p:cBhvr>
                                    </p:animEffect>
                                    <p:set>
                                      <p:cBhvr>
                                        <p:cTn id="47" dur="1" fill="hold">
                                          <p:stCondLst>
                                            <p:cond delay="500"/>
                                          </p:stCondLst>
                                        </p:cTn>
                                        <p:tgtEl>
                                          <p:spTgt spid="159"/>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afterGroup">
                            <p:stCondLst>
                              <p:cond delay="0"/>
                            </p:stCondLst>
                            <p:childTnLst>
                              <p:par>
                                <p:cTn id="50" presetID="10" presetClass="exit" presetSubtype="0" fill="hold" nodeType="clickEffect">
                                  <p:stCondLst>
                                    <p:cond delay="0"/>
                                  </p:stCondLst>
                                  <p:childTnLst>
                                    <p:animEffect transition="out" filter="fade">
                                      <p:cBhvr>
                                        <p:cTn id="51" dur="500"/>
                                        <p:tgtEl>
                                          <p:spTgt spid="179"/>
                                        </p:tgtEl>
                                      </p:cBhvr>
                                    </p:animEffect>
                                    <p:set>
                                      <p:cBhvr>
                                        <p:cTn id="52" dur="1" fill="hold">
                                          <p:stCondLst>
                                            <p:cond delay="500"/>
                                          </p:stCondLst>
                                        </p:cTn>
                                        <p:tgtEl>
                                          <p:spTgt spid="17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afterGroup">
                            <p:stCondLst>
                              <p:cond delay="0"/>
                            </p:stCondLst>
                            <p:childTnLst>
                              <p:par>
                                <p:cTn id="55" presetID="10" presetClass="exit" presetSubtype="0" fill="hold" nodeType="clickEffect">
                                  <p:stCondLst>
                                    <p:cond delay="0"/>
                                  </p:stCondLst>
                                  <p:childTnLst>
                                    <p:animEffect transition="out" filter="fade">
                                      <p:cBhvr>
                                        <p:cTn id="56" dur="500"/>
                                        <p:tgtEl>
                                          <p:spTgt spid="163"/>
                                        </p:tgtEl>
                                      </p:cBhvr>
                                    </p:animEffect>
                                    <p:set>
                                      <p:cBhvr>
                                        <p:cTn id="57" dur="1" fill="hold">
                                          <p:stCondLst>
                                            <p:cond delay="500"/>
                                          </p:stCondLst>
                                        </p:cTn>
                                        <p:tgtEl>
                                          <p:spTgt spid="16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afterGroup">
                            <p:stCondLst>
                              <p:cond delay="0"/>
                            </p:stCondLst>
                            <p:childTnLst>
                              <p:par>
                                <p:cTn id="60" presetID="10" presetClass="exit" presetSubtype="0" fill="hold" nodeType="clickEffect">
                                  <p:stCondLst>
                                    <p:cond delay="0"/>
                                  </p:stCondLst>
                                  <p:childTnLst>
                                    <p:animEffect transition="out" filter="fade">
                                      <p:cBhvr>
                                        <p:cTn id="61" dur="500"/>
                                        <p:tgtEl>
                                          <p:spTgt spid="180"/>
                                        </p:tgtEl>
                                      </p:cBhvr>
                                    </p:animEffect>
                                    <p:set>
                                      <p:cBhvr>
                                        <p:cTn id="62" dur="1" fill="hold">
                                          <p:stCondLst>
                                            <p:cond delay="500"/>
                                          </p:stCondLst>
                                        </p:cTn>
                                        <p:tgtEl>
                                          <p:spTgt spid="180"/>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afterGroup">
                            <p:stCondLst>
                              <p:cond delay="0"/>
                            </p:stCondLst>
                            <p:childTnLst>
                              <p:par>
                                <p:cTn id="65" presetID="10" presetClass="exit" presetSubtype="0" fill="hold" nodeType="clickEffect">
                                  <p:stCondLst>
                                    <p:cond delay="0"/>
                                  </p:stCondLst>
                                  <p:childTnLst>
                                    <p:animEffect transition="out" filter="fade">
                                      <p:cBhvr>
                                        <p:cTn id="66" dur="500"/>
                                        <p:tgtEl>
                                          <p:spTgt spid="170"/>
                                        </p:tgtEl>
                                      </p:cBhvr>
                                    </p:animEffect>
                                    <p:set>
                                      <p:cBhvr>
                                        <p:cTn id="67" dur="1" fill="hold">
                                          <p:stCondLst>
                                            <p:cond delay="500"/>
                                          </p:stCondLst>
                                        </p:cTn>
                                        <p:tgtEl>
                                          <p:spTgt spid="170"/>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afterGroup">
                            <p:stCondLst>
                              <p:cond delay="0"/>
                            </p:stCondLst>
                            <p:childTnLst>
                              <p:par>
                                <p:cTn id="70" presetID="10" presetClass="exit" presetSubtype="0" fill="hold" nodeType="clickEffect">
                                  <p:stCondLst>
                                    <p:cond delay="0"/>
                                  </p:stCondLst>
                                  <p:childTnLst>
                                    <p:animEffect transition="out" filter="fade">
                                      <p:cBhvr>
                                        <p:cTn id="71" dur="500"/>
                                        <p:tgtEl>
                                          <p:spTgt spid="169"/>
                                        </p:tgtEl>
                                      </p:cBhvr>
                                    </p:animEffect>
                                    <p:set>
                                      <p:cBhvr>
                                        <p:cTn id="72" dur="1" fill="hold">
                                          <p:stCondLst>
                                            <p:cond delay="500"/>
                                          </p:stCondLst>
                                        </p:cTn>
                                        <p:tgtEl>
                                          <p:spTgt spid="169"/>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afterGroup">
                            <p:stCondLst>
                              <p:cond delay="0"/>
                            </p:stCondLst>
                            <p:childTnLst>
                              <p:par>
                                <p:cTn id="75" presetID="10" presetClass="exit" presetSubtype="0" fill="hold" nodeType="clickEffect">
                                  <p:stCondLst>
                                    <p:cond delay="0"/>
                                  </p:stCondLst>
                                  <p:childTnLst>
                                    <p:animEffect transition="out" filter="fade">
                                      <p:cBhvr>
                                        <p:cTn id="76" dur="500"/>
                                        <p:tgtEl>
                                          <p:spTgt spid="168"/>
                                        </p:tgtEl>
                                      </p:cBhvr>
                                    </p:animEffect>
                                    <p:set>
                                      <p:cBhvr>
                                        <p:cTn id="77" dur="1" fill="hold">
                                          <p:stCondLst>
                                            <p:cond delay="500"/>
                                          </p:stCondLst>
                                        </p:cTn>
                                        <p:tgtEl>
                                          <p:spTgt spid="168"/>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afterGroup">
                            <p:stCondLst>
                              <p:cond delay="0"/>
                            </p:stCondLst>
                            <p:childTnLst>
                              <p:par>
                                <p:cTn id="80" presetID="10" presetClass="exit" presetSubtype="0" fill="hold" nodeType="clickEffect">
                                  <p:stCondLst>
                                    <p:cond delay="0"/>
                                  </p:stCondLst>
                                  <p:childTnLst>
                                    <p:animEffect transition="out" filter="fade">
                                      <p:cBhvr>
                                        <p:cTn id="81" dur="500"/>
                                        <p:tgtEl>
                                          <p:spTgt spid="167"/>
                                        </p:tgtEl>
                                      </p:cBhvr>
                                    </p:animEffect>
                                    <p:set>
                                      <p:cBhvr>
                                        <p:cTn id="82" dur="1" fill="hold">
                                          <p:stCondLst>
                                            <p:cond delay="500"/>
                                          </p:stCondLst>
                                        </p:cTn>
                                        <p:tgtEl>
                                          <p:spTgt spid="167"/>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afterGroup">
                            <p:stCondLst>
                              <p:cond delay="0"/>
                            </p:stCondLst>
                            <p:childTnLst>
                              <p:par>
                                <p:cTn id="85" presetID="10" presetClass="exit" presetSubtype="0" fill="hold" nodeType="clickEffect">
                                  <p:stCondLst>
                                    <p:cond delay="0"/>
                                  </p:stCondLst>
                                  <p:childTnLst>
                                    <p:animEffect transition="out" filter="fade">
                                      <p:cBhvr>
                                        <p:cTn id="86" dur="500"/>
                                        <p:tgtEl>
                                          <p:spTgt spid="181"/>
                                        </p:tgtEl>
                                      </p:cBhvr>
                                    </p:animEffect>
                                    <p:set>
                                      <p:cBhvr>
                                        <p:cTn id="87" dur="1" fill="hold">
                                          <p:stCondLst>
                                            <p:cond delay="500"/>
                                          </p:stCondLst>
                                        </p:cTn>
                                        <p:tgtEl>
                                          <p:spTgt spid="181"/>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afterGroup">
                            <p:stCondLst>
                              <p:cond delay="0"/>
                            </p:stCondLst>
                            <p:childTnLst>
                              <p:par>
                                <p:cTn id="90" presetID="10" presetClass="exit" presetSubtype="0" fill="hold" nodeType="clickEffect">
                                  <p:stCondLst>
                                    <p:cond delay="0"/>
                                  </p:stCondLst>
                                  <p:childTnLst>
                                    <p:animEffect transition="out" filter="fade">
                                      <p:cBhvr>
                                        <p:cTn id="91" dur="500"/>
                                        <p:tgtEl>
                                          <p:spTgt spid="174"/>
                                        </p:tgtEl>
                                      </p:cBhvr>
                                    </p:animEffect>
                                    <p:set>
                                      <p:cBhvr>
                                        <p:cTn id="92" dur="1" fill="hold">
                                          <p:stCondLst>
                                            <p:cond delay="500"/>
                                          </p:stCondLst>
                                        </p:cTn>
                                        <p:tgtEl>
                                          <p:spTgt spid="174"/>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afterGroup">
                            <p:stCondLst>
                              <p:cond delay="0"/>
                            </p:stCondLst>
                            <p:childTnLst>
                              <p:par>
                                <p:cTn id="95" presetID="10" presetClass="exit" presetSubtype="0" fill="hold" nodeType="clickEffect">
                                  <p:stCondLst>
                                    <p:cond delay="0"/>
                                  </p:stCondLst>
                                  <p:childTnLst>
                                    <p:animEffect transition="out" filter="fade">
                                      <p:cBhvr>
                                        <p:cTn id="96" dur="500"/>
                                        <p:tgtEl>
                                          <p:spTgt spid="173"/>
                                        </p:tgtEl>
                                      </p:cBhvr>
                                    </p:animEffect>
                                    <p:set>
                                      <p:cBhvr>
                                        <p:cTn id="97" dur="1" fill="hold">
                                          <p:stCondLst>
                                            <p:cond delay="500"/>
                                          </p:stCondLst>
                                        </p:cTn>
                                        <p:tgtEl>
                                          <p:spTgt spid="17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afterGroup">
                            <p:stCondLst>
                              <p:cond delay="0"/>
                            </p:stCondLst>
                            <p:childTnLst>
                              <p:par>
                                <p:cTn id="100" presetID="10" presetClass="exit" presetSubtype="0" fill="hold" nodeType="clickEffect">
                                  <p:stCondLst>
                                    <p:cond delay="0"/>
                                  </p:stCondLst>
                                  <p:childTnLst>
                                    <p:animEffect transition="out" filter="fade">
                                      <p:cBhvr>
                                        <p:cTn id="101" dur="500"/>
                                        <p:tgtEl>
                                          <p:spTgt spid="172"/>
                                        </p:tgtEl>
                                      </p:cBhvr>
                                    </p:animEffect>
                                    <p:set>
                                      <p:cBhvr>
                                        <p:cTn id="102" dur="1" fill="hold">
                                          <p:stCondLst>
                                            <p:cond delay="500"/>
                                          </p:stCondLst>
                                        </p:cTn>
                                        <p:tgtEl>
                                          <p:spTgt spid="172"/>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afterGroup">
                            <p:stCondLst>
                              <p:cond delay="0"/>
                            </p:stCondLst>
                            <p:childTnLst>
                              <p:par>
                                <p:cTn id="105" presetID="10" presetClass="exit" presetSubtype="0" fill="hold" nodeType="clickEffect">
                                  <p:stCondLst>
                                    <p:cond delay="0"/>
                                  </p:stCondLst>
                                  <p:childTnLst>
                                    <p:animEffect transition="out" filter="fade">
                                      <p:cBhvr>
                                        <p:cTn id="106" dur="500"/>
                                        <p:tgtEl>
                                          <p:spTgt spid="171"/>
                                        </p:tgtEl>
                                      </p:cBhvr>
                                    </p:animEffect>
                                    <p:set>
                                      <p:cBhvr>
                                        <p:cTn id="107" dur="1" fill="hold">
                                          <p:stCondLst>
                                            <p:cond delay="500"/>
                                          </p:stCondLst>
                                        </p:cTn>
                                        <p:tgtEl>
                                          <p:spTgt spid="171"/>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afterGroup">
                            <p:stCondLst>
                              <p:cond delay="0"/>
                            </p:stCondLst>
                            <p:childTnLst>
                              <p:par>
                                <p:cTn id="110" presetID="10" presetClass="exit" presetSubtype="0" fill="hold" nodeType="clickEffect">
                                  <p:stCondLst>
                                    <p:cond delay="0"/>
                                  </p:stCondLst>
                                  <p:childTnLst>
                                    <p:animEffect transition="out" filter="fade">
                                      <p:cBhvr>
                                        <p:cTn id="111" dur="500"/>
                                        <p:tgtEl>
                                          <p:spTgt spid="182"/>
                                        </p:tgtEl>
                                      </p:cBhvr>
                                    </p:animEffect>
                                    <p:set>
                                      <p:cBhvr>
                                        <p:cTn id="112" dur="1" fill="hold">
                                          <p:stCondLst>
                                            <p:cond delay="500"/>
                                          </p:stCondLst>
                                        </p:cTn>
                                        <p:tgtEl>
                                          <p:spTgt spid="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86"/>
        <p:cNvGrpSpPr/>
        <p:nvPr/>
      </p:nvGrpSpPr>
      <p:grpSpPr>
        <a:xfrm>
          <a:off x="0" y="0"/>
          <a:ext cx="0" cy="0"/>
        </a:xfrm>
      </p:grpSpPr>
      <p:sp>
        <p:nvSpPr>
          <p:cNvPr id="187" name="Google Shape;187;p7">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sont ces gens et</a:t>
            </a:r>
          </a:p>
          <a:p>
            <a:pPr marL="0" marR="0" lvl="0" indent="0" algn="ctr" rtl="0">
              <a:spcBef>
                <a:spcPct val="0"/>
              </a:spcBef>
              <a:spcAft>
                <a:spcPct val="0"/>
              </a:spcAft>
              <a:buNone/>
              <a:defRPr sz="4000">
                <a:solidFill>
                  <a:schemeClr val="dk1"/>
                </a:solidFill>
                <a:latin typeface="Arial"/>
                <a:ea typeface="Arial"/>
                <a:cs typeface="Arial"/>
                <a:sym typeface="Arial"/>
              </a:defRPr>
            </a:pPr>
            <a:r>
              <a:t> pour quoi sont-ils célèbres?</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188" name="Google Shape;188;p7"/>
          <p:cNvSpPr/>
          <p:nvPr/>
        </p:nvSpPr>
        <p:spPr>
          <a:xfrm>
            <a:off x="5623500" y="122535"/>
            <a:ext cx="945002"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1</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Vert</a:t>
            </a:r>
            <a:endParaRPr sz="1200" b="0" i="0" u="none" strike="noStrike" cap="none">
              <a:solidFill>
                <a:schemeClr val="dk1"/>
              </a:solidFill>
              <a:latin typeface="Arial Black"/>
              <a:ea typeface="Arial Black"/>
              <a:cs typeface="Arial Black"/>
              <a:sym typeface="Arial Black"/>
            </a:endParaRPr>
          </a:p>
        </p:txBody>
      </p:sp>
      <p:sp>
        <p:nvSpPr>
          <p:cNvPr id="189" name="Google Shape;189;p7">
            <a:hlinkClick r:id="rId3" action="ppaction://hlinksldjump"/>
          </p:cNvPr>
          <p:cNvSpPr/>
          <p:nvPr/>
        </p:nvSpPr>
        <p:spPr>
          <a:xfrm>
            <a:off x="5376000" y="6058376"/>
            <a:ext cx="1440000" cy="540000"/>
          </a:xfrm>
          <a:prstGeom prst="roundRect">
            <a:avLst>
              <a:gd name="adj" fmla="val 50000"/>
            </a:avLst>
          </a:prstGeom>
          <a:solidFill>
            <a:srgbClr val="385623"/>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190" name="Google Shape;190;p7" descr="A picture containing person, person, suit, old  Description automatically generated"/>
          <p:cNvPicPr preferRelativeResize="0"/>
          <p:nvPr/>
        </p:nvPicPr>
        <p:blipFill>
          <a:blip r:embed="rId4">
            <a:alphaModFix/>
          </a:blip>
          <a:stretch>
            <a:fillRect/>
          </a:stretch>
        </p:blipFill>
        <p:spPr>
          <a:xfrm>
            <a:off x="2576967" y="3264630"/>
            <a:ext cx="2564134" cy="2081036"/>
          </a:xfrm>
          <a:prstGeom prst="rect">
            <a:avLst/>
          </a:prstGeom>
          <a:noFill/>
          <a:ln>
            <a:noFill/>
          </a:ln>
        </p:spPr>
      </p:pic>
      <p:pic>
        <p:nvPicPr>
          <p:cNvPr id="191" name="Google Shape;191;p7" descr="A picture containing text, indoor, person  Description automatically generated"/>
          <p:cNvPicPr preferRelativeResize="0"/>
          <p:nvPr/>
        </p:nvPicPr>
        <p:blipFill>
          <a:blip r:embed="rId5">
            <a:alphaModFix/>
          </a:blip>
          <a:stretch>
            <a:fillRect/>
          </a:stretch>
        </p:blipFill>
        <p:spPr>
          <a:xfrm>
            <a:off x="7050901" y="3429000"/>
            <a:ext cx="2868770" cy="2081035"/>
          </a:xfrm>
          <a:prstGeom prst="rect">
            <a:avLst/>
          </a:prstGeom>
          <a:noFill/>
          <a:ln>
            <a:noFill/>
          </a:ln>
        </p:spPr>
      </p:pic>
    </p:spTree>
  </p:cSld>
  <p:clrMapOvr>
    <a:masterClrMapping/>
  </p:clrMapOvr>
  <p:transition>
    <p:circl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95"/>
        <p:cNvGrpSpPr/>
        <p:nvPr/>
      </p:nvGrpSpPr>
      <p:grpSpPr>
        <a:xfrm>
          <a:off x="0" y="0"/>
          <a:ext cx="0" cy="0"/>
        </a:xfrm>
      </p:grpSpPr>
      <p:sp>
        <p:nvSpPr>
          <p:cNvPr id="196" name="Google Shape;196;p8">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197" name="Google Shape;197;p8"/>
          <p:cNvSpPr/>
          <p:nvPr/>
        </p:nvSpPr>
        <p:spPr>
          <a:xfrm>
            <a:off x="5623500" y="122535"/>
            <a:ext cx="945002"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2</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Vert</a:t>
            </a:r>
            <a:endParaRPr sz="1200" b="0" i="0" u="none" strike="noStrike" cap="none">
              <a:solidFill>
                <a:schemeClr val="dk1"/>
              </a:solidFill>
              <a:latin typeface="Arial Black"/>
              <a:ea typeface="Arial Black"/>
              <a:cs typeface="Arial Black"/>
              <a:sym typeface="Arial Black"/>
            </a:endParaRPr>
          </a:p>
        </p:txBody>
      </p:sp>
      <p:sp>
        <p:nvSpPr>
          <p:cNvPr id="198" name="Google Shape;198;p8">
            <a:hlinkClick r:id="rId3" action="ppaction://hlinksldjump"/>
          </p:cNvPr>
          <p:cNvSpPr/>
          <p:nvPr/>
        </p:nvSpPr>
        <p:spPr>
          <a:xfrm>
            <a:off x="5376000" y="6058376"/>
            <a:ext cx="1440000" cy="540000"/>
          </a:xfrm>
          <a:prstGeom prst="roundRect">
            <a:avLst>
              <a:gd name="adj" fmla="val 50000"/>
            </a:avLst>
          </a:prstGeom>
          <a:solidFill>
            <a:srgbClr val="385623"/>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199" name="Google Shape;199;p8"/>
          <p:cNvPicPr preferRelativeResize="0"/>
          <p:nvPr/>
        </p:nvPicPr>
        <p:blipFill>
          <a:blip r:embed="rId4">
            <a:alphaModFix/>
          </a:blip>
          <a:stretch>
            <a:fillRect/>
          </a:stretch>
        </p:blipFill>
        <p:spPr>
          <a:xfrm>
            <a:off x="3769360" y="3035356"/>
            <a:ext cx="5431789" cy="2812369"/>
          </a:xfrm>
          <a:prstGeom prst="rect">
            <a:avLst/>
          </a:prstGeom>
          <a:noFill/>
          <a:ln>
            <a:noFill/>
          </a:ln>
        </p:spPr>
      </p:pic>
    </p:spTree>
  </p:cSld>
  <p:clrMapOvr>
    <a:masterClrMapping/>
  </p:clrMapOvr>
  <p:transition>
    <p:circl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03"/>
        <p:cNvGrpSpPr/>
        <p:nvPr/>
      </p:nvGrpSpPr>
      <p:grpSpPr>
        <a:xfrm>
          <a:off x="0" y="0"/>
          <a:ext cx="0" cy="0"/>
        </a:xfrm>
      </p:grpSpPr>
      <p:sp>
        <p:nvSpPr>
          <p:cNvPr id="204" name="Google Shape;204;p9">
            <a:hlinkClick r:id="rId3" action="ppaction://hlinksldjump"/>
          </p:cNvPr>
          <p:cNvSpPr/>
          <p:nvPr/>
        </p:nvSpPr>
        <p:spPr>
          <a:xfrm>
            <a:off x="696000" y="0"/>
            <a:ext cx="10800000" cy="6858000"/>
          </a:xfrm>
          <a:custGeom>
            <a:rect l="l" t="t" r="r" b="b"/>
            <a:pathLst>
              <a:path w="10800000" h="6858000" extrusionOk="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a:noFill/>
          </a:ln>
        </p:spPr>
        <p:txBody>
          <a:bodyPr spcFirstLastPara="1" wrap="square" lIns="0" tIns="0" rIns="0" bIns="0" anchor="ctr" anchorCtr="0">
            <a:noAutofit/>
          </a:bodyPr>
          <a:lstStyle/>
          <a:p>
            <a:pPr marL="0" marR="0" lvl="0" indent="0" algn="ctr" rtl="0">
              <a:spcBef>
                <a:spcPct val="0"/>
              </a:spcBef>
              <a:spcAft>
                <a:spcPct val="0"/>
              </a:spcAft>
              <a:buNone/>
              <a:defRPr sz="4000">
                <a:solidFill>
                  <a:schemeClr val="dk1"/>
                </a:solidFill>
                <a:latin typeface="Arial"/>
                <a:ea typeface="Arial"/>
                <a:cs typeface="Arial"/>
                <a:sym typeface="Arial"/>
              </a:defRPr>
            </a:pPr>
            <a:r>
              <a:t>Qui est cette femme et </a:t>
            </a:r>
          </a:p>
          <a:p>
            <a:pPr marL="0" marR="0" lvl="0" indent="0" algn="ctr" rtl="0">
              <a:spcBef>
                <a:spcPct val="0"/>
              </a:spcBef>
              <a:spcAft>
                <a:spcPct val="0"/>
              </a:spcAft>
              <a:buNone/>
              <a:defRPr sz="4000">
                <a:solidFill>
                  <a:schemeClr val="dk1"/>
                </a:solidFill>
                <a:latin typeface="Arial"/>
                <a:ea typeface="Arial"/>
                <a:cs typeface="Arial"/>
                <a:sym typeface="Arial"/>
              </a:defRPr>
            </a:pPr>
            <a:r>
              <a:t>pourquoi est-elle célèbre?</a:t>
            </a: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a:p>
            <a:pPr marL="0" marR="0" lvl="0" indent="0" algn="ctr" rtl="0">
              <a:spcBef>
                <a:spcPct val="0"/>
              </a:spcBef>
              <a:spcAft>
                <a:spcPct val="0"/>
              </a:spcAft>
              <a:buNone/>
            </a:pPr>
            <a:endParaRPr sz="4000" b="0" i="0" u="none" strike="noStrike" cap="none">
              <a:solidFill>
                <a:schemeClr val="dk1"/>
              </a:solidFill>
              <a:latin typeface="Arial"/>
              <a:ea typeface="Arial"/>
              <a:cs typeface="Arial"/>
              <a:sym typeface="Arial"/>
            </a:endParaRPr>
          </a:p>
        </p:txBody>
      </p:sp>
      <p:sp>
        <p:nvSpPr>
          <p:cNvPr id="205" name="Google Shape;205;p9"/>
          <p:cNvSpPr/>
          <p:nvPr/>
        </p:nvSpPr>
        <p:spPr>
          <a:xfrm>
            <a:off x="5623500" y="122535"/>
            <a:ext cx="945002" cy="86177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sz="3200">
                <a:solidFill>
                  <a:schemeClr val="dk1"/>
                </a:solidFill>
                <a:latin typeface="Arial Black"/>
                <a:ea typeface="Arial Black"/>
                <a:cs typeface="Arial Black"/>
                <a:sym typeface="Arial Black"/>
              </a:defRPr>
            </a:pPr>
            <a:r>
              <a:t>3</a:t>
            </a:r>
          </a:p>
          <a:p>
            <a:pPr marL="0" marR="0" lvl="0" indent="0" algn="ctr" rtl="0">
              <a:spcBef>
                <a:spcPct val="0"/>
              </a:spcBef>
              <a:spcAft>
                <a:spcPct val="0"/>
              </a:spcAft>
              <a:buNone/>
              <a:defRPr sz="1800">
                <a:solidFill>
                  <a:schemeClr val="dk1"/>
                </a:solidFill>
                <a:latin typeface="Arial Black"/>
                <a:ea typeface="Arial Black"/>
                <a:cs typeface="Arial Black"/>
                <a:sym typeface="Arial Black"/>
              </a:defRPr>
            </a:pPr>
            <a:r>
              <a:t>Vert</a:t>
            </a:r>
            <a:endParaRPr sz="1200" b="0" i="0" u="none" strike="noStrike" cap="none">
              <a:solidFill>
                <a:schemeClr val="dk1"/>
              </a:solidFill>
              <a:latin typeface="Arial Black"/>
              <a:ea typeface="Arial Black"/>
              <a:cs typeface="Arial Black"/>
              <a:sym typeface="Arial Black"/>
            </a:endParaRPr>
          </a:p>
        </p:txBody>
      </p:sp>
      <p:sp>
        <p:nvSpPr>
          <p:cNvPr id="206" name="Google Shape;206;p9">
            <a:hlinkClick r:id="rId3" action="ppaction://hlinksldjump"/>
          </p:cNvPr>
          <p:cNvSpPr/>
          <p:nvPr/>
        </p:nvSpPr>
        <p:spPr>
          <a:xfrm>
            <a:off x="5376000" y="6058376"/>
            <a:ext cx="1440000" cy="540000"/>
          </a:xfrm>
          <a:prstGeom prst="roundRect">
            <a:avLst>
              <a:gd name="adj" fmla="val 50000"/>
            </a:avLst>
          </a:prstGeom>
          <a:solidFill>
            <a:srgbClr val="385623"/>
          </a:solidFill>
          <a:ln w="3810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defRPr sz="1800">
                <a:solidFill>
                  <a:schemeClr val="lt1"/>
                </a:solidFill>
                <a:latin typeface="Arial Black"/>
                <a:ea typeface="Arial Black"/>
                <a:cs typeface="Arial Black"/>
                <a:sym typeface="Arial Black"/>
              </a:defRPr>
            </a:pPr>
            <a:r>
              <a:t>RETOUR</a:t>
            </a:r>
          </a:p>
        </p:txBody>
      </p:sp>
      <p:pic>
        <p:nvPicPr>
          <p:cNvPr id="207" name="Google Shape;207;p9"/>
          <p:cNvPicPr preferRelativeResize="0"/>
          <p:nvPr/>
        </p:nvPicPr>
        <p:blipFill>
          <a:blip r:embed="rId4">
            <a:alphaModFix/>
          </a:blip>
          <a:stretch>
            <a:fillRect/>
          </a:stretch>
        </p:blipFill>
        <p:spPr>
          <a:xfrm>
            <a:off x="4967238" y="2966720"/>
            <a:ext cx="2540685" cy="2976880"/>
          </a:xfrm>
          <a:prstGeom prst="rect">
            <a:avLst/>
          </a:prstGeom>
          <a:noFill/>
          <a:ln>
            <a:noFill/>
          </a:ln>
        </p:spPr>
      </p:pic>
    </p:spTree>
  </p:cSld>
  <p:clrMapOvr>
    <a:masterClrMapping/>
  </p:clrMapOvr>
  <p:transition>
    <p:circle/>
  </p:transition>
  <p:timing/>
</p:sld>
</file>

<file path=ppt/tags/tag1.xml><?xml version="1.0" encoding="utf-8"?>
<p:tagLst xmlns:p="http://schemas.openxmlformats.org/presentationml/2006/main">
  <p:tag name="AS_NET" val="6.0.13"/>
  <p:tag name="AS_OS" val="Unix 5.15.0.1040"/>
  <p:tag name="AS_RELEASE_DATE" val="2021.05.14"/>
  <p:tag name="AS_TITLE" val="Aspose.Slides for .NET Standard 2.0"/>
  <p:tag name="AS_VERSION" val="21.5"/>
</p:tagLst>
</file>

<file path=ppt/theme/theme1.xml><?xml version="1.0" encoding="utf-8"?>
<a:theme xmlns:r="http://schemas.openxmlformats.org/officeDocument/2006/relationships"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Widescreen</PresentationFormat>
  <Paragraphs>221</Paragraphs>
  <Slides>43</Slides>
  <Notes>43</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43</vt:i4>
      </vt:variant>
    </vt:vector>
  </HeadingPairs>
  <TitlesOfParts>
    <vt:vector baseType="lpstr" size="52">
      <vt:lpstr>Arial</vt:lpstr>
      <vt:lpstr>Calibri</vt:lpstr>
      <vt:lpstr>Century Gothic</vt:lpstr>
      <vt:lpstr>Arial Black</vt:lpstr>
      <vt:lpstr>Times New Roman</vt:lpstr>
      <vt:lpstr>Quattrocento Sans</vt:lpstr>
      <vt:lpstr>Lato</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Marie Curie</vt:lpstr>
      <vt:lpstr>Jane Goodall</vt:lpstr>
      <vt:lpstr>Katherine Johnson</vt:lpstr>
      <vt:lpstr>Caroline Herschel</vt:lpstr>
      <vt:lpstr>SAU Lan Wu</vt:lpstr>
      <vt:lpstr>Grace Hopper</vt:lpstr>
      <vt:lpstr>Susan Wojcicki</vt:lpstr>
      <vt:lpstr>Zaha Hadid</vt:lpstr>
      <vt:lpstr>Sheryl Sandberg</vt:lpstr>
      <vt:lpstr>Qui a conçu ça?</vt:lpstr>
      <vt:lpstr>Qui a inventé ça?</vt:lpstr>
    </vt:vector>
  </TitlesOfParts>
  <LinksUpToDate>0</LinksUpToDate>
  <SharedDoc>0</SharedDoc>
  <HyperlinksChanged>0</HyperlinksChanged>
  <Application>Aspose.Slides for .NET</Application>
  <AppVersion>21.0500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tekhnologic</dc:creator>
  <cp:lastModifiedBy>NANKOVA-NEYKOVA Aneliya (LAE-Teacher)</cp:lastModifiedBy>
  <cp:revision>1</cp:revision>
  <dcterms:created xsi:type="dcterms:W3CDTF">2017-05-24T00:02:19Z</dcterms:created>
  <dcterms:modified xsi:type="dcterms:W3CDTF">2023-09-29T08:36:21Z</dcterms:modified>
</cp:coreProperties>
</file>