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7" r:id="rId3"/>
    <p:sldId id="264" r:id="rId4"/>
    <p:sldId id="260" r:id="rId5"/>
    <p:sldId id="259" r:id="rId6"/>
    <p:sldId id="261" r:id="rId7"/>
    <p:sldId id="258" r:id="rId8"/>
  </p:sldIdLst>
  <p:sldSz cx="9144000" cy="6858000" type="screen4x3"/>
  <p:notesSz cx="6858000" cy="9144000"/>
  <p:defaultTextStyle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8BFF"/>
    <a:srgbClr val="FFF48D"/>
    <a:srgbClr val="8EFFBD"/>
    <a:srgbClr val="DB7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t>Cliquez pour modifier le style de titre Master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Cliquez pour modifier le style de sous-titres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t>2/23/23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89719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Cliquez pour modifier le style de titre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t>2/23/23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65279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8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A644-3BE2-1B4A-B3A2-4DA1012F8353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86B22-72CC-D442-8BED-1F5FA1CCF9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A644-3BE2-1B4A-B3A2-4DA1012F8353}" type="datetimeFigureOut">
              <a:rPr lang="en-US" smtClean="0"/>
              <a:t>2/23/23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6B22-72CC-D442-8BED-1F5FA1CCF99D}" type="slidenum">
              <a:rPr lang="en-US" smtClean="0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74123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u="sng">
                <a:latin typeface="Comic Sans MS"/>
                <a:cs typeface="Comic Sans MS"/>
              </a:defRPr>
            </a:pPr>
            <a:r>
              <a:t>Identité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763" y="1739334"/>
            <a:ext cx="2641600" cy="308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209" t="5150" r="7969" b="11724"/>
          <a:stretch/>
        </p:blipFill>
        <p:spPr>
          <a:xfrm>
            <a:off x="339069" y="2292823"/>
            <a:ext cx="5010853" cy="3818079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121541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14" y="283629"/>
            <a:ext cx="8580258" cy="930511"/>
          </a:xfrm>
          <a:solidFill>
            <a:srgbClr val="D7E4BD"/>
          </a:solidFill>
        </p:spPr>
        <p:txBody>
          <a:bodyPr>
            <a:normAutofit/>
          </a:bodyPr>
          <a:lstStyle/>
          <a:p>
            <a:pPr algn="l">
              <a:defRPr>
                <a:latin typeface="Comic Sans MS"/>
                <a:cs typeface="Comic Sans MS"/>
              </a:defRPr>
            </a:pPr>
            <a:r>
              <a:t>        Quelle est votre identité?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8709">
            <a:off x="1009266" y="2182690"/>
            <a:ext cx="1851958" cy="1851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880" y="4226236"/>
            <a:ext cx="2722147" cy="2041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563"/>
          <a:stretch/>
        </p:blipFill>
        <p:spPr>
          <a:xfrm rot="1247784">
            <a:off x="6332726" y="1524670"/>
            <a:ext cx="1932196" cy="30480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784107" y="1898630"/>
            <a:ext cx="1856071" cy="641549"/>
          </a:xfrm>
          <a:prstGeom prst="wedgeRoundRectCallout">
            <a:avLst>
              <a:gd name="adj1" fmla="val -46527"/>
              <a:gd name="adj2" fmla="val 8654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Genre?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432757" y="4226236"/>
            <a:ext cx="1351350" cy="592445"/>
          </a:xfrm>
          <a:prstGeom prst="wedgeRoundRectCallout">
            <a:avLst>
              <a:gd name="adj1" fmla="val 55556"/>
              <a:gd name="adj2" fmla="val 833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La course?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342878" y="5066406"/>
            <a:ext cx="1400194" cy="507755"/>
          </a:xfrm>
          <a:prstGeom prst="wedgeRoundRectCallout">
            <a:avLst>
              <a:gd name="adj1" fmla="val 13068"/>
              <a:gd name="adj2" fmla="val -1811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L’âge?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5878" y="6267846"/>
            <a:ext cx="70680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Mlle Goddard: J’ai 25 ans, blanc et femelle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23243" t="9564" r="25144" b="10454"/>
          <a:stretch/>
        </p:blipFill>
        <p:spPr>
          <a:xfrm>
            <a:off x="-8157" y="5354568"/>
            <a:ext cx="960630" cy="15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5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9CDE5"/>
          </a:solidFill>
        </p:spPr>
        <p:txBody>
          <a:bodyPr/>
          <a:lstStyle/>
          <a:p>
            <a:pPr>
              <a:defRPr>
                <a:latin typeface="Comic Sans MS"/>
                <a:cs typeface="Comic Sans MS"/>
              </a:defRPr>
            </a:pPr>
            <a:r>
              <a:t>Discuter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793" y="1919513"/>
            <a:ext cx="8093007" cy="5004469"/>
          </a:xfrm>
        </p:spPr>
        <p:txBody>
          <a:bodyPr/>
          <a:lstStyle/>
          <a:p>
            <a:pPr marL="0" indent="0">
              <a:buNone/>
              <a:defRPr>
                <a:latin typeface="Comic Sans MS"/>
                <a:cs typeface="Comic Sans MS"/>
              </a:defRPr>
            </a:pPr>
            <a:r>
              <a:t>Demandez à </a:t>
            </a:r>
            <a:r>
              <a:rPr u="sng"/>
              <a:t>deux</a:t>
            </a:r>
            <a:r>
              <a:t> personnes de définir leur identité en </a:t>
            </a:r>
            <a:r>
              <a:rPr u="sng"/>
              <a:t>trois</a:t>
            </a:r>
            <a:r>
              <a:t> mots.</a:t>
            </a:r>
          </a:p>
          <a:p>
            <a:pPr marL="0" indent="0">
              <a:buNone/>
            </a:pPr>
            <a:endParaRPr>
              <a:latin typeface="Comic Sans MS"/>
              <a:cs typeface="Comic Sans MS"/>
            </a:endParaRPr>
          </a:p>
          <a:p>
            <a:pPr marL="0" indent="0">
              <a:buNone/>
              <a:defRPr u="sng">
                <a:latin typeface="Comic Sans MS"/>
                <a:cs typeface="Comic Sans MS"/>
              </a:defRPr>
            </a:pPr>
            <a:r>
              <a:t>Par exemple — Joe</a:t>
            </a:r>
          </a:p>
          <a:p>
            <a:pPr>
              <a:defRPr b="1">
                <a:latin typeface="Comic Sans MS"/>
                <a:cs typeface="Comic Sans MS"/>
              </a:defRPr>
            </a:pPr>
            <a:r>
              <a:t>Joue au </a:t>
            </a:r>
            <a:r>
              <a:rPr u="sng"/>
              <a:t>cricket</a:t>
            </a:r>
            <a:r>
              <a:t>       </a:t>
            </a:r>
          </a:p>
          <a:p>
            <a:pPr>
              <a:defRPr b="1">
                <a:latin typeface="Comic Sans MS"/>
                <a:cs typeface="Comic Sans MS"/>
              </a:defRPr>
            </a:pPr>
            <a:r>
              <a:t>Aime aller à des </a:t>
            </a:r>
            <a:r>
              <a:rPr u="sng"/>
              <a:t>fêtes</a:t>
            </a:r>
            <a:r>
              <a:t>   </a:t>
            </a:r>
          </a:p>
          <a:p>
            <a:pPr>
              <a:defRPr b="1">
                <a:latin typeface="Comic Sans MS"/>
                <a:cs typeface="Comic Sans MS"/>
              </a:defRPr>
            </a:pPr>
            <a:r>
              <a:t>Il est très </a:t>
            </a:r>
            <a:r>
              <a:rPr u="sng"/>
              <a:t>sociable</a:t>
            </a:r>
          </a:p>
          <a:p>
            <a:pPr marL="0" indent="0">
              <a:buNone/>
            </a:pPr>
            <a:endParaRPr>
              <a:latin typeface="Comic Sans MS"/>
              <a:cs typeface="Comic Sans MS"/>
            </a:endParaRPr>
          </a:p>
        </p:txBody>
      </p:sp>
      <p:pic>
        <p:nvPicPr>
          <p:cNvPr id="5" name="Picture 10" descr="mana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374" y="3349462"/>
            <a:ext cx="1026773" cy="12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img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3"/>
          <a:stretch/>
        </p:blipFill>
        <p:spPr bwMode="auto">
          <a:xfrm>
            <a:off x="6082316" y="3974095"/>
            <a:ext cx="1466850" cy="144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42" y="5378486"/>
            <a:ext cx="1484691" cy="14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3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376" y="120828"/>
            <a:ext cx="8948624" cy="930511"/>
          </a:xfrm>
          <a:solidFill>
            <a:srgbClr val="D7E4BD"/>
          </a:solidFill>
        </p:spPr>
        <p:txBody>
          <a:bodyPr>
            <a:normAutofit/>
          </a:bodyPr>
          <a:lstStyle/>
          <a:p>
            <a:pPr algn="l">
              <a:defRPr>
                <a:latin typeface="Comic Sans MS"/>
                <a:cs typeface="Comic Sans MS"/>
              </a:defRPr>
            </a:pPr>
            <a:r>
              <a:t>Notre identité est-elle aussi simple que celle-ci?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8709">
            <a:off x="881414" y="1389421"/>
            <a:ext cx="1018419" cy="1018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855" y="2292872"/>
            <a:ext cx="1429023" cy="10717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563"/>
          <a:stretch/>
        </p:blipFill>
        <p:spPr>
          <a:xfrm rot="1247784">
            <a:off x="5499168" y="1292090"/>
            <a:ext cx="932208" cy="147053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1856071" y="1280950"/>
            <a:ext cx="1856071" cy="641549"/>
          </a:xfrm>
          <a:prstGeom prst="wedgeRoundRectCallout">
            <a:avLst>
              <a:gd name="adj1" fmla="val -46527"/>
              <a:gd name="adj2" fmla="val 86547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Genre?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657530" y="2564049"/>
            <a:ext cx="1351350" cy="592445"/>
          </a:xfrm>
          <a:prstGeom prst="wedgeRoundRectCallout">
            <a:avLst>
              <a:gd name="adj1" fmla="val 55556"/>
              <a:gd name="adj2" fmla="val 833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La course?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414650" y="2310171"/>
            <a:ext cx="1400194" cy="507755"/>
          </a:xfrm>
          <a:prstGeom prst="wedgeRoundRectCallout">
            <a:avLst>
              <a:gd name="adj1" fmla="val 13068"/>
              <a:gd name="adj2" fmla="val -18117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L’âge?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76" y="3598162"/>
            <a:ext cx="8547697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Quoi d’autre manque? Créer un passeport d’identité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2988" r="9809" b="22390"/>
          <a:stretch/>
        </p:blipFill>
        <p:spPr>
          <a:xfrm>
            <a:off x="1243995" y="4623102"/>
            <a:ext cx="1378591" cy="197097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7559" y="4236850"/>
            <a:ext cx="3875521" cy="23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0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8965" y="191263"/>
            <a:ext cx="3199886" cy="1143000"/>
          </a:xfrm>
          <a:solidFill>
            <a:srgbClr val="DB72E8"/>
          </a:solidFill>
        </p:spPr>
        <p:txBody>
          <a:bodyPr/>
          <a:lstStyle/>
          <a:p>
            <a:pPr>
              <a:defRPr>
                <a:latin typeface="Comic Sans MS"/>
                <a:cs typeface="Comic Sans MS"/>
              </a:defRPr>
            </a:pPr>
            <a:r>
              <a:t>Définition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720015"/>
            <a:ext cx="3537747" cy="5847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 sz="3200" u="sng">
                <a:latin typeface="Comic Sans MS"/>
                <a:cs typeface="Comic Sans MS"/>
              </a:defRPr>
            </a:pPr>
            <a:r>
              <a:t>Qu’est-ce que l’identité? </a:t>
            </a:r>
            <a:endParaRPr sz="3200" u="sng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60" y="2662518"/>
            <a:ext cx="78723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 sz="3600">
                <a:latin typeface="Comic Sans MS"/>
                <a:cs typeface="Comic Sans MS"/>
              </a:defRPr>
            </a:pPr>
            <a:r>
              <a:t>L’identité est...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0403" y="3579522"/>
            <a:ext cx="8451241" cy="1077218"/>
          </a:xfrm>
          <a:prstGeom prst="rect">
            <a:avLst/>
          </a:prstGeom>
          <a:solidFill>
            <a:srgbClr val="FDEADA"/>
          </a:solidFill>
        </p:spPr>
        <p:txBody>
          <a:bodyPr wrap="square">
            <a:spAutoFit/>
          </a:bodyPr>
          <a:lstStyle/>
          <a:p>
            <a:pPr>
              <a:defRPr sz="3200">
                <a:latin typeface="Comic Sans MS"/>
                <a:cs typeface="Comic Sans MS"/>
              </a:defRPr>
            </a:pPr>
            <a:r>
              <a:t>la condition d’être soi-même ou lui-même, et non pas un autre.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9329" b="21163"/>
          <a:stretch/>
        </p:blipFill>
        <p:spPr>
          <a:xfrm>
            <a:off x="5212183" y="5245566"/>
            <a:ext cx="3810000" cy="14021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254" y="683840"/>
            <a:ext cx="1917929" cy="19786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4097" y="5413631"/>
            <a:ext cx="34024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sz="2400">
                <a:latin typeface="Comic Sans MS"/>
                <a:cs typeface="Comic Sans MS"/>
              </a:defRPr>
            </a:pPr>
            <a:r>
              <a:t>Soi, intérêts, nom, emplacement, musique, nourriture</a:t>
            </a:r>
          </a:p>
        </p:txBody>
      </p:sp>
    </p:spTree>
    <p:extLst>
      <p:ext uri="{BB962C8B-B14F-4D97-AF65-F5344CB8AC3E}">
        <p14:creationId xmlns:p14="http://schemas.microsoft.com/office/powerpoint/2010/main" val="318770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664"/>
            <a:ext cx="8229600" cy="1143000"/>
          </a:xfrm>
          <a:solidFill>
            <a:srgbClr val="8EFFBD"/>
          </a:solidFill>
        </p:spPr>
        <p:txBody>
          <a:bodyPr/>
          <a:lstStyle/>
          <a:p>
            <a:pPr>
              <a:defRPr>
                <a:latin typeface="Comic Sans MS"/>
                <a:cs typeface="Comic Sans MS"/>
              </a:defRPr>
            </a:pPr>
            <a:r>
              <a:t>Comment se forme l’identité?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2241" y="3694990"/>
            <a:ext cx="765333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10800000">
            <a:off x="457200" y="3844167"/>
            <a:ext cx="1571593" cy="217740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5976" y="1617872"/>
            <a:ext cx="8093006" cy="954107"/>
          </a:xfrm>
          <a:prstGeom prst="rect">
            <a:avLst/>
          </a:prstGeom>
          <a:solidFill>
            <a:srgbClr val="FFF48D"/>
          </a:solidFill>
        </p:spPr>
        <p:txBody>
          <a:bodyPr wrap="squar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Créer une ligne de lavage et une cheville </a:t>
            </a:r>
            <a:r>
              <a:rPr u="sng"/>
              <a:t>qui et ce </a:t>
            </a:r>
            <a:r>
              <a:t>qui crée l’identité d’une personne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t="17721" r="10298"/>
          <a:stretch/>
        </p:blipFill>
        <p:spPr>
          <a:xfrm>
            <a:off x="3619229" y="5580134"/>
            <a:ext cx="1887989" cy="127786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1649425" y="2226891"/>
            <a:ext cx="4206034" cy="1270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25015" y="2226891"/>
            <a:ext cx="2330444" cy="1270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855459" y="2226891"/>
            <a:ext cx="0" cy="1270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855459" y="2226891"/>
            <a:ext cx="1913333" cy="12701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7353" t="6583" r="6712" b="29049"/>
          <a:stretch/>
        </p:blipFill>
        <p:spPr>
          <a:xfrm>
            <a:off x="7464585" y="1417294"/>
            <a:ext cx="1679415" cy="115468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 rot="16200000">
            <a:off x="464079" y="4374340"/>
            <a:ext cx="1583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Parents</a:t>
            </a:r>
          </a:p>
        </p:txBody>
      </p:sp>
      <p:sp>
        <p:nvSpPr>
          <p:cNvPr id="34" name="Isosceles Triangle 33"/>
          <p:cNvSpPr/>
          <p:nvPr/>
        </p:nvSpPr>
        <p:spPr>
          <a:xfrm rot="10800000">
            <a:off x="2440462" y="3844166"/>
            <a:ext cx="1571593" cy="217740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455130" y="4423112"/>
            <a:ext cx="15835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Pays</a:t>
            </a:r>
          </a:p>
        </p:txBody>
      </p:sp>
      <p:sp>
        <p:nvSpPr>
          <p:cNvPr id="37" name="Isosceles Triangle 36"/>
          <p:cNvSpPr/>
          <p:nvPr/>
        </p:nvSpPr>
        <p:spPr>
          <a:xfrm rot="10800000">
            <a:off x="5069662" y="3892938"/>
            <a:ext cx="1571593" cy="217740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5063676" y="4427769"/>
            <a:ext cx="1583566" cy="523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Amis</a:t>
            </a:r>
          </a:p>
        </p:txBody>
      </p:sp>
      <p:sp>
        <p:nvSpPr>
          <p:cNvPr id="38" name="Isosceles Triangle 37"/>
          <p:cNvSpPr/>
          <p:nvPr/>
        </p:nvSpPr>
        <p:spPr>
          <a:xfrm rot="10800000">
            <a:off x="7209421" y="3844166"/>
            <a:ext cx="1571593" cy="2177405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7054871" y="4406616"/>
            <a:ext cx="1946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Éducation</a:t>
            </a:r>
          </a:p>
        </p:txBody>
      </p:sp>
    </p:spTree>
    <p:extLst>
      <p:ext uri="{BB962C8B-B14F-4D97-AF65-F5344CB8AC3E}">
        <p14:creationId xmlns:p14="http://schemas.microsoft.com/office/powerpoint/2010/main" val="35642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552" y="180476"/>
            <a:ext cx="6581205" cy="660794"/>
          </a:xfrm>
          <a:solidFill>
            <a:srgbClr val="E6B9B8"/>
          </a:solidFill>
        </p:spPr>
        <p:txBody>
          <a:bodyPr>
            <a:normAutofit/>
          </a:bodyPr>
          <a:lstStyle/>
          <a:p>
            <a:pPr>
              <a:defRPr sz="3600">
                <a:latin typeface="Comic Sans MS"/>
                <a:cs typeface="Comic Sans MS"/>
              </a:defRPr>
            </a:pPr>
            <a:r>
              <a:t>Quelle est l’importance de l’identité? </a:t>
            </a:r>
            <a:endParaRPr sz="3600">
              <a:latin typeface="Comic Sans MS"/>
              <a:cs typeface="Comic Sans MS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0" y="1020773"/>
            <a:ext cx="2639080" cy="1485568"/>
          </a:xfrm>
          <a:prstGeom prst="wedgeEllipseCallout">
            <a:avLst>
              <a:gd name="adj1" fmla="val -27397"/>
              <a:gd name="adj2" fmla="val 74440"/>
            </a:avLst>
          </a:prstGeom>
          <a:solidFill>
            <a:srgbClr val="FFF48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000">
                <a:latin typeface="Comic Sans MS"/>
                <a:cs typeface="Comic Sans MS"/>
              </a:defRPr>
            </a:pPr>
            <a:r>
              <a:t>1. L’identité est une partie importante de l’être humain.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213694" y="1020773"/>
            <a:ext cx="2930306" cy="1485568"/>
          </a:xfrm>
          <a:prstGeom prst="wedgeEllipseCallout">
            <a:avLst>
              <a:gd name="adj1" fmla="val 44109"/>
              <a:gd name="adj2" fmla="val 67351"/>
            </a:avLst>
          </a:prstGeom>
          <a:solidFill>
            <a:srgbClr val="FFF48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000">
                <a:latin typeface="Comic Sans MS"/>
                <a:cs typeface="Comic Sans MS"/>
              </a:defRPr>
            </a:pPr>
            <a:r>
              <a:t>2. Personne n’a une «identité», nous sommes tous les mêmes.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629116" y="1699035"/>
            <a:ext cx="3655194" cy="1742595"/>
          </a:xfrm>
          <a:prstGeom prst="wedgeEllipseCallout">
            <a:avLst>
              <a:gd name="adj1" fmla="val -56467"/>
              <a:gd name="adj2" fmla="val 37873"/>
            </a:avLst>
          </a:prstGeom>
          <a:solidFill>
            <a:srgbClr val="FFF48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000">
                <a:latin typeface="Comic Sans MS"/>
                <a:cs typeface="Comic Sans MS"/>
              </a:defRPr>
            </a:pPr>
            <a:r>
              <a:t>3. L’identité change constamment en fonction de qui vous êtes, où vous vivez.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6360"/>
          <a:stretch/>
        </p:blipFill>
        <p:spPr>
          <a:xfrm>
            <a:off x="5954424" y="4340777"/>
            <a:ext cx="2408160" cy="2517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426" y="3648279"/>
            <a:ext cx="3166896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Avec quelle citation êtes-vous d’accord? Pourquoi?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26" y="5187786"/>
            <a:ext cx="4443139" cy="16198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39000" y="3733532"/>
            <a:ext cx="423902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Quelle est l’importance de l’identité?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9827" y="5361034"/>
            <a:ext cx="1408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Comic Sans MS"/>
                <a:cs typeface="Comic Sans MS"/>
              </a:defRPr>
            </a:pPr>
            <a:r>
              <a:t>Très important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4770" y="5361034"/>
            <a:ext cx="1408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>
                <a:latin typeface="Comic Sans MS"/>
                <a:cs typeface="Comic Sans MS"/>
              </a:defRPr>
            </a:pPr>
            <a:r>
              <a:t>Pas d’importance</a:t>
            </a:r>
          </a:p>
        </p:txBody>
      </p:sp>
    </p:spTree>
    <p:extLst>
      <p:ext uri="{BB962C8B-B14F-4D97-AF65-F5344CB8AC3E}">
        <p14:creationId xmlns:p14="http://schemas.microsoft.com/office/powerpoint/2010/main" val="19756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2913</TotalTime>
  <Words>187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Identity </vt:lpstr>
      <vt:lpstr>        What is your identity?</vt:lpstr>
      <vt:lpstr>Discuss</vt:lpstr>
      <vt:lpstr>Is our identity as simple as this?</vt:lpstr>
      <vt:lpstr>Definition</vt:lpstr>
      <vt:lpstr>How is identity formed?</vt:lpstr>
      <vt:lpstr>How important is identity?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what is your identity?</dc:title>
  <dc:creator>Alexandra Goddard</dc:creator>
  <cp:lastModifiedBy>NANKOVA-NEYKOVA Aneliya (LAE-Teacher)</cp:lastModifiedBy>
  <cp:revision>18</cp:revision>
  <dcterms:created xsi:type="dcterms:W3CDTF">2013-08-18T09:52:46Z</dcterms:created>
  <dcterms:modified xsi:type="dcterms:W3CDTF">2023-02-23T17:10:27Z</dcterms:modified>
</cp:coreProperties>
</file>